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  <p:sldId id="257" r:id="rId4"/>
    <p:sldId id="258" r:id="rId5"/>
    <p:sldId id="259" r:id="rId6"/>
    <p:sldId id="264" r:id="rId7"/>
    <p:sldId id="265" r:id="rId8"/>
    <p:sldId id="263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1" autoAdjust="0"/>
    <p:restoredTop sz="94610" autoAdjust="0"/>
  </p:normalViewPr>
  <p:slideViewPr>
    <p:cSldViewPr>
      <p:cViewPr varScale="1">
        <p:scale>
          <a:sx n="84" d="100"/>
          <a:sy n="84" d="100"/>
        </p:scale>
        <p:origin x="-1470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27.09.2016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27.09.2016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27.09.2016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27.09.2016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27.09.2016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27.09.2016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27.09.2016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27.09.2016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27.09.2016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27.09.2016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27.09.2016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27.09.2016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ru-RU" sz="6600" b="1" dirty="0" smtClean="0">
                <a:solidFill>
                  <a:schemeClr val="accent1"/>
                </a:solidFill>
              </a:rPr>
              <a:t>Атмосфера и климаты Земли</a:t>
            </a:r>
            <a:endParaRPr lang="ru-RU" sz="6600" b="1" dirty="0">
              <a:solidFill>
                <a:schemeClr val="accent1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241284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accent1"/>
                </a:solidFill>
              </a:rPr>
              <a:t>Повтори</a:t>
            </a:r>
            <a:endParaRPr lang="ru-RU" b="1" dirty="0">
              <a:solidFill>
                <a:schemeClr val="accent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 wrap="none">
            <a:normAutofit lnSpcReduction="10000"/>
          </a:bodyPr>
          <a:lstStyle/>
          <a:p>
            <a:r>
              <a:rPr lang="ru-RU" b="1" dirty="0" smtClean="0"/>
              <a:t>Атмосфера</a:t>
            </a:r>
          </a:p>
          <a:p>
            <a:r>
              <a:rPr lang="ru-RU" b="1" dirty="0" smtClean="0"/>
              <a:t>Климат</a:t>
            </a:r>
            <a:endParaRPr lang="ru-RU" b="1" dirty="0" smtClean="0"/>
          </a:p>
          <a:p>
            <a:r>
              <a:rPr lang="ru-RU" b="1" dirty="0" smtClean="0"/>
              <a:t>Тропосфера</a:t>
            </a:r>
            <a:endParaRPr lang="ru-RU" b="1" dirty="0" smtClean="0"/>
          </a:p>
          <a:p>
            <a:r>
              <a:rPr lang="ru-RU" b="1" dirty="0" smtClean="0"/>
              <a:t>Атмосферное </a:t>
            </a:r>
            <a:r>
              <a:rPr lang="ru-RU" b="1" dirty="0" smtClean="0"/>
              <a:t>давление</a:t>
            </a:r>
          </a:p>
          <a:p>
            <a:r>
              <a:rPr lang="ru-RU" b="1" dirty="0" smtClean="0"/>
              <a:t>Ветер</a:t>
            </a:r>
          </a:p>
          <a:p>
            <a:r>
              <a:rPr lang="ru-RU" b="1" dirty="0" smtClean="0"/>
              <a:t>Атмосферные осадки</a:t>
            </a:r>
          </a:p>
          <a:p>
            <a:r>
              <a:rPr lang="ru-RU" b="1" dirty="0" smtClean="0"/>
              <a:t>Изотерма</a:t>
            </a:r>
          </a:p>
          <a:p>
            <a:r>
              <a:rPr lang="ru-RU" b="1" dirty="0" smtClean="0"/>
              <a:t>Изолиния (изогиета)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2357276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5400" dirty="0" smtClean="0"/>
              <a:t>1). Распределение </a:t>
            </a:r>
            <a:r>
              <a:rPr lang="ru-RU" sz="5400" dirty="0" smtClean="0"/>
              <a:t>температуры зависит от …</a:t>
            </a:r>
            <a:endParaRPr lang="ru-RU" sz="54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92029" y="2857317"/>
            <a:ext cx="7772400" cy="1500187"/>
          </a:xfrm>
        </p:spPr>
        <p:txBody>
          <a:bodyPr>
            <a:noAutofit/>
          </a:bodyPr>
          <a:lstStyle/>
          <a:p>
            <a:r>
              <a:rPr lang="ru-RU" sz="4000" b="1" i="1" dirty="0" smtClean="0">
                <a:solidFill>
                  <a:schemeClr val="accent1"/>
                </a:solidFill>
              </a:rPr>
              <a:t>Температура воздуха, угол падения солнечных лучей, географическая широта, количество солнечного тепла</a:t>
            </a:r>
            <a:endParaRPr lang="ru-RU" sz="4000" b="1" i="1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33850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accent1"/>
                </a:solidFill>
              </a:rPr>
              <a:t>Пояса атмосферного давления</a:t>
            </a:r>
            <a:endParaRPr lang="ru-RU" b="1" dirty="0">
              <a:solidFill>
                <a:schemeClr val="accent1"/>
              </a:solidFill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39620189"/>
              </p:ext>
            </p:extLst>
          </p:nvPr>
        </p:nvGraphicFramePr>
        <p:xfrm>
          <a:off x="457200" y="1600200"/>
          <a:ext cx="8229600" cy="37844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57400"/>
                <a:gridCol w="2057400"/>
                <a:gridCol w="2057400"/>
                <a:gridCol w="2057400"/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2400" b="1" dirty="0" smtClean="0"/>
                        <a:t>Пояс А.Д.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/>
                        <a:t>Вертикальное движение воздуха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/>
                        <a:t>Облачность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/>
                        <a:t>Атмосферные Осадки</a:t>
                      </a:r>
                      <a:endParaRPr lang="ru-RU" sz="2400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400" b="1" dirty="0" smtClean="0"/>
                        <a:t>Низкое А.Д.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400" b="1" dirty="0" smtClean="0"/>
                    </a:p>
                    <a:p>
                      <a:endParaRPr lang="ru-RU" sz="2400" b="1" dirty="0" smtClean="0"/>
                    </a:p>
                    <a:p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400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400" b="1"/>
                    </a:p>
                  </a:txBody>
                  <a:tcPr/>
                </a:tc>
              </a:tr>
              <a:tr h="1407016">
                <a:tc>
                  <a:txBody>
                    <a:bodyPr/>
                    <a:lstStyle/>
                    <a:p>
                      <a:endParaRPr lang="ru-RU" sz="2400" b="1" dirty="0" smtClean="0"/>
                    </a:p>
                    <a:p>
                      <a:r>
                        <a:rPr lang="ru-RU" sz="2400" b="1" dirty="0" smtClean="0"/>
                        <a:t>Высокое А.Д.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400" b="1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174072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068960"/>
            <a:ext cx="7772400" cy="2700015"/>
          </a:xfrm>
        </p:spPr>
        <p:txBody>
          <a:bodyPr>
            <a:noAutofit/>
          </a:bodyPr>
          <a:lstStyle/>
          <a:p>
            <a:r>
              <a:rPr lang="ru-RU" sz="4800" dirty="0" smtClean="0"/>
              <a:t>2). Распределение </a:t>
            </a:r>
            <a:r>
              <a:rPr lang="ru-RU" sz="4800" dirty="0" smtClean="0"/>
              <a:t>атмосферных осадков зависит от …</a:t>
            </a:r>
            <a:endParaRPr lang="ru-RU" sz="48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692697"/>
            <a:ext cx="7772400" cy="1368151"/>
          </a:xfrm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259615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b="1" dirty="0" smtClean="0">
                <a:solidFill>
                  <a:schemeClr val="accent1"/>
                </a:solidFill>
              </a:rPr>
              <a:t>Господствующие ветры</a:t>
            </a:r>
            <a:endParaRPr lang="ru-RU" sz="5400" b="1" dirty="0">
              <a:solidFill>
                <a:schemeClr val="accent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4800" b="1" dirty="0" smtClean="0"/>
              <a:t>Пассаты - …</a:t>
            </a:r>
          </a:p>
          <a:p>
            <a:r>
              <a:rPr lang="ru-RU" sz="4800" b="1" dirty="0" smtClean="0"/>
              <a:t>Западные ветры - …</a:t>
            </a:r>
            <a:endParaRPr lang="ru-RU" sz="4800" b="1" dirty="0"/>
          </a:p>
        </p:txBody>
      </p:sp>
    </p:spTree>
    <p:extLst>
      <p:ext uri="{BB962C8B-B14F-4D97-AF65-F5344CB8AC3E}">
        <p14:creationId xmlns:p14="http://schemas.microsoft.com/office/powerpoint/2010/main" val="12064034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800" b="1" dirty="0" smtClean="0">
                <a:solidFill>
                  <a:schemeClr val="accent1"/>
                </a:solidFill>
              </a:rPr>
              <a:t>Воздушные массы и их типы</a:t>
            </a:r>
            <a:endParaRPr lang="ru-RU" sz="4800" b="1" dirty="0">
              <a:solidFill>
                <a:schemeClr val="accent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ru-RU" sz="4400" b="1" dirty="0" smtClean="0"/>
              <a:t>Воздушные массы - …</a:t>
            </a:r>
          </a:p>
          <a:p>
            <a:r>
              <a:rPr lang="ru-RU" sz="4400" b="1" dirty="0" smtClean="0"/>
              <a:t>Типы воздушных масс:</a:t>
            </a:r>
          </a:p>
          <a:p>
            <a:r>
              <a:rPr lang="ru-RU" sz="4400" b="1" dirty="0" smtClean="0"/>
              <a:t>1)</a:t>
            </a:r>
          </a:p>
          <a:p>
            <a:r>
              <a:rPr lang="ru-RU" sz="4400" b="1" dirty="0" smtClean="0"/>
              <a:t>2)</a:t>
            </a:r>
          </a:p>
          <a:p>
            <a:r>
              <a:rPr lang="ru-RU" sz="4400" b="1" dirty="0" smtClean="0"/>
              <a:t>3)</a:t>
            </a:r>
          </a:p>
          <a:p>
            <a:r>
              <a:rPr lang="ru-RU" sz="4400" b="1" dirty="0" smtClean="0"/>
              <a:t>4)</a:t>
            </a:r>
            <a:endParaRPr lang="ru-RU" sz="4400" b="1" dirty="0"/>
          </a:p>
        </p:txBody>
      </p:sp>
    </p:spTree>
    <p:extLst>
      <p:ext uri="{BB962C8B-B14F-4D97-AF65-F5344CB8AC3E}">
        <p14:creationId xmlns:p14="http://schemas.microsoft.com/office/powerpoint/2010/main" val="20117994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accent1"/>
                </a:solidFill>
              </a:rPr>
              <a:t>Запомни</a:t>
            </a:r>
            <a:endParaRPr lang="ru-RU" b="1" dirty="0">
              <a:solidFill>
                <a:schemeClr val="accent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 smtClean="0"/>
              <a:t>Восходящее движение воздуха</a:t>
            </a:r>
          </a:p>
          <a:p>
            <a:r>
              <a:rPr lang="ru-RU" b="1" dirty="0" smtClean="0"/>
              <a:t>Нисходящее движение воздуха</a:t>
            </a:r>
          </a:p>
          <a:p>
            <a:r>
              <a:rPr lang="ru-RU" b="1" dirty="0" smtClean="0"/>
              <a:t>Пассаты</a:t>
            </a:r>
          </a:p>
          <a:p>
            <a:r>
              <a:rPr lang="ru-RU" b="1" dirty="0" smtClean="0"/>
              <a:t>Западные ветры</a:t>
            </a:r>
          </a:p>
          <a:p>
            <a:r>
              <a:rPr lang="ru-RU" b="1" dirty="0" smtClean="0"/>
              <a:t>Воздушные массы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41249831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82</TotalTime>
  <Words>107</Words>
  <Application>Microsoft Office PowerPoint</Application>
  <PresentationFormat>Экран (4:3)</PresentationFormat>
  <Paragraphs>38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Тема Office</vt:lpstr>
      <vt:lpstr>Атмосфера и климаты Земли</vt:lpstr>
      <vt:lpstr>Повтори</vt:lpstr>
      <vt:lpstr>1). Распределение температуры зависит от …</vt:lpstr>
      <vt:lpstr>Пояса атмосферного давления</vt:lpstr>
      <vt:lpstr>2). Распределение атмосферных осадков зависит от …</vt:lpstr>
      <vt:lpstr>Господствующие ветры</vt:lpstr>
      <vt:lpstr>Воздушные массы и их типы</vt:lpstr>
      <vt:lpstr>Запомни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Атмосфера и климаты Земли</dc:title>
  <dc:creator>user</dc:creator>
  <cp:lastModifiedBy>user</cp:lastModifiedBy>
  <cp:revision>9</cp:revision>
  <dcterms:created xsi:type="dcterms:W3CDTF">2016-09-27T06:44:22Z</dcterms:created>
  <dcterms:modified xsi:type="dcterms:W3CDTF">2016-09-27T08:17:44Z</dcterms:modified>
</cp:coreProperties>
</file>