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</p:sldIdLst>
  <p:sldSz cx="12192000" cy="6858000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90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27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881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276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73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391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94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11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011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22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411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E661F-58C1-424F-9E50-E4EAB248E13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F7957-4882-4495-A737-18185678E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1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330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4911"/>
            <a:ext cx="12192000" cy="699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39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21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27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92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73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59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15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58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708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37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1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1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25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743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Широкоэкранный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11</cp:revision>
  <cp:lastPrinted>2023-10-02T14:30:55Z</cp:lastPrinted>
  <dcterms:created xsi:type="dcterms:W3CDTF">2023-10-02T13:37:54Z</dcterms:created>
  <dcterms:modified xsi:type="dcterms:W3CDTF">2023-10-03T11:15:08Z</dcterms:modified>
</cp:coreProperties>
</file>