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904" y="1585782"/>
            <a:ext cx="10572000" cy="2971051"/>
          </a:xfrm>
        </p:spPr>
        <p:txBody>
          <a:bodyPr/>
          <a:lstStyle/>
          <a:p>
            <a:r>
              <a:rPr lang="ru-RU" dirty="0" smtClean="0"/>
              <a:t>Почему крапива жжётся?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904" y="5449013"/>
            <a:ext cx="10572000" cy="434974"/>
          </a:xfrm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6736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крапива жалит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6331" y="1894510"/>
            <a:ext cx="114667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</a:t>
            </a:r>
            <a:r>
              <a:rPr lang="ru-RU" sz="1500" dirty="0" smtClean="0"/>
              <a:t>Свойства </a:t>
            </a:r>
            <a:r>
              <a:rPr lang="ru-RU" sz="1500" dirty="0"/>
              <a:t>этого растения таковы, что позволяют защищаться от травоядных животных. Листочки и стебли крапивы снабжены большим количеством волосков с удивительным строением. Это фактически емкости с ядовитым веществом.</a:t>
            </a:r>
          </a:p>
          <a:p>
            <a:endParaRPr lang="ru-RU" sz="1500" dirty="0"/>
          </a:p>
          <a:p>
            <a:r>
              <a:rPr lang="ru-RU" sz="1500" dirty="0" smtClean="0"/>
              <a:t>   </a:t>
            </a:r>
            <a:r>
              <a:rPr lang="ru-RU" sz="1500" i="1" dirty="0" smtClean="0"/>
              <a:t>Ожог </a:t>
            </a:r>
            <a:r>
              <a:rPr lang="ru-RU" sz="1500" i="1" dirty="0"/>
              <a:t>крапивой: польза или вред</a:t>
            </a:r>
          </a:p>
          <a:p>
            <a:r>
              <a:rPr lang="ru-RU" sz="1500" dirty="0" smtClean="0"/>
              <a:t>Волоски </a:t>
            </a:r>
            <a:r>
              <a:rPr lang="ru-RU" sz="1500" dirty="0"/>
              <a:t>крапивы прокалывают кожу и тут же обламываются. Из внутренних полостей волосков в ранки попадают капельки муравьиной кислоты и начинается жжение. Значит, попадая на оцарапанную кожу, муравьиная кислота вызывает ожог. Вот оказывается, почему крапива и без огня обжигает</a:t>
            </a:r>
            <a:r>
              <a:rPr lang="ru-RU" sz="1500" dirty="0" smtClean="0"/>
              <a:t>!</a:t>
            </a:r>
          </a:p>
          <a:p>
            <a:r>
              <a:rPr lang="ru-RU" sz="1500" dirty="0"/>
              <a:t>Существует около пятидесяти видов этого растения. У каждого – свои особенности и конкретная поражающая способность. Прикасание к обычной крапиве, распространенной в наших широтах, вызывает неприятное ощущение и не таит в себе большой опасности. Мало того, принято считать, что легкий ожог такого рода приносит пользу человеческому организму</a:t>
            </a:r>
            <a:r>
              <a:rPr lang="ru-RU" sz="1500" dirty="0" smtClean="0"/>
              <a:t>. Такое мнение существует </a:t>
            </a:r>
            <a:r>
              <a:rPr lang="ru-RU" sz="1500" dirty="0" err="1" smtClean="0"/>
              <a:t>потому,что</a:t>
            </a:r>
            <a:r>
              <a:rPr lang="ru-RU" sz="1500" dirty="0" smtClean="0"/>
              <a:t> муравьиную </a:t>
            </a:r>
            <a:r>
              <a:rPr lang="ru-RU" sz="1500" dirty="0"/>
              <a:t>кислоту используют, как лечебное средство при артритах и ревматизме.</a:t>
            </a:r>
          </a:p>
          <a:p>
            <a:r>
              <a:rPr lang="ru-RU" sz="1500" i="1" dirty="0" smtClean="0"/>
              <a:t>  А </a:t>
            </a:r>
            <a:r>
              <a:rPr lang="ru-RU" sz="1500" i="1" dirty="0"/>
              <a:t>если очаг поражения большой?</a:t>
            </a:r>
          </a:p>
          <a:p>
            <a:r>
              <a:rPr lang="ru-RU" sz="1500" dirty="0"/>
              <a:t>Если вы окажетесь в зарослях крапивы, ожоги получит большая часть тела. Естественно, это уже значительная концентрация ядовитых веществ под кожей. Потребуется принятие определенных лечебных мер. Кроме того, возможна и негативная реакция на один или несколько веществ-аллергенов, что усугубляет ситуацию.</a:t>
            </a:r>
          </a:p>
          <a:p>
            <a:endParaRPr lang="ru-RU" sz="1500" dirty="0"/>
          </a:p>
          <a:p>
            <a:r>
              <a:rPr lang="ru-RU" sz="1500" dirty="0"/>
              <a:t>Появление волдырей – признак второй степени ожога. В таком случае лучше всего обратиться за помощью к медицинскому специалисту.</a:t>
            </a:r>
          </a:p>
        </p:txBody>
      </p:sp>
    </p:spTree>
    <p:extLst>
      <p:ext uri="{BB962C8B-B14F-4D97-AF65-F5344CB8AC3E}">
        <p14:creationId xmlns:p14="http://schemas.microsoft.com/office/powerpoint/2010/main" val="28145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крапиву называют в народе?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10000" y="2532993"/>
            <a:ext cx="212429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·        </a:t>
            </a:r>
            <a:r>
              <a:rPr lang="ru-RU" dirty="0" err="1"/>
              <a:t>жалюга</a:t>
            </a:r>
            <a:endParaRPr lang="ru-RU" dirty="0"/>
          </a:p>
          <a:p>
            <a:endParaRPr lang="ru-RU" dirty="0"/>
          </a:p>
          <a:p>
            <a:r>
              <a:rPr lang="ru-RU" dirty="0"/>
              <a:t>·        </a:t>
            </a:r>
            <a:r>
              <a:rPr lang="ru-RU" dirty="0" err="1"/>
              <a:t>жгучка</a:t>
            </a:r>
            <a:endParaRPr lang="ru-RU" dirty="0"/>
          </a:p>
          <a:p>
            <a:endParaRPr lang="ru-RU" dirty="0"/>
          </a:p>
          <a:p>
            <a:r>
              <a:rPr lang="ru-RU" dirty="0"/>
              <a:t>·        </a:t>
            </a:r>
            <a:r>
              <a:rPr lang="ru-RU" dirty="0" err="1"/>
              <a:t>стреканка</a:t>
            </a:r>
            <a:endParaRPr lang="ru-RU" dirty="0"/>
          </a:p>
          <a:p>
            <a:endParaRPr lang="ru-RU" dirty="0"/>
          </a:p>
          <a:p>
            <a:r>
              <a:rPr lang="ru-RU" dirty="0"/>
              <a:t>·        кострика</a:t>
            </a:r>
          </a:p>
          <a:p>
            <a:endParaRPr lang="ru-RU" dirty="0"/>
          </a:p>
          <a:p>
            <a:r>
              <a:rPr lang="ru-RU" dirty="0"/>
              <a:t>·        </a:t>
            </a:r>
            <a:r>
              <a:rPr lang="ru-RU" dirty="0" err="1" smtClean="0"/>
              <a:t>костырка</a:t>
            </a:r>
            <a:endParaRPr lang="ru-RU" dirty="0"/>
          </a:p>
          <a:p>
            <a:endParaRPr lang="ru-RU" dirty="0"/>
          </a:p>
          <a:p>
            <a:r>
              <a:rPr lang="ru-RU" dirty="0"/>
              <a:t>·        </a:t>
            </a:r>
            <a:r>
              <a:rPr lang="ru-RU" dirty="0" err="1"/>
              <a:t>слорекуша</a:t>
            </a:r>
            <a:endParaRPr lang="ru-RU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358" y="2207004"/>
            <a:ext cx="5753462" cy="37912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341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растёт крапива?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10001" y="2559826"/>
            <a:ext cx="23536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Растет крапива  по берегам рек и ручьев, оврагам, на вырубках, по лесным опушкам, в кустарниках, в тенистых лесах, как сорняк около жилья и дорог, в садах под заборами.</a:t>
            </a: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611" y="2460564"/>
            <a:ext cx="5667410" cy="3337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2898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Целебные свойства крапивы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96737" y="2406869"/>
            <a:ext cx="1099852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Целебные свойства крапивы.    Она содержит:                                                                                   </a:t>
            </a:r>
          </a:p>
          <a:p>
            <a:endParaRPr lang="ru-RU"/>
          </a:p>
          <a:p>
            <a:r>
              <a:rPr lang="ru-RU"/>
              <a:t>·        витамины А, С, К,Е,  группы В (больше С ,чем в чёрной смородине и А, чем в облепихе)</a:t>
            </a:r>
          </a:p>
          <a:p>
            <a:endParaRPr lang="ru-RU"/>
          </a:p>
          <a:p>
            <a:r>
              <a:rPr lang="ru-RU"/>
              <a:t>·        аскорбиновую кислоту</a:t>
            </a:r>
          </a:p>
          <a:p>
            <a:endParaRPr lang="ru-RU"/>
          </a:p>
          <a:p>
            <a:r>
              <a:rPr lang="ru-RU"/>
              <a:t>·        пантотеновую кислоту</a:t>
            </a:r>
          </a:p>
          <a:p>
            <a:endParaRPr lang="ru-RU"/>
          </a:p>
          <a:p>
            <a:r>
              <a:rPr lang="ru-RU"/>
              <a:t>·        каротин</a:t>
            </a:r>
          </a:p>
          <a:p>
            <a:endParaRPr lang="ru-RU"/>
          </a:p>
          <a:p>
            <a:r>
              <a:rPr lang="ru-RU"/>
              <a:t>·        хлорофилл</a:t>
            </a:r>
          </a:p>
          <a:p>
            <a:endParaRPr lang="ru-RU"/>
          </a:p>
          <a:p>
            <a:r>
              <a:rPr lang="ru-RU"/>
              <a:t>·        соли железа, калия, кальция, серу, сахар,белки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09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Крапива в медицине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47241" y="2845212"/>
            <a:ext cx="113478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Это прекрасное средство против </a:t>
            </a:r>
            <a:r>
              <a:rPr lang="ru-RU" dirty="0" smtClean="0"/>
              <a:t>нехватки витаминов. </a:t>
            </a:r>
            <a:r>
              <a:rPr lang="ru-RU" dirty="0"/>
              <a:t>Крапива останавливает кровотечения. Используется при болезнях почек</a:t>
            </a:r>
            <a:r>
              <a:rPr lang="ru-RU" dirty="0" smtClean="0"/>
              <a:t>, </a:t>
            </a:r>
            <a:r>
              <a:rPr lang="ru-RU" dirty="0"/>
              <a:t>печени и желчного пузыря, атеросклерозе, </a:t>
            </a:r>
            <a:r>
              <a:rPr lang="ru-RU" dirty="0" smtClean="0"/>
              <a:t> </a:t>
            </a:r>
            <a:r>
              <a:rPr lang="ru-RU" dirty="0"/>
              <a:t>при нарушении обмена веществ, при эпидемиях гриппа. Используют ее и при лечении гноящихся ран и язвочек (их посыпают порошком из листиков крапивы, высушенных на солнце) - растение обладает превосходными бактерицидными свойствами, препятствующими гниение.</a:t>
            </a:r>
          </a:p>
        </p:txBody>
      </p:sp>
    </p:spTree>
    <p:extLst>
      <p:ext uri="{BB962C8B-B14F-4D97-AF65-F5344CB8AC3E}">
        <p14:creationId xmlns:p14="http://schemas.microsoft.com/office/powerpoint/2010/main" val="408162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Крапива в кулинарии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94386" y="2468572"/>
            <a:ext cx="56853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Крапива используется в кулинарии. В голодные военные и послевоенные 50-е годы крапива была основной пищей босоногих ребятишек. Они ели ее, начиная с ранней весны и до поздней осени, а их матери ухитрялись готовить из этого растения множество блюд – щи, салаты и жидкие лепёшки. В наши времена также используют </a:t>
            </a:r>
            <a:r>
              <a:rPr lang="ru-RU" dirty="0" smtClean="0"/>
              <a:t>приготовлении </a:t>
            </a:r>
            <a:r>
              <a:rPr lang="ru-RU" dirty="0"/>
              <a:t>пищи</a:t>
            </a:r>
            <a:r>
              <a:rPr lang="ru-RU" dirty="0" smtClean="0"/>
              <a:t>. </a:t>
            </a:r>
            <a:r>
              <a:rPr lang="ru-RU" dirty="0"/>
              <a:t>Рыба и мясо лучше сохранятся, если их обернуть в листья крапивы</a:t>
            </a:r>
          </a:p>
        </p:txBody>
      </p:sp>
    </p:spTree>
    <p:extLst>
      <p:ext uri="{BB962C8B-B14F-4D97-AF65-F5344CB8AC3E}">
        <p14:creationId xmlns:p14="http://schemas.microsoft.com/office/powerpoint/2010/main" val="306903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8800" y="1753216"/>
            <a:ext cx="10561418" cy="14688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8883" y="5291711"/>
            <a:ext cx="10561418" cy="43395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Цитаты</Template>
  <TotalTime>59</TotalTime>
  <Words>493</Words>
  <Application>Microsoft Office PowerPoint</Application>
  <PresentationFormat>Широкоэкранный</PresentationFormat>
  <Paragraphs>45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Century Gothic</vt:lpstr>
      <vt:lpstr>Wingdings 2</vt:lpstr>
      <vt:lpstr>Цитаты</vt:lpstr>
      <vt:lpstr>Почему крапива жжётся?</vt:lpstr>
      <vt:lpstr>Почему крапива жалит</vt:lpstr>
      <vt:lpstr>Как крапиву называют в народе?</vt:lpstr>
      <vt:lpstr>Где растёт крапива?</vt:lpstr>
      <vt:lpstr>Целебные свойства крапивы</vt:lpstr>
      <vt:lpstr>Крапива в медицине</vt:lpstr>
      <vt:lpstr>Крапива в кулинарии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крапива жжётся?</dc:title>
  <dc:creator>Пользователь</dc:creator>
  <cp:lastModifiedBy>Пользователь</cp:lastModifiedBy>
  <cp:revision>11</cp:revision>
  <dcterms:created xsi:type="dcterms:W3CDTF">2023-07-16T05:39:28Z</dcterms:created>
  <dcterms:modified xsi:type="dcterms:W3CDTF">2023-10-03T10:53:50Z</dcterms:modified>
</cp:coreProperties>
</file>