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3" r:id="rId5"/>
    <p:sldId id="264" r:id="rId6"/>
    <p:sldId id="267" r:id="rId7"/>
    <p:sldId id="268" r:id="rId8"/>
    <p:sldId id="265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54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031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54689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650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51903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41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699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150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774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91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088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14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8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461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120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438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CD61B-9FCD-4A1F-ADC8-D9891D500D6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667DABE-D162-421A-B82C-D0AF500CC3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113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2047164"/>
            <a:ext cx="8915399" cy="2730217"/>
          </a:xfrm>
        </p:spPr>
        <p:txBody>
          <a:bodyPr/>
          <a:lstStyle/>
          <a:p>
            <a:r>
              <a:rPr lang="ru-RU" dirty="0" smtClean="0"/>
              <a:t>Презентация проекта «Пластик в нашей жизни»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Тимирязев Кирилл, 2 Г класс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4133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25562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Цель </a:t>
            </a:r>
            <a:r>
              <a:rPr lang="ru-RU" sz="2200" b="1" dirty="0"/>
              <a:t>моего исследования </a:t>
            </a:r>
            <a:r>
              <a:rPr lang="ru-RU" sz="2200" dirty="0"/>
              <a:t>– узнать, чего больше пользы или вреда в пластмассе и можно ли в современной жизни полностью отказаться от этого материала. </a:t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/>
              <a:t>Задачи для реализации поставленной цели: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	изучить и проанализировать информационные источники (книги, журналы, газеты, справочники, определенные сайты в сетях Интернет);</a:t>
            </a:r>
            <a:br>
              <a:rPr lang="ru-RU" sz="2200" dirty="0"/>
            </a:br>
            <a:r>
              <a:rPr lang="ru-RU" sz="2200" dirty="0"/>
              <a:t>	ознакомиться хотя бы с несколькими областями применения пластмассы;</a:t>
            </a:r>
            <a:br>
              <a:rPr lang="ru-RU" sz="2200" dirty="0"/>
            </a:br>
            <a:r>
              <a:rPr lang="ru-RU" sz="2200" dirty="0"/>
              <a:t>	в общих чертах, но ознакомиться с производством пластика;</a:t>
            </a:r>
            <a:br>
              <a:rPr lang="ru-RU" sz="2200" dirty="0"/>
            </a:br>
            <a:r>
              <a:rPr lang="ru-RU" sz="2200" dirty="0"/>
              <a:t>	выяснить причины, по которым пластик стали считать вредным материалом;</a:t>
            </a:r>
            <a:br>
              <a:rPr lang="ru-RU" sz="2200" dirty="0"/>
            </a:br>
            <a:r>
              <a:rPr lang="ru-RU" sz="2200" dirty="0"/>
              <a:t>	побудить окружающих задуматься о важной экологической проблеме нашей планеты и заинтересовать возможностями создания из пластиковых изделий множества интересных и полезных вещей.</a:t>
            </a:r>
            <a:br>
              <a:rPr lang="ru-RU" sz="2200" dirty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/>
              <a:t>Гипотезой </a:t>
            </a:r>
            <a:r>
              <a:rPr lang="ru-RU" sz="2200" dirty="0"/>
              <a:t>послужит мое предположение, что пластик всё же вреден в таких масштабах его использования.</a:t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61991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делают из пластика?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 smtClean="0"/>
              <a:t>В </a:t>
            </a:r>
            <a:r>
              <a:rPr lang="ru-RU" sz="2400" dirty="0"/>
              <a:t>настоящее время из пластика делают очень много вещей. Вот некоторые из них: посуда, окна и двери, канцтовары, мебель, игрушки, трубы, отделочные материалы для ремонта и многое другое.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67" y="2133600"/>
            <a:ext cx="2105130" cy="1578058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67" y="3711658"/>
            <a:ext cx="2924456" cy="14404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897" y="2148406"/>
            <a:ext cx="2614134" cy="156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49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Экологический аспект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28901" y="1614032"/>
            <a:ext cx="4313864" cy="3777622"/>
          </a:xfrm>
        </p:spPr>
        <p:txBody>
          <a:bodyPr/>
          <a:lstStyle/>
          <a:p>
            <a:r>
              <a:rPr lang="ru-RU" sz="2000" dirty="0"/>
              <a:t>В Тихом, Атлантическом и Индийском </a:t>
            </a:r>
            <a:r>
              <a:rPr lang="ru-RU" sz="2000" dirty="0" smtClean="0"/>
              <a:t>океанах существуют </a:t>
            </a:r>
            <a:r>
              <a:rPr lang="ru-RU" sz="2000" dirty="0"/>
              <a:t>огромные мусорные пятна, </a:t>
            </a:r>
            <a:r>
              <a:rPr lang="ru-RU" sz="2000" dirty="0" smtClean="0"/>
              <a:t>порой разрастающиеся </a:t>
            </a:r>
            <a:r>
              <a:rPr lang="ru-RU" sz="2000" dirty="0"/>
              <a:t>до размеров </a:t>
            </a:r>
            <a:r>
              <a:rPr lang="ru-RU" sz="2000" dirty="0" smtClean="0"/>
              <a:t>островов. Исследователями </a:t>
            </a:r>
            <a:r>
              <a:rPr lang="ru-RU" sz="2000" dirty="0"/>
              <a:t>было подсчитано, что в </a:t>
            </a:r>
            <a:r>
              <a:rPr lang="ru-RU" sz="2000" dirty="0" smtClean="0"/>
              <a:t>Мировом океане </a:t>
            </a:r>
            <a:r>
              <a:rPr lang="ru-RU" sz="2000" dirty="0"/>
              <a:t>находится около 300000 тонн пластика.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517" y="1614032"/>
            <a:ext cx="3164541" cy="211081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03" y="3954173"/>
            <a:ext cx="3606761" cy="20288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700" y="1581170"/>
            <a:ext cx="3264527" cy="217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44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Пластмассовое загрязнение травит и убивает животных:</a:t>
            </a:r>
            <a:br>
              <a:rPr lang="ru-RU" sz="2000" dirty="0"/>
            </a:br>
            <a:r>
              <a:rPr lang="ru-RU" sz="2000" dirty="0"/>
              <a:t>они либо случайно съедают пластик, либо запутываются</a:t>
            </a:r>
            <a:br>
              <a:rPr lang="ru-RU" sz="2000" dirty="0"/>
            </a:br>
            <a:r>
              <a:rPr lang="ru-RU" sz="2000" dirty="0"/>
              <a:t>в нем и погибают. Каждый год по этой причине умирает</a:t>
            </a:r>
            <a:br>
              <a:rPr lang="ru-RU" sz="2000" dirty="0"/>
            </a:br>
            <a:r>
              <a:rPr lang="ru-RU" sz="2000" dirty="0"/>
              <a:t>порядка 500000 тысяч млекопитающих в океане, и эта</a:t>
            </a:r>
            <a:br>
              <a:rPr lang="ru-RU" sz="2000" dirty="0"/>
            </a:br>
            <a:r>
              <a:rPr lang="ru-RU" sz="2000" dirty="0"/>
              <a:t>цифра стремительно растет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71" y="4179309"/>
            <a:ext cx="3708874" cy="239840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825" y="4075924"/>
            <a:ext cx="3752685" cy="250179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300" y="2408601"/>
            <a:ext cx="4501771" cy="333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91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Исследовательская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8777" y="1710520"/>
            <a:ext cx="4521272" cy="4703928"/>
          </a:xfrm>
        </p:spPr>
        <p:txBody>
          <a:bodyPr>
            <a:normAutofit fontScale="85000" lnSpcReduction="20000"/>
          </a:bodyPr>
          <a:lstStyle/>
          <a:p>
            <a:r>
              <a:rPr lang="ru-RU" sz="2100" dirty="0"/>
              <a:t>Опыт №1</a:t>
            </a:r>
          </a:p>
          <a:p>
            <a:r>
              <a:rPr lang="ru-RU" sz="2100" dirty="0"/>
              <a:t>«Изменение формы пластика при нагревании»</a:t>
            </a:r>
          </a:p>
          <a:p>
            <a:r>
              <a:rPr lang="ru-RU" sz="2100" dirty="0"/>
              <a:t>Я провел эксперимент, чтобы выяснить, как изменятся физические свойства пластика, если залить в него горячую воду:</a:t>
            </a:r>
          </a:p>
          <a:p>
            <a:r>
              <a:rPr lang="ru-RU" sz="2100" dirty="0"/>
              <a:t>в ПЭТ- бутылку залил горячую воду и форма бутылки изменилась и не восстановилась после охлаждения.</a:t>
            </a:r>
          </a:p>
          <a:p>
            <a:r>
              <a:rPr lang="ru-RU" sz="2100" dirty="0"/>
              <a:t>Вывод: данный эксперимент доказал, что физические свойства пластика меняются при нагревании, значит будут выделяться вредные для организма вещества в жидкость, содержащуюся в бутылке.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313" y="1508096"/>
            <a:ext cx="1908981" cy="25453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860" y="1508096"/>
            <a:ext cx="1896186" cy="2528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138" y="4263255"/>
            <a:ext cx="1837330" cy="24497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529" y="4263255"/>
            <a:ext cx="1857517" cy="247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460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19719" y="726079"/>
            <a:ext cx="4313864" cy="577151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Опыт №2</a:t>
            </a:r>
          </a:p>
          <a:p>
            <a:r>
              <a:rPr lang="ru-RU" dirty="0" smtClean="0"/>
              <a:t>«Испытание огнём»</a:t>
            </a:r>
          </a:p>
          <a:p>
            <a:r>
              <a:rPr lang="ru-RU" dirty="0"/>
              <a:t>Я провел эксперимент с пластиковой бутылкой, чтобы доказать правоту данной теории, поднес огонь к кусочку пластиковой бутылки и поджег его.</a:t>
            </a:r>
          </a:p>
          <a:p>
            <a:r>
              <a:rPr lang="ru-RU" dirty="0"/>
              <a:t>Пошёл резкий неприятный запах и дым при горении пластика. Часть пластиковой бутылки начала плавиться и покрываться чёрным нагаром</a:t>
            </a:r>
          </a:p>
          <a:p>
            <a:r>
              <a:rPr lang="ru-RU" dirty="0"/>
              <a:t>Вывод: при сжигании пластиковых бутылок выделяется ядовитый дым, который загрязняет воздух и плохо влияет на здоровье человека. Я убедился, что сжигать пластиковые бутылки нельзя.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639" y="726078"/>
            <a:ext cx="1969276" cy="262570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608" y="610855"/>
            <a:ext cx="2055694" cy="27409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083" y="3351780"/>
            <a:ext cx="2359357" cy="31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110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624084"/>
            <a:ext cx="8915400" cy="4287138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/>
              <a:t>Полностью обезопасить себя и предотвратить попадание химикатов в </a:t>
            </a:r>
            <a:r>
              <a:rPr lang="ru-RU" dirty="0" smtClean="0"/>
              <a:t>организм невозможно</a:t>
            </a:r>
            <a:r>
              <a:rPr lang="ru-RU" dirty="0"/>
              <a:t>, но можно постараться минимизировать вред. Для этого следует:</a:t>
            </a:r>
          </a:p>
          <a:p>
            <a:r>
              <a:rPr lang="ru-RU" dirty="0" smtClean="0"/>
              <a:t>1</a:t>
            </a:r>
            <a:r>
              <a:rPr lang="ru-RU" dirty="0"/>
              <a:t>) Покупая пластиковую бутылку с водой необходимо внимательно </a:t>
            </a:r>
            <a:r>
              <a:rPr lang="ru-RU" dirty="0" smtClean="0"/>
              <a:t>изучать маркировку</a:t>
            </a:r>
            <a:r>
              <a:rPr lang="ru-RU" dirty="0"/>
              <a:t>, бутылки без маркировки лучше не брать;</a:t>
            </a:r>
          </a:p>
          <a:p>
            <a:r>
              <a:rPr lang="ru-RU" dirty="0"/>
              <a:t>2) Пластиковую бутылку для питьевой воды нельзя </a:t>
            </a:r>
            <a:r>
              <a:rPr lang="ru-RU" dirty="0" smtClean="0"/>
              <a:t>многократно использовать </a:t>
            </a:r>
            <a:r>
              <a:rPr lang="ru-RU" dirty="0"/>
              <a:t>и нагревать;</a:t>
            </a:r>
          </a:p>
          <a:p>
            <a:r>
              <a:rPr lang="ru-RU" dirty="0"/>
              <a:t>3) Пластиковую бутылку нельзя сжигать, так как выделяются </a:t>
            </a:r>
            <a:r>
              <a:rPr lang="ru-RU" dirty="0" smtClean="0"/>
              <a:t>ядовитые вещества</a:t>
            </a:r>
            <a:r>
              <a:rPr lang="ru-RU" dirty="0"/>
              <a:t>;</a:t>
            </a:r>
          </a:p>
          <a:p>
            <a:r>
              <a:rPr lang="ru-RU" dirty="0"/>
              <a:t>4) Пластиковые бутылки необходимо перерабатывать вторично, для </a:t>
            </a:r>
            <a:r>
              <a:rPr lang="ru-RU" dirty="0" smtClean="0"/>
              <a:t>этого надо </a:t>
            </a:r>
            <a:r>
              <a:rPr lang="ru-RU" dirty="0"/>
              <a:t>открывать больше предприятий по вторичной переработке и организовывать     пункты приёма ПЭТ –бутылок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128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9150" y="2316432"/>
            <a:ext cx="8911687" cy="128089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1864664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66</TotalTime>
  <Words>371</Words>
  <Application>Microsoft Office PowerPoint</Application>
  <PresentationFormat>Широкоэкранный</PresentationFormat>
  <Paragraphs>27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Легкий дым</vt:lpstr>
      <vt:lpstr>Презентация проекта «Пластик в нашей жизни»</vt:lpstr>
      <vt:lpstr>Цель моего исследования – узнать, чего больше пользы или вреда в пластмассе и можно ли в современной жизни полностью отказаться от этого материала.   Задачи для реализации поставленной цели:  изучить и проанализировать информационные источники (книги, журналы, газеты, справочники, определенные сайты в сетях Интернет);  ознакомиться хотя бы с несколькими областями применения пластмассы;  в общих чертах, но ознакомиться с производством пластика;  выяснить причины, по которым пластик стали считать вредным материалом;  побудить окружающих задуматься о важной экологической проблеме нашей планеты и заинтересовать возможностями создания из пластиковых изделий множества интересных и полезных вещей.  Гипотезой послужит мое предположение, что пластик всё же вреден в таких масштабах его использования. </vt:lpstr>
      <vt:lpstr>Что делают из пластика?</vt:lpstr>
      <vt:lpstr>Экологический аспект</vt:lpstr>
      <vt:lpstr>Пластмассовое загрязнение травит и убивает животных: они либо случайно съедают пластик, либо запутываются в нем и погибают. Каждый год по этой причине умирает порядка 500000 тысяч млекопитающих в океане, и эта цифра стремительно растет</vt:lpstr>
      <vt:lpstr>Исследовательская работа</vt:lpstr>
      <vt:lpstr>Презентация PowerPoint</vt:lpstr>
      <vt:lpstr>Заключение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Пластик в нашей жизни</dc:title>
  <dc:creator>Учетная запись Майкрософт</dc:creator>
  <cp:lastModifiedBy>Учетная запись Майкрософт</cp:lastModifiedBy>
  <cp:revision>11</cp:revision>
  <dcterms:created xsi:type="dcterms:W3CDTF">2021-12-06T06:03:15Z</dcterms:created>
  <dcterms:modified xsi:type="dcterms:W3CDTF">2021-12-07T09:07:14Z</dcterms:modified>
</cp:coreProperties>
</file>