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1" r:id="rId6"/>
    <p:sldId id="259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6" d="100"/>
          <a:sy n="36" d="100"/>
        </p:scale>
        <p:origin x="84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257E-C56F-4252-9BF3-378A288B918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06843-B1A7-44F0-86E7-71E3CA335FA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257E-C56F-4252-9BF3-378A288B918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06843-B1A7-44F0-86E7-71E3CA335FA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257E-C56F-4252-9BF3-378A288B918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06843-B1A7-44F0-86E7-71E3CA335FA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257E-C56F-4252-9BF3-378A288B918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06843-B1A7-44F0-86E7-71E3CA335FA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257E-C56F-4252-9BF3-378A288B918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06843-B1A7-44F0-86E7-71E3CA335FA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257E-C56F-4252-9BF3-378A288B9183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06843-B1A7-44F0-86E7-71E3CA335FA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257E-C56F-4252-9BF3-378A288B9183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06843-B1A7-44F0-86E7-71E3CA335FA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257E-C56F-4252-9BF3-378A288B9183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06843-B1A7-44F0-86E7-71E3CA335FA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257E-C56F-4252-9BF3-378A288B9183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06843-B1A7-44F0-86E7-71E3CA335FA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257E-C56F-4252-9BF3-378A288B9183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06843-B1A7-44F0-86E7-71E3CA335FA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257E-C56F-4252-9BF3-378A288B9183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06843-B1A7-44F0-86E7-71E3CA335FA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8257E-C56F-4252-9BF3-378A288B918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606843-B1A7-44F0-86E7-71E3CA335FAB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Производство потребительских благ</a:t>
            </a:r>
            <a:endParaRPr lang="ru-RU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47975" y="4487863"/>
            <a:ext cx="9144000" cy="1655762"/>
          </a:xfrm>
        </p:spPr>
        <p:txBody>
          <a:bodyPr/>
          <a:lstStyle/>
          <a:p>
            <a:pPr algn="r"/>
            <a:r>
              <a:rPr lang="ru-RU" dirty="0" smtClean="0"/>
              <a:t>Подготовила: учитель технологии</a:t>
            </a:r>
            <a:endParaRPr lang="ru-RU" dirty="0" smtClean="0"/>
          </a:p>
          <a:p>
            <a:pPr algn="r"/>
            <a:r>
              <a:rPr lang="ru-RU" dirty="0" smtClean="0"/>
              <a:t>ГБОУ школы 268</a:t>
            </a:r>
            <a:endParaRPr lang="ru-RU" dirty="0" smtClean="0"/>
          </a:p>
          <a:p>
            <a:pPr algn="r"/>
            <a:r>
              <a:rPr lang="ru-RU" dirty="0" err="1" smtClean="0"/>
              <a:t>Дворяткина</a:t>
            </a:r>
            <a:r>
              <a:rPr lang="ru-RU" dirty="0" smtClean="0"/>
              <a:t> Н. Ю.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857250"/>
            <a:ext cx="10515600" cy="53197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	Для того чтобы получить какое-либо желаемое благо, необходимо что-то из чего-то сделать или произвести, т. е. организовать производство.</a:t>
            </a:r>
            <a:endParaRPr lang="ru-RU" dirty="0" smtClean="0"/>
          </a:p>
          <a:p>
            <a:pPr marL="0" indent="0">
              <a:buNone/>
            </a:pPr>
            <a:r>
              <a:rPr lang="ru-RU" b="1" u="sng" dirty="0" smtClean="0">
                <a:solidFill>
                  <a:srgbClr val="FF0000"/>
                </a:solidFill>
              </a:rPr>
              <a:t>Производство </a:t>
            </a:r>
            <a:r>
              <a:rPr lang="ru-RU" dirty="0" smtClean="0"/>
              <a:t>— это процесс воздействия человека на то, что он взял из природы, для получения необходимых ему материальных благ и услуг.</a:t>
            </a:r>
            <a:endParaRPr lang="ru-RU" dirty="0" smtClean="0"/>
          </a:p>
          <a:p>
            <a:pPr marL="0" indent="0">
              <a:buNone/>
            </a:pPr>
            <a:r>
              <a:rPr lang="ru-RU" u="sng" dirty="0" smtClean="0"/>
              <a:t>Пример.  </a:t>
            </a:r>
            <a:endParaRPr lang="ru-RU" u="sng" dirty="0" smtClean="0"/>
          </a:p>
          <a:p>
            <a:pPr marL="0" indent="0">
              <a:buNone/>
            </a:pPr>
            <a:r>
              <a:rPr lang="ru-RU" dirty="0" smtClean="0"/>
              <a:t>	В производстве создаётся всё то, что требуется для удовлетворения потребностей людей. Например, вы захотели поиграть в компьютерную игру на планшете.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714375"/>
            <a:ext cx="10515600" cy="546258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Для того чтобы планшет появился на прилавке магазина, необходимо его изготовить.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Главным элементом любого планшета (компьютера) является полупроводниковый микропроцессор. Для его изготовления нужно пройти более 300 производственных этапов.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Микропроцессоры формируются из тонких круговых пластин кристаллов чистого кремния. Чтобы получить чистый кремний, сначала добывают содержащие кремний минеральные вещества. 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Расплавляют их и выделяют кремний. Затем в специальных установках при большой температуре выращивают кристаллы кремния. Разрезают кристаллы на тончайшие пластины, толщина которых не превышает толщину двух листов бумаги.</a:t>
            </a:r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38675" y="3299152"/>
            <a:ext cx="2346776" cy="155301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0575" y="444500"/>
            <a:ext cx="10515600" cy="212725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На каждой пластине создают микросхемы. К микросхемам присоединяют контакты и устанавливают готовый микропроцессор в компьютер. Микропроцессор и позволяет играть в компьютерные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игры.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1824" y="2352674"/>
            <a:ext cx="5210175" cy="293072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1525" y="730250"/>
            <a:ext cx="10515600" cy="50609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Всё это касалось изготовления только микропроцессора, а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деталей в планшете ещё очень много. Таким образом, даже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такая, казалось бы, простая потребность поиграть на планшете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требует очень сложного производства материального блага (компьютера) для её удовлетворения.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Современное производство предназначено для создания множества видов потребительских благ. Производством материальных благ является выращивание зерна, разведение домашних животных и птицы, ловля рыбы, выпечка хлеба и изготовление всех продуктов питания, добывание топлива и руды, строительство зданий, выплавка металлов, создание станков и автомобилей.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0575" y="301625"/>
            <a:ext cx="10515600" cy="182245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Производством нематериальных благ можно назвать и предоставление услуг парикмахером и официантом, и написание стихов, и исполнение певцом музыкальных произведений, и многое другое.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2124075"/>
            <a:ext cx="5124450" cy="34163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3816" y="1866900"/>
            <a:ext cx="4359059" cy="434816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771525"/>
            <a:ext cx="10515600" cy="54054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Производством называют не только организованную созидательную деятельность, но и фабрики и заводы, фермерские хозяйства и коллективные сельскохозяйственные предприятия, т. е. предприятия, на которых блага создаются.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Если бы в мире все производства остановились на длительное время, то человечество могло бы стать первобытным. Поэтому производство является основой жизни и развития любого общества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u="sng" dirty="0" smtClean="0">
                <a:solidFill>
                  <a:srgbClr val="FF0000"/>
                </a:solidFill>
              </a:rPr>
              <a:t>ПРОВЕРЬТЕ СЕБЯ:</a:t>
            </a:r>
            <a:endParaRPr lang="ru-RU" b="1" i="1" u="sng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Что такое производство?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Приведите примеры </a:t>
            </a:r>
            <a:r>
              <a:rPr lang="ru-RU" dirty="0" err="1" smtClean="0"/>
              <a:t>нс</a:t>
            </a:r>
            <a:r>
              <a:rPr lang="ru-RU" dirty="0" smtClean="0"/>
              <a:t> </a:t>
            </a:r>
            <a:r>
              <a:rPr lang="ru-RU" dirty="0" err="1" smtClean="0"/>
              <a:t>названных</a:t>
            </a:r>
            <a:r>
              <a:rPr lang="ru-RU" dirty="0" smtClean="0"/>
              <a:t> в учебнике видов промышленного производства.  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Приведите примеры не названных в учебнике видов сельскохозяйственного производства. 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 Назовите примеры не представленных в учебнике видов производства в сфере услуг.</a:t>
            </a:r>
            <a:endParaRPr lang="ru-RU" dirty="0" smtClean="0"/>
          </a:p>
          <a:p>
            <a:pPr marL="0" indent="0">
              <a:buNone/>
            </a:pPr>
            <a:r>
              <a:rPr lang="ru-RU" b="1" u="sng" dirty="0" smtClean="0">
                <a:solidFill>
                  <a:srgbClr val="FF0000"/>
                </a:solidFill>
              </a:rPr>
              <a:t>ОБОСНУЙТЕ, </a:t>
            </a:r>
            <a:r>
              <a:rPr lang="ru-RU" dirty="0" smtClean="0"/>
              <a:t>почему перед современным человеком </a:t>
            </a:r>
            <a:r>
              <a:rPr lang="ru-RU" smtClean="0"/>
              <a:t>возникнут огромные сложности</a:t>
            </a:r>
            <a:r>
              <a:rPr lang="ru-RU" dirty="0" smtClean="0"/>
              <a:t>, если во всём мире остановятся все производства.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2923</Words>
  <Application>WPS Presentation</Application>
  <PresentationFormat>Широкоэкранный</PresentationFormat>
  <Paragraphs>43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SimSun</vt:lpstr>
      <vt:lpstr>Wingdings</vt:lpstr>
      <vt:lpstr>Calibri Light</vt:lpstr>
      <vt:lpstr>Calibri</vt:lpstr>
      <vt:lpstr>Microsoft YaHei</vt:lpstr>
      <vt:lpstr>Arial Unicode MS</vt:lpstr>
      <vt:lpstr>Тема Office</vt:lpstr>
      <vt:lpstr>Производство потребительских благ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ПРОВЕРЬТЕ СЕБЯ: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Производство потребительских благ</dc:title>
  <dc:creator>Пользователь Windows</dc:creator>
  <cp:lastModifiedBy>Склад НЛС</cp:lastModifiedBy>
  <cp:revision>6</cp:revision>
  <dcterms:created xsi:type="dcterms:W3CDTF">2021-06-17T05:24:00Z</dcterms:created>
  <dcterms:modified xsi:type="dcterms:W3CDTF">2023-10-03T09:09:21Z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E79E5CD3669D4CAF8A3C61B41308C880_12</vt:lpwstr>
  </property>
  <property fmtid="{D5CDD505-2E9C-101B-9397-08002B2CF9AE}" pid="3" name="KSOProductBuildVer">
    <vt:lpwstr>1049-12.2.0.13215</vt:lpwstr>
  </property>
</Properties>
</file>