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9" r:id="rId1"/>
    <p:sldMasterId id="2147483945" r:id="rId2"/>
  </p:sldMasterIdLst>
  <p:notesMasterIdLst>
    <p:notesMasterId r:id="rId16"/>
  </p:notesMasterIdLst>
  <p:handoutMasterIdLst>
    <p:handoutMasterId r:id="rId17"/>
  </p:handoutMasterIdLst>
  <p:sldIdLst>
    <p:sldId id="256" r:id="rId3"/>
    <p:sldId id="265" r:id="rId4"/>
    <p:sldId id="264" r:id="rId5"/>
    <p:sldId id="259" r:id="rId6"/>
    <p:sldId id="258" r:id="rId7"/>
    <p:sldId id="260" r:id="rId8"/>
    <p:sldId id="261" r:id="rId9"/>
    <p:sldId id="262" r:id="rId10"/>
    <p:sldId id="263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70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Государственное автономное профессиональное образовательное учреждение "Альметьевский медицинский колледж"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50B52-B614-400A-B174-94D8A08F660B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7AEB3-9F33-456A-8313-EB052B1A61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23873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Государственное автономное профессиональное образовательное учреждение "Альметьевский медицинский колледж"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D1E00-F522-40CE-BA94-E9FD470182AE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AA1C3-9684-4797-BA97-27CB94B216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26246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0258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9796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4583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27317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7614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2634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30340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3599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1827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2482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754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77428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0874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95653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3452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50050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4420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3731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141184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462704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6677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242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286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058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32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8346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4641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903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8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449889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  <p:sldLayoutId id="2147483960" r:id="rId15"/>
    <p:sldLayoutId id="2147483961" r:id="rId16"/>
    <p:sldLayoutId id="21474839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3577" y="1604512"/>
            <a:ext cx="10232282" cy="3317111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/>
              <a:t>Интернет.</a:t>
            </a:r>
            <a:br>
              <a:rPr lang="ru-RU" sz="5400" b="1" dirty="0" smtClean="0"/>
            </a:br>
            <a:r>
              <a:rPr lang="ru-RU" sz="5400" b="1" dirty="0" smtClean="0"/>
              <a:t>информационно-поисковые и автоматизированные системы обработки данных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3746061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Преимущества автоматизированных информационных систем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396489" y="2277374"/>
            <a:ext cx="4995334" cy="39278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В экономике:</a:t>
            </a:r>
          </a:p>
          <a:p>
            <a:r>
              <a:rPr lang="ru-RU" dirty="0" smtClean="0"/>
              <a:t>Сбор и хранение важной экономической информации</a:t>
            </a:r>
          </a:p>
          <a:p>
            <a:r>
              <a:rPr lang="ru-RU" dirty="0" smtClean="0"/>
              <a:t>Получение информации в краткие сроки</a:t>
            </a:r>
          </a:p>
          <a:p>
            <a:r>
              <a:rPr lang="ru-RU" dirty="0" smtClean="0"/>
              <a:t>Выполнение сложных экономических расчетов при планировании деятельности, прогнозирование спроса и предложений, подведение балансов</a:t>
            </a:r>
          </a:p>
          <a:p>
            <a:r>
              <a:rPr lang="ru-RU" dirty="0" smtClean="0"/>
              <a:t>Ведение документации</a:t>
            </a:r>
          </a:p>
          <a:p>
            <a:pPr marL="0" indent="0">
              <a:buNone/>
            </a:pPr>
            <a:r>
              <a:rPr lang="ru-RU" dirty="0" smtClean="0"/>
              <a:t>АИС позволяет также:</a:t>
            </a:r>
          </a:p>
          <a:p>
            <a:r>
              <a:rPr lang="ru-RU" dirty="0" smtClean="0"/>
              <a:t>Вовремя получать качественную информацию</a:t>
            </a:r>
          </a:p>
          <a:p>
            <a:r>
              <a:rPr lang="ru-RU" dirty="0" smtClean="0"/>
              <a:t>Принимать обоснованные решения</a:t>
            </a:r>
          </a:p>
          <a:p>
            <a:r>
              <a:rPr lang="ru-RU" dirty="0" smtClean="0"/>
              <a:t>Выполнять разнообразный экономический анализ</a:t>
            </a:r>
          </a:p>
          <a:p>
            <a:endParaRPr lang="ru-RU" dirty="0"/>
          </a:p>
        </p:txBody>
      </p:sp>
      <p:pic>
        <p:nvPicPr>
          <p:cNvPr id="5122" name="Picture 2" descr="https://leader-id.storage.yandexcloud.net/upload/2304099/a2ece4aa-985e-429f-95e1-b0ee97973a3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030" y="2552702"/>
            <a:ext cx="5229075" cy="326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1116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Масштабы информационных ресурсов и их количество постоянно расширяется</a:t>
            </a:r>
            <a:r>
              <a:rPr lang="ru-RU" sz="2000" dirty="0" smtClean="0"/>
              <a:t>. </a:t>
            </a:r>
            <a:r>
              <a:rPr lang="ru-RU" sz="2000" dirty="0"/>
              <a:t>Интеллектуальные агенты - новое направление, лежащее в основе нового поколения поисковых машин, которые могут фильтровать информацию и получать более точный результат. </a:t>
            </a:r>
            <a:r>
              <a:rPr lang="ru-RU" sz="2000" dirty="0" err="1"/>
              <a:t>Internet</a:t>
            </a:r>
            <a:r>
              <a:rPr lang="ru-RU" sz="2000" dirty="0"/>
              <a:t> продолжает развиваться с неослабевающей интенсивностью, по сути дела стирая ограничение на распространение и получение информации в мире. Однако в этом информационном океане бывает не очень легко найти необходимый документ следует также иметь в интерфейсу, что в сети наряду с давно действующими серверами возникают новые. Поисковые системы Интернета, пожалуй, один из способов двигаться вперед по направлению развития и совершенствования.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41911082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КОНТРОЛЬНЫЕ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Что собой представляет современная информационная поисковая система (ИПС)? 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Какие виды поисковых средств в Интернете?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Определение «информационно-поисковый язык»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Что собой представляет автоматизированная информационная система?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Какие преимущества автоматизированной информационной системы?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810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1630393"/>
            <a:ext cx="10131425" cy="2173856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/>
              <a:t> </a:t>
            </a:r>
            <a:r>
              <a:rPr lang="en-US" sz="2000" dirty="0" smtClean="0"/>
              <a:t>https</a:t>
            </a:r>
            <a:r>
              <a:rPr lang="en-US" sz="2000" dirty="0"/>
              <a:t>://studfile.net/preview/8876116/page:2</a:t>
            </a:r>
            <a:r>
              <a:rPr lang="en-US" sz="2000" dirty="0" smtClean="0"/>
              <a:t>/</a:t>
            </a:r>
            <a:endParaRPr lang="ru-RU" sz="2000" dirty="0" smtClean="0"/>
          </a:p>
          <a:p>
            <a:pPr marL="0" indent="0"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en-US" sz="2000" dirty="0" smtClean="0"/>
              <a:t>ru.wikipedia.org</a:t>
            </a:r>
            <a:endParaRPr lang="ru-RU" sz="2000" dirty="0" smtClean="0"/>
          </a:p>
          <a:p>
            <a:pPr marL="0" indent="0"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en-US" sz="2000" dirty="0" smtClean="0"/>
              <a:t>http</a:t>
            </a:r>
            <a:r>
              <a:rPr lang="en-US" sz="2000" dirty="0"/>
              <a:t>://poisk.sandoor.ru/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11322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ВВЕДЕНИЕ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ИНТЕРНЕТ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ТРАДИЦИОННЫЕ СПОСОБЫ ФИЛЬТРАЦИИ И ОТБОРА ИНФОРМАЦИИ ЧЕЛОВЕКОМ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ИНФОРМАЦИОННО-ПОИСКОВАЯ СИСТЕМА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ВИДЫ ПОИСКОВЫХ СРЕДСТВ В ИНТЕРНЕТЕ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ИНФОРМАЦИОННО-ПОИСКОВЫЙ ЯЗЫК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 АВТОМАТИЗИРОВАННЫЕ ИНФОРАЦИОННЫЕ СИСТМЫ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ПРЕИМУЩЕСТВА АВТОМАТИЗИРОВАННЫХ ИНФОРМАЦИОННЫХ СИСТЕМ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ЗАКЛЮЧЕНИЕ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 КОНТРОЛЬНЫЕ ВОПРОСЫ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СПИСОК ЛИТЕРАТУРЫ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8720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введение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Сегодня благодаря уровню развития информационных технологий появилась возможность хранения и обработки огромных объемов данных. Но вместе с тем найти нужную информацию не так-то просто.</a:t>
            </a:r>
          </a:p>
          <a:p>
            <a:pPr marL="0" indent="0">
              <a:buNone/>
            </a:pPr>
            <a:r>
              <a:rPr lang="ru-RU" sz="2400" dirty="0" smtClean="0"/>
              <a:t>Задачу </a:t>
            </a:r>
            <a:r>
              <a:rPr lang="ru-RU" sz="2400" dirty="0"/>
              <a:t>оперативного поиска необходимой для пользователя информации и призваны решать современные информационно-поисковые системы. Для лучшего понимания возможностей и структуры таких систем познакомимся с некоторыми основополагающими понятиями.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56238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интернет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 smtClean="0"/>
              <a:t>Интернет</a:t>
            </a:r>
            <a:r>
              <a:rPr lang="ru-RU" sz="2800" dirty="0"/>
              <a:t> — коммуникационная сеть и всемирная система объединённых компьютерных сетей для хранения и передачи информации.</a:t>
            </a:r>
          </a:p>
        </p:txBody>
      </p:sp>
      <p:pic>
        <p:nvPicPr>
          <p:cNvPr id="1026" name="Picture 2" descr="https://naked-science.ru/wp-content/uploads/2016/04/article_internet_keyboard-100042718-or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1362" y="1992703"/>
            <a:ext cx="5477781" cy="362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51252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Традиционные способы фильтрации и отбора информации человеком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3849" y="2142067"/>
            <a:ext cx="5167223" cy="3361586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</a:pPr>
            <a:r>
              <a:rPr lang="ru-RU" sz="2400" dirty="0" smtClean="0"/>
              <a:t>Поиск «сверху» (по оглавлению)</a:t>
            </a:r>
          </a:p>
          <a:p>
            <a:pPr marL="0" indent="0">
              <a:spcAft>
                <a:spcPts val="0"/>
              </a:spcAft>
            </a:pPr>
            <a:r>
              <a:rPr lang="ru-RU" sz="2400" dirty="0" smtClean="0"/>
              <a:t>Поиск «снизу» (с помощью различных указателей)</a:t>
            </a:r>
          </a:p>
          <a:p>
            <a:pPr marL="0" indent="0">
              <a:spcAft>
                <a:spcPts val="0"/>
              </a:spcAft>
            </a:pPr>
            <a:r>
              <a:rPr lang="ru-RU" sz="2400" dirty="0" smtClean="0"/>
              <a:t>Поиск с помощью гипертекстовых связей (перекрестных ссылок)</a:t>
            </a:r>
          </a:p>
          <a:p>
            <a:pPr marL="0" indent="0">
              <a:spcAft>
                <a:spcPts val="0"/>
              </a:spcAft>
            </a:pPr>
            <a:r>
              <a:rPr lang="ru-RU" sz="2400" dirty="0" smtClean="0"/>
              <a:t>Полнотекстовой поиск путем просмотра всего текста</a:t>
            </a:r>
            <a:endParaRPr lang="ru-RU" sz="2400" dirty="0"/>
          </a:p>
        </p:txBody>
      </p:sp>
      <p:pic>
        <p:nvPicPr>
          <p:cNvPr id="2050" name="Picture 2" descr="https://w7.pngwing.com/pngs/731/430/png-transparent-computer-icons-loupe-miscellaneous-globe-technic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59746" y="2141538"/>
            <a:ext cx="4519096" cy="364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83159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Информационно-поисковая система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72203" y="2081683"/>
            <a:ext cx="4995334" cy="36491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 smtClean="0"/>
              <a:t>Информационно-поисковая система (ИПС) </a:t>
            </a:r>
            <a:r>
              <a:rPr lang="ru-RU" sz="2400" dirty="0" smtClean="0"/>
              <a:t>– упорядочение совокупности документов и информационных технологий , предназначенных для хранения и поиска информационных представлений в виде текстов или их частей (фактов)</a:t>
            </a:r>
            <a:endParaRPr lang="ru-RU" sz="2400" dirty="0"/>
          </a:p>
        </p:txBody>
      </p:sp>
      <p:pic>
        <p:nvPicPr>
          <p:cNvPr id="3074" name="Picture 2" descr="https://xn----7sbaruhmiripp7dyd.xn--p1ai/uploads/ckeditor/files/04.08/kak-najti-gotovuyu-kursovuyu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767" y="2283630"/>
            <a:ext cx="5022041" cy="334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1787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 ПОИСКОВЫХ СРЕДСТВ В ИНТЕРНЕТЕ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428" y="1940943"/>
            <a:ext cx="10131425" cy="2915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Классы поисковых средств:</a:t>
            </a:r>
          </a:p>
          <a:p>
            <a:pPr marL="1344613" indent="90488"/>
            <a:r>
              <a:rPr lang="ru-RU" sz="2400" dirty="0" smtClean="0"/>
              <a:t>Каталоги </a:t>
            </a:r>
          </a:p>
          <a:p>
            <a:pPr marL="1344613" indent="90488"/>
            <a:r>
              <a:rPr lang="ru-RU" sz="2400" dirty="0" smtClean="0"/>
              <a:t>Подборки ссылок</a:t>
            </a:r>
          </a:p>
          <a:p>
            <a:pPr marL="1344613" indent="90488"/>
            <a:r>
              <a:rPr lang="ru-RU" sz="2400" dirty="0" smtClean="0"/>
              <a:t>Поисковые машины</a:t>
            </a:r>
          </a:p>
          <a:p>
            <a:pPr marL="1344613" indent="90488"/>
            <a:r>
              <a:rPr lang="ru-RU" sz="2400" dirty="0" smtClean="0"/>
              <a:t>Базы данных адресов электронной почты и т.д.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8321825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Информационно-поисковый язык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 smtClean="0"/>
              <a:t>Информационно-поисковый язык (ИПЯ) </a:t>
            </a:r>
            <a:r>
              <a:rPr lang="ru-RU" sz="2400" dirty="0" smtClean="0"/>
              <a:t>– формальный язык, предназначенный для описания содержания документов, хранящихся в ИПС и запроса. ИПЯ представляют собой знаковые системы со своим алфавитом, лексикой , грамматикой и правилами пользования.</a:t>
            </a:r>
            <a:endParaRPr lang="ru-RU" sz="2400" dirty="0"/>
          </a:p>
        </p:txBody>
      </p:sp>
      <p:pic>
        <p:nvPicPr>
          <p:cNvPr id="4098" name="Picture 2" descr="https://azazira.xyz/DATAIM/images/user_avatar_images/238/3676c5d71ad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75649" y="2141538"/>
            <a:ext cx="4487289" cy="364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8122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Автоматизированные информационные системы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2" y="1837426"/>
            <a:ext cx="4995334" cy="39537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 smtClean="0"/>
              <a:t>Автоматизированные информационные системы </a:t>
            </a:r>
            <a:r>
              <a:rPr lang="ru-RU" sz="2000" dirty="0" smtClean="0"/>
              <a:t>– это совокупность технических и программных средств, а также работающих с ними пользователей , обеспечивающие ввод , передачу, хранение, обработку и представление информации.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53"/>
          <a:stretch/>
        </p:blipFill>
        <p:spPr>
          <a:xfrm>
            <a:off x="6523653" y="2182483"/>
            <a:ext cx="4216234" cy="3401684"/>
          </a:xfrm>
        </p:spPr>
      </p:pic>
    </p:spTree>
    <p:extLst>
      <p:ext uri="{BB962C8B-B14F-4D97-AF65-F5344CB8AC3E}">
        <p14:creationId xmlns:p14="http://schemas.microsoft.com/office/powerpoint/2010/main" xmlns="" val="18098017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B36E0D05-787B-4C61-8268-2D6C1FBEDA32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81</TotalTime>
  <Words>433</Words>
  <Application>Microsoft Office PowerPoint</Application>
  <PresentationFormat>Произвольный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HDOfficeLightV0</vt:lpstr>
      <vt:lpstr>Небеса</vt:lpstr>
      <vt:lpstr>Интернет. информационно-поисковые и автоматизированные системы обработки данных</vt:lpstr>
      <vt:lpstr>содержание</vt:lpstr>
      <vt:lpstr>введение</vt:lpstr>
      <vt:lpstr>интернет</vt:lpstr>
      <vt:lpstr>Традиционные способы фильтрации и отбора информации человеком</vt:lpstr>
      <vt:lpstr>Информационно-поисковая система</vt:lpstr>
      <vt:lpstr>ВИДЫ ПОИСКОВЫХ СРЕДСТВ В ИНТЕРНЕТЕ</vt:lpstr>
      <vt:lpstr>Информационно-поисковый язык </vt:lpstr>
      <vt:lpstr>Автоматизированные информационные системы </vt:lpstr>
      <vt:lpstr>Преимущества автоматизированных информационных систем</vt:lpstr>
      <vt:lpstr>заключение</vt:lpstr>
      <vt:lpstr>КОНТРОЛЬНЫЕ ВОПРОСЫ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Интернет. информационно-поисковые и автоматизированные системы обработки данных</dc:title>
  <dc:creator>Студенты 207-1</dc:creator>
  <cp:lastModifiedBy>Педагог информатики</cp:lastModifiedBy>
  <cp:revision>10</cp:revision>
  <dcterms:created xsi:type="dcterms:W3CDTF">2023-09-27T10:25:30Z</dcterms:created>
  <dcterms:modified xsi:type="dcterms:W3CDTF">2023-10-03T09:17:28Z</dcterms:modified>
</cp:coreProperties>
</file>