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2" r:id="rId3"/>
    <p:sldId id="273" r:id="rId4"/>
    <p:sldId id="274" r:id="rId5"/>
    <p:sldId id="275" r:id="rId6"/>
    <p:sldId id="265" r:id="rId7"/>
    <p:sldId id="266" r:id="rId8"/>
    <p:sldId id="268" r:id="rId9"/>
    <p:sldId id="269" r:id="rId10"/>
    <p:sldId id="276" r:id="rId11"/>
    <p:sldId id="271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24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52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126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3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590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919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259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110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989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52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34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94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37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2" y="-34280"/>
            <a:ext cx="4940032" cy="6966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6000" b="1" dirty="0">
                <a:solidFill>
                  <a:srgbClr val="FF0000"/>
                </a:solidFill>
                <a:latin typeface="Sitka Text Semibold" pitchFamily="2" charset="0"/>
                <a:ea typeface="Yu Gothic UI Light" pitchFamily="34" charset="-128"/>
                <a:cs typeface="Times New Roman" pitchFamily="18" charset="0"/>
              </a:rPr>
              <a:t>Внутренний мир русской избы.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755" y="2060848"/>
            <a:ext cx="2657107" cy="4620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7596336" y="4725144"/>
            <a:ext cx="2592288" cy="273630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9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17549"/>
            <a:ext cx="2752897" cy="38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s://sun9-60.userapi.com/impg/F7gmQQikNdp8z-1fwmQvXhkSYjBJY9jh3a5JTQ/mpaeQtreGbc.jpg?size=1080x1334&amp;quality=95&amp;sign=005b35b32e5c154c93f0481871fb023c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88840"/>
            <a:ext cx="3110830" cy="384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un9-57.userapi.com/impg/IZYn7h-84WQPH4ZY8FWsLOJG26hYe5yaEYkqEw/wzuZV8T9Sig.jpg?size=895x1254&amp;quality=95&amp;sign=3fa308f06c7bff552807d6eec3182307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08151"/>
            <a:ext cx="2728635" cy="382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339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64655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433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60466" y="1037628"/>
            <a:ext cx="7092788" cy="4608512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421415" y="3269876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-540568" y="188640"/>
            <a:ext cx="9918848" cy="64087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-439125" y="152636"/>
            <a:ext cx="9721080" cy="6300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8064388" y="188640"/>
            <a:ext cx="1313892" cy="864096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4491" flipH="1">
            <a:off x="-108520" y="332656"/>
            <a:ext cx="1080120" cy="8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024474" y="5614530"/>
            <a:ext cx="1341437" cy="914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179669" y="5599850"/>
            <a:ext cx="1114287" cy="804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Трапеция 46"/>
          <p:cNvSpPr/>
          <p:nvPr/>
        </p:nvSpPr>
        <p:spPr>
          <a:xfrm rot="5400000">
            <a:off x="-414554" y="2845575"/>
            <a:ext cx="1692188" cy="704972"/>
          </a:xfrm>
          <a:prstGeom prst="trapezoi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990493" y="1628800"/>
            <a:ext cx="70738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269" y="2996952"/>
            <a:ext cx="7078663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618" y="3645024"/>
            <a:ext cx="7078663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725" y="4221088"/>
            <a:ext cx="7078663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91" y="4941168"/>
            <a:ext cx="7078663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90" y="2339267"/>
            <a:ext cx="7078663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Прямоугольник 45"/>
          <p:cNvSpPr/>
          <p:nvPr/>
        </p:nvSpPr>
        <p:spPr>
          <a:xfrm>
            <a:off x="2339752" y="2513792"/>
            <a:ext cx="108012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89260"/>
            <a:ext cx="1103313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5" name="Прямая соединительная линия 54"/>
          <p:cNvCxnSpPr>
            <a:endCxn id="7" idx="5"/>
          </p:cNvCxnSpPr>
          <p:nvPr/>
        </p:nvCxnSpPr>
        <p:spPr>
          <a:xfrm>
            <a:off x="-127413" y="1037628"/>
            <a:ext cx="4671753" cy="23551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endCxn id="7" idx="6"/>
          </p:cNvCxnSpPr>
          <p:nvPr/>
        </p:nvCxnSpPr>
        <p:spPr>
          <a:xfrm>
            <a:off x="-439125" y="2021950"/>
            <a:ext cx="5004556" cy="13199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>
            <a:endCxn id="7" idx="5"/>
          </p:cNvCxnSpPr>
          <p:nvPr/>
        </p:nvCxnSpPr>
        <p:spPr>
          <a:xfrm>
            <a:off x="-828600" y="2780928"/>
            <a:ext cx="5372940" cy="6118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endCxn id="7" idx="2"/>
          </p:cNvCxnSpPr>
          <p:nvPr/>
        </p:nvCxnSpPr>
        <p:spPr>
          <a:xfrm flipV="1">
            <a:off x="-684584" y="3341884"/>
            <a:ext cx="5105999" cy="4471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83" name="Прямая соединительная линия 7182"/>
          <p:cNvCxnSpPr>
            <a:endCxn id="7" idx="3"/>
          </p:cNvCxnSpPr>
          <p:nvPr/>
        </p:nvCxnSpPr>
        <p:spPr>
          <a:xfrm flipV="1">
            <a:off x="-1116632" y="3392801"/>
            <a:ext cx="5559138" cy="13323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90" name="Прямая соединительная линия 7189"/>
          <p:cNvCxnSpPr>
            <a:endCxn id="7" idx="3"/>
          </p:cNvCxnSpPr>
          <p:nvPr/>
        </p:nvCxnSpPr>
        <p:spPr>
          <a:xfrm flipV="1">
            <a:off x="-684584" y="3392801"/>
            <a:ext cx="5127090" cy="22533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51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47" grpId="0" animBg="1"/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033" y="-35284"/>
            <a:ext cx="4884967" cy="6893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747" y="2794386"/>
            <a:ext cx="3952197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  <a:latin typeface="Sitka Text Semibold" pitchFamily="2" charset="0"/>
                <a:ea typeface="Yu Gothic UI Light" pitchFamily="34" charset="-128"/>
              </a:rPr>
              <a:t>Название традиционного русского деревянного дома "изба" происходит из древнерусского «</a:t>
            </a:r>
            <a:r>
              <a:rPr lang="ru-RU" sz="3200" b="1" dirty="0" err="1" smtClean="0">
                <a:solidFill>
                  <a:srgbClr val="FF0000"/>
                </a:solidFill>
                <a:latin typeface="Sitka Text Semibold" pitchFamily="2" charset="0"/>
                <a:ea typeface="Yu Gothic UI Light" pitchFamily="34" charset="-128"/>
              </a:rPr>
              <a:t>истьба</a:t>
            </a:r>
            <a:r>
              <a:rPr lang="ru-RU" sz="3200" b="1" dirty="0" smtClean="0">
                <a:solidFill>
                  <a:srgbClr val="FF0000"/>
                </a:solidFill>
                <a:latin typeface="Sitka Text Semibold" pitchFamily="2" charset="0"/>
                <a:ea typeface="Yu Gothic UI Light" pitchFamily="34" charset="-128"/>
              </a:rPr>
              <a:t>", что означает «дом». Изба- это русский деревянный срубный дом.</a:t>
            </a:r>
            <a:endParaRPr lang="ru-RU" sz="3200" b="1" dirty="0">
              <a:solidFill>
                <a:srgbClr val="FF0000"/>
              </a:solidFill>
              <a:latin typeface="Sitka Text Semibold" pitchFamily="2" charset="0"/>
              <a:ea typeface="Yu Gothic UI Light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0"/>
            <a:ext cx="5076055" cy="69746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470413" y="117693"/>
            <a:ext cx="4673587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indent="0" algn="ctr">
              <a:buNone/>
            </a:pP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ДОМ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r>
              <a:rPr lang="ru-RU" sz="3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ДОМ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296" y="982354"/>
            <a:ext cx="2740184" cy="501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4962533" y="478298"/>
            <a:ext cx="1008112" cy="10081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42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287" y="-41704"/>
            <a:ext cx="4938713" cy="6969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30120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Sitka Text Semibold" pitchFamily="2" charset="0"/>
              </a:rPr>
              <a:t>ТЕОРИЯ</a:t>
            </a:r>
            <a:endParaRPr lang="ru-RU" b="1" dirty="0">
              <a:solidFill>
                <a:srgbClr val="FF0000"/>
              </a:solidFill>
              <a:latin typeface="Sitka Text Semibold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08" y="188090"/>
            <a:ext cx="3610744" cy="2620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Sitka Text Semibold" pitchFamily="2" charset="0"/>
              </a:rPr>
              <a:t>Пол – землю устилали разноцветные домотканые половики –</a:t>
            </a:r>
            <a:endParaRPr lang="ru-RU" dirty="0">
              <a:solidFill>
                <a:srgbClr val="FF0000"/>
              </a:solidFill>
              <a:latin typeface="Sitka Text Semibold" pitchFamily="2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171" y="1251079"/>
            <a:ext cx="3564943" cy="438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95198" y="2492896"/>
            <a:ext cx="35303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ru-RU" sz="2800" dirty="0">
                <a:solidFill>
                  <a:srgbClr val="FF0000"/>
                </a:solidFill>
                <a:latin typeface="Sitka Text Semibold" pitchFamily="2" charset="0"/>
              </a:rPr>
              <a:t>дорожки, посланные в направлении от двери к передним окнам, - были образным выражением идеи пути-дороги.</a:t>
            </a:r>
          </a:p>
        </p:txBody>
      </p:sp>
      <p:sp>
        <p:nvSpPr>
          <p:cNvPr id="5" name="Овал 4"/>
          <p:cNvSpPr/>
          <p:nvPr/>
        </p:nvSpPr>
        <p:spPr>
          <a:xfrm>
            <a:off x="-2196752" y="4725144"/>
            <a:ext cx="3109232" cy="328023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572000" y="1251079"/>
            <a:ext cx="0" cy="4781247"/>
          </a:xfrm>
          <a:prstGeom prst="line">
            <a:avLst/>
          </a:prstGeom>
          <a:ln w="6032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373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287" y="0"/>
            <a:ext cx="4938713" cy="6969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1"/>
            <a:ext cx="4821076" cy="33569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Sitka Text Semibold" pitchFamily="2" charset="0"/>
              </a:rPr>
              <a:t>Дом смотрел на мир окнами –глазами, а оконные рамы изготавливались в виде креста, что являлось защитой и символизировало четыре стороны света и солнце.</a:t>
            </a:r>
            <a:endParaRPr lang="ru-RU" dirty="0">
              <a:solidFill>
                <a:srgbClr val="FF0000"/>
              </a:solidFill>
              <a:latin typeface="Sitka Text Semibold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6263680" cy="3340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690" y="3645024"/>
            <a:ext cx="1568701" cy="215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846522" y="244203"/>
            <a:ext cx="2789374" cy="275274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72" y="475164"/>
            <a:ext cx="2879955" cy="262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78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771" y="0"/>
            <a:ext cx="4938713" cy="6969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81128"/>
            <a:ext cx="4427984" cy="1143000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  <a:latin typeface="Sitka Text Semibold" pitchFamily="2" charset="0"/>
              </a:rPr>
              <a:t>Материальный центр - это мир предметов, предназначенных для тела, здоровья, благосостояния.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4941168"/>
            <a:ext cx="4091217" cy="22608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FF0000"/>
                </a:solidFill>
                <a:latin typeface="Sitka Text Semibold" pitchFamily="2" charset="0"/>
              </a:rPr>
              <a:t>В крестьянском доме источником всего этого была печь – кормилица, защитница от холода, лекарь от болезней.</a:t>
            </a:r>
            <a:endParaRPr lang="ru-RU" sz="2400" dirty="0">
              <a:solidFill>
                <a:srgbClr val="FF0000"/>
              </a:solidFill>
              <a:latin typeface="Sitka Text Semibold" pitchFamily="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6632"/>
            <a:ext cx="3430563" cy="4815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" y="0"/>
            <a:ext cx="2957679" cy="3795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212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20" y="0"/>
            <a:ext cx="9272339" cy="7338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60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9579345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12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5809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495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8259" cy="6266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563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168</Words>
  <Application>Microsoft Office PowerPoint</Application>
  <PresentationFormat>Экран (4:3)</PresentationFormat>
  <Paragraphs>20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Yu Gothic UI Light</vt:lpstr>
      <vt:lpstr>Arial</vt:lpstr>
      <vt:lpstr>Calibri</vt:lpstr>
      <vt:lpstr>Sitka Text Semibold</vt:lpstr>
      <vt:lpstr>Times New Roman</vt:lpstr>
      <vt:lpstr>Тема Office</vt:lpstr>
      <vt:lpstr>Внутренний мир русской избы.</vt:lpstr>
      <vt:lpstr>Название традиционного русского деревянного дома "изба" происходит из древнерусского «истьба", что означает «дом». Изба- это русский деревянный срубный дом.</vt:lpstr>
      <vt:lpstr>ТЕОРИЯ</vt:lpstr>
      <vt:lpstr>Презентация PowerPoint</vt:lpstr>
      <vt:lpstr>Материальный центр - это мир предметов, предназначенных для тела, здоровья, благосостояния.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Внутренний мир русской избы.</dc:title>
  <dc:creator>admin</dc:creator>
  <cp:lastModifiedBy>Пользователь Windows</cp:lastModifiedBy>
  <cp:revision>12</cp:revision>
  <dcterms:created xsi:type="dcterms:W3CDTF">2021-09-12T12:54:45Z</dcterms:created>
  <dcterms:modified xsi:type="dcterms:W3CDTF">2023-10-03T09:32:56Z</dcterms:modified>
</cp:coreProperties>
</file>