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7" autoAdjust="0"/>
    <p:restoredTop sz="94585" autoAdjust="0"/>
  </p:normalViewPr>
  <p:slideViewPr>
    <p:cSldViewPr>
      <p:cViewPr varScale="1">
        <p:scale>
          <a:sx n="68" d="100"/>
          <a:sy n="68" d="100"/>
        </p:scale>
        <p:origin x="-930" y="-108"/>
      </p:cViewPr>
      <p:guideLst>
        <p:guide orient="horz" pos="2160"/>
        <p:guide pos="2880"/>
      </p:guideLst>
    </p:cSldViewPr>
  </p:slideViewPr>
  <p:outlineViewPr>
    <p:cViewPr>
      <p:scale>
        <a:sx n="33" d="100"/>
        <a:sy n="33" d="100"/>
      </p:scale>
      <p:origin x="42" y="3110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Титульный слайд с изображением">
    <p:spTree>
      <p:nvGrpSpPr>
        <p:cNvPr id="1" name=""/>
        <p:cNvGrpSpPr/>
        <p:nvPr/>
      </p:nvGrpSpPr>
      <p:grpSpPr>
        <a:xfrm>
          <a:off x="0" y="0"/>
          <a:ext cx="0" cy="0"/>
          <a:chOff x="0" y="0"/>
          <a:chExt cx="0" cy="0"/>
        </a:xfrm>
      </p:grpSpPr>
      <p:sp>
        <p:nvSpPr>
          <p:cNvPr id="6" name="Полилиния: фигура 27"/>
          <p:cNvSpPr>
            <a:spLocks/>
          </p:cNvSpPr>
          <p:nvPr/>
        </p:nvSpPr>
        <p:spPr bwMode="auto">
          <a:xfrm>
            <a:off x="6051947" y="5422900"/>
            <a:ext cx="552450" cy="736600"/>
          </a:xfrm>
          <a:custGeom>
            <a:avLst/>
            <a:gdLst>
              <a:gd name="T0" fmla="*/ 372147 w 736672"/>
              <a:gd name="T1" fmla="*/ 731593 h 736672"/>
              <a:gd name="T2" fmla="*/ 731593 w 736672"/>
              <a:gd name="T3" fmla="*/ 372148 h 736672"/>
              <a:gd name="T4" fmla="*/ 372147 w 736672"/>
              <a:gd name="T5" fmla="*/ 12701 h 736672"/>
              <a:gd name="T6" fmla="*/ 12701 w 736672"/>
              <a:gd name="T7" fmla="*/ 372148 h 736672"/>
              <a:gd name="T8" fmla="*/ 372147 w 736672"/>
              <a:gd name="T9" fmla="*/ 731593 h 7366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72" h="736672">
                <a:moveTo>
                  <a:pt x="372146" y="731592"/>
                </a:moveTo>
                <a:cubicBezTo>
                  <a:pt x="570286" y="731592"/>
                  <a:pt x="731592" y="570286"/>
                  <a:pt x="731592" y="372147"/>
                </a:cubicBezTo>
                <a:cubicBezTo>
                  <a:pt x="731592" y="174007"/>
                  <a:pt x="570286" y="12701"/>
                  <a:pt x="372146" y="12701"/>
                </a:cubicBezTo>
                <a:cubicBezTo>
                  <a:pt x="174007" y="12701"/>
                  <a:pt x="12701" y="174007"/>
                  <a:pt x="12701" y="372147"/>
                </a:cubicBezTo>
                <a:cubicBezTo>
                  <a:pt x="12701" y="570286"/>
                  <a:pt x="174007" y="731592"/>
                  <a:pt x="372146" y="731592"/>
                </a:cubicBezTo>
              </a:path>
            </a:pathLst>
          </a:custGeom>
          <a:solidFill>
            <a:schemeClr val="accent1"/>
          </a:solidFill>
          <a:ln w="12700" cap="flat">
            <a:noFill/>
            <a:prstDash val="solid"/>
            <a:miter lim="800000"/>
            <a:headEnd/>
            <a:tailEnd/>
          </a:ln>
        </p:spPr>
        <p:txBody>
          <a:bodyPr anchor="ctr"/>
          <a:lstStyle/>
          <a:p>
            <a:pPr>
              <a:defRPr/>
            </a:pPr>
            <a:endParaRPr lang="ru-RU"/>
          </a:p>
        </p:txBody>
      </p:sp>
      <p:sp>
        <p:nvSpPr>
          <p:cNvPr id="7" name="Полилиния: Форма 28"/>
          <p:cNvSpPr/>
          <p:nvPr/>
        </p:nvSpPr>
        <p:spPr>
          <a:xfrm>
            <a:off x="6772275" y="3463925"/>
            <a:ext cx="2381250" cy="2946400"/>
          </a:xfrm>
          <a:custGeom>
            <a:avLst/>
            <a:gdLst>
              <a:gd name="connsiteX0" fmla="*/ 3162808 w 3175312"/>
              <a:gd name="connsiteY0" fmla="*/ 12701 h 2946690"/>
              <a:gd name="connsiteX1" fmla="*/ 487925 w 3175312"/>
              <a:gd name="connsiteY1" fmla="*/ 1331091 h 2946690"/>
              <a:gd name="connsiteX2" fmla="*/ 113238 w 3175312"/>
              <a:gd name="connsiteY2" fmla="*/ 2433559 h 2946690"/>
              <a:gd name="connsiteX3" fmla="*/ 127209 w 3175312"/>
              <a:gd name="connsiteY3" fmla="*/ 2461502 h 2946690"/>
              <a:gd name="connsiteX4" fmla="*/ 1229677 w 3175312"/>
              <a:gd name="connsiteY4" fmla="*/ 2836189 h 2946690"/>
              <a:gd name="connsiteX5" fmla="*/ 3162808 w 3175312"/>
              <a:gd name="connsiteY5" fmla="*/ 1882325 h 2946690"/>
              <a:gd name="connsiteX6" fmla="*/ 3162808 w 3175312"/>
              <a:gd name="connsiteY6" fmla="*/ 12701 h 294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312" h="2946690">
                <a:moveTo>
                  <a:pt x="3162808" y="12701"/>
                </a:moveTo>
                <a:lnTo>
                  <a:pt x="487925" y="1331091"/>
                </a:lnTo>
                <a:cubicBezTo>
                  <a:pt x="487925" y="1331091"/>
                  <a:pt x="-250018" y="1695617"/>
                  <a:pt x="113238" y="2433559"/>
                </a:cubicBezTo>
                <a:lnTo>
                  <a:pt x="127209" y="2461502"/>
                </a:lnTo>
                <a:cubicBezTo>
                  <a:pt x="127209" y="2461502"/>
                  <a:pt x="491735" y="3199445"/>
                  <a:pt x="1229677" y="2836189"/>
                </a:cubicBezTo>
                <a:lnTo>
                  <a:pt x="3162808" y="1882325"/>
                </a:lnTo>
                <a:lnTo>
                  <a:pt x="3162808" y="12701"/>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8" name="Полилиния: фигура 29"/>
          <p:cNvSpPr>
            <a:spLocks/>
          </p:cNvSpPr>
          <p:nvPr/>
        </p:nvSpPr>
        <p:spPr bwMode="auto">
          <a:xfrm>
            <a:off x="8283179" y="4565650"/>
            <a:ext cx="866775" cy="863600"/>
          </a:xfrm>
          <a:custGeom>
            <a:avLst/>
            <a:gdLst>
              <a:gd name="T0" fmla="*/ 1148939 w 1155813"/>
              <a:gd name="T1" fmla="*/ 12701 h 863685"/>
              <a:gd name="T2" fmla="*/ 173482 w 1155813"/>
              <a:gd name="T3" fmla="*/ 494079 h 863685"/>
              <a:gd name="T4" fmla="*/ 28688 w 1155813"/>
              <a:gd name="T5" fmla="*/ 759535 h 863685"/>
              <a:gd name="T6" fmla="*/ 31228 w 1155813"/>
              <a:gd name="T7" fmla="*/ 765885 h 863685"/>
              <a:gd name="T8" fmla="*/ 329707 w 1155813"/>
              <a:gd name="T9" fmla="*/ 812880 h 863685"/>
              <a:gd name="T10" fmla="*/ 1147669 w 1155813"/>
              <a:gd name="T11" fmla="*/ 408980 h 863685"/>
              <a:gd name="T12" fmla="*/ 1147669 w 1155813"/>
              <a:gd name="T13" fmla="*/ 12701 h 8636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5813" h="863685">
                <a:moveTo>
                  <a:pt x="1148938" y="12701"/>
                </a:moveTo>
                <a:lnTo>
                  <a:pt x="173482" y="494079"/>
                </a:lnTo>
                <a:cubicBezTo>
                  <a:pt x="173482" y="494079"/>
                  <a:pt x="-47520" y="603309"/>
                  <a:pt x="28688" y="759535"/>
                </a:cubicBezTo>
                <a:lnTo>
                  <a:pt x="31228" y="765885"/>
                </a:lnTo>
                <a:cubicBezTo>
                  <a:pt x="31228" y="765885"/>
                  <a:pt x="108705" y="922111"/>
                  <a:pt x="329707" y="812880"/>
                </a:cubicBezTo>
                <a:lnTo>
                  <a:pt x="1147668" y="408980"/>
                </a:lnTo>
                <a:lnTo>
                  <a:pt x="1147668" y="12701"/>
                </a:lnTo>
                <a:lnTo>
                  <a:pt x="1148938" y="12701"/>
                </a:lnTo>
                <a:close/>
              </a:path>
            </a:pathLst>
          </a:custGeom>
          <a:solidFill>
            <a:schemeClr val="bg1"/>
          </a:solidFill>
          <a:ln w="12700" cap="flat">
            <a:noFill/>
            <a:prstDash val="solid"/>
            <a:miter lim="800000"/>
            <a:headEnd/>
            <a:tailEnd/>
          </a:ln>
        </p:spPr>
        <p:txBody>
          <a:bodyPr anchor="ctr"/>
          <a:lstStyle/>
          <a:p>
            <a:pPr>
              <a:defRPr/>
            </a:pPr>
            <a:endParaRPr lang="ru-RU"/>
          </a:p>
        </p:txBody>
      </p:sp>
      <p:sp>
        <p:nvSpPr>
          <p:cNvPr id="9" name="Полилиния: фигура 31"/>
          <p:cNvSpPr/>
          <p:nvPr/>
        </p:nvSpPr>
        <p:spPr>
          <a:xfrm>
            <a:off x="8058150" y="-1588"/>
            <a:ext cx="1085850" cy="1003301"/>
          </a:xfrm>
          <a:custGeom>
            <a:avLst/>
            <a:gdLst>
              <a:gd name="connsiteX0" fmla="*/ 1446147 w 1447942"/>
              <a:gd name="connsiteY0" fmla="*/ 12701 h 1003398"/>
              <a:gd name="connsiteX1" fmla="*/ 173482 w 1447942"/>
              <a:gd name="connsiteY1" fmla="*/ 640143 h 1003398"/>
              <a:gd name="connsiteX2" fmla="*/ 28688 w 1447942"/>
              <a:gd name="connsiteY2" fmla="*/ 905599 h 1003398"/>
              <a:gd name="connsiteX3" fmla="*/ 31227 w 1447942"/>
              <a:gd name="connsiteY3" fmla="*/ 911950 h 1003398"/>
              <a:gd name="connsiteX4" fmla="*/ 329707 w 1447942"/>
              <a:gd name="connsiteY4" fmla="*/ 958944 h 1003398"/>
              <a:gd name="connsiteX5" fmla="*/ 1446147 w 1447942"/>
              <a:gd name="connsiteY5" fmla="*/ 408980 h 1003398"/>
              <a:gd name="connsiteX6" fmla="*/ 1446147 w 1447942"/>
              <a:gd name="connsiteY6" fmla="*/ 12701 h 1003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942" h="1003398">
                <a:moveTo>
                  <a:pt x="1446147" y="12701"/>
                </a:moveTo>
                <a:lnTo>
                  <a:pt x="173482" y="640143"/>
                </a:lnTo>
                <a:cubicBezTo>
                  <a:pt x="173482" y="640143"/>
                  <a:pt x="-47520" y="749374"/>
                  <a:pt x="28688" y="905599"/>
                </a:cubicBezTo>
                <a:lnTo>
                  <a:pt x="31227" y="911950"/>
                </a:lnTo>
                <a:cubicBezTo>
                  <a:pt x="31227" y="911950"/>
                  <a:pt x="108705" y="1068175"/>
                  <a:pt x="329707" y="958944"/>
                </a:cubicBezTo>
                <a:lnTo>
                  <a:pt x="1446147" y="408980"/>
                </a:lnTo>
                <a:lnTo>
                  <a:pt x="1446147" y="12701"/>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0" name="Полилиния: Фигура 32"/>
          <p:cNvSpPr>
            <a:spLocks/>
          </p:cNvSpPr>
          <p:nvPr/>
        </p:nvSpPr>
        <p:spPr bwMode="auto">
          <a:xfrm>
            <a:off x="4902994" y="-12700"/>
            <a:ext cx="3733800" cy="2133600"/>
          </a:xfrm>
          <a:custGeom>
            <a:avLst/>
            <a:gdLst>
              <a:gd name="T0" fmla="*/ 2515401 w 4978890"/>
              <a:gd name="T1" fmla="*/ 12701 h 2133810"/>
              <a:gd name="T2" fmla="*/ 371430 w 4978890"/>
              <a:gd name="T3" fmla="*/ 1069445 h 2133810"/>
              <a:gd name="T4" fmla="*/ 72951 w 4978890"/>
              <a:gd name="T5" fmla="*/ 1811198 h 2133810"/>
              <a:gd name="T6" fmla="*/ 81841 w 4978890"/>
              <a:gd name="T7" fmla="*/ 1828980 h 2133810"/>
              <a:gd name="T8" fmla="*/ 851538 w 4978890"/>
              <a:gd name="T9" fmla="*/ 2043631 h 2133810"/>
              <a:gd name="T10" fmla="*/ 4968013 w 4978890"/>
              <a:gd name="T11" fmla="*/ 12701 h 2133810"/>
              <a:gd name="T12" fmla="*/ 2515401 w 4978890"/>
              <a:gd name="T13" fmla="*/ 12701 h 21338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78890" h="2133810">
                <a:moveTo>
                  <a:pt x="2515401" y="12701"/>
                </a:moveTo>
                <a:lnTo>
                  <a:pt x="371430" y="1069445"/>
                </a:lnTo>
                <a:cubicBezTo>
                  <a:pt x="371430" y="1069445"/>
                  <a:pt x="-163293" y="1333631"/>
                  <a:pt x="72951" y="1811198"/>
                </a:cubicBezTo>
                <a:lnTo>
                  <a:pt x="81841" y="1828980"/>
                </a:lnTo>
                <a:cubicBezTo>
                  <a:pt x="81841" y="1828980"/>
                  <a:pt x="316814" y="2306547"/>
                  <a:pt x="851538" y="2043631"/>
                </a:cubicBezTo>
                <a:lnTo>
                  <a:pt x="4968013" y="12701"/>
                </a:lnTo>
                <a:lnTo>
                  <a:pt x="2515401" y="12701"/>
                </a:lnTo>
                <a:close/>
              </a:path>
            </a:pathLst>
          </a:custGeom>
          <a:solidFill>
            <a:schemeClr val="accent1"/>
          </a:solidFill>
          <a:ln w="12700" cap="flat">
            <a:noFill/>
            <a:prstDash val="solid"/>
            <a:miter lim="800000"/>
            <a:headEnd/>
            <a:tailEnd/>
          </a:ln>
        </p:spPr>
        <p:txBody>
          <a:bodyPr anchor="ctr"/>
          <a:lstStyle/>
          <a:p>
            <a:pPr>
              <a:defRPr/>
            </a:pPr>
            <a:endParaRPr lang="ru-RU"/>
          </a:p>
        </p:txBody>
      </p:sp>
      <p:sp>
        <p:nvSpPr>
          <p:cNvPr id="11" name="Полилиния: Фигура 33"/>
          <p:cNvSpPr>
            <a:spLocks/>
          </p:cNvSpPr>
          <p:nvPr/>
        </p:nvSpPr>
        <p:spPr bwMode="auto">
          <a:xfrm>
            <a:off x="4888706" y="-12700"/>
            <a:ext cx="3773091" cy="2146300"/>
          </a:xfrm>
          <a:custGeom>
            <a:avLst/>
            <a:gdLst>
              <a:gd name="T0" fmla="*/ 4942646 w 5029695"/>
              <a:gd name="T1" fmla="*/ 12701 h 2146511"/>
              <a:gd name="T2" fmla="*/ 860464 w 5029695"/>
              <a:gd name="T3" fmla="*/ 2025849 h 2146511"/>
              <a:gd name="T4" fmla="*/ 295258 w 5029695"/>
              <a:gd name="T5" fmla="*/ 2019499 h 2146511"/>
              <a:gd name="T6" fmla="*/ 116171 w 5029695"/>
              <a:gd name="T7" fmla="*/ 1820089 h 2146511"/>
              <a:gd name="T8" fmla="*/ 107280 w 5029695"/>
              <a:gd name="T9" fmla="*/ 1802307 h 2146511"/>
              <a:gd name="T10" fmla="*/ 165705 w 5029695"/>
              <a:gd name="T11" fmla="*/ 1273935 h 2146511"/>
              <a:gd name="T12" fmla="*/ 398138 w 5029695"/>
              <a:gd name="T13" fmla="*/ 1085957 h 2146511"/>
              <a:gd name="T14" fmla="*/ 2576402 w 5029695"/>
              <a:gd name="T15" fmla="*/ 12701 h 2146511"/>
              <a:gd name="T16" fmla="*/ 2490034 w 5029695"/>
              <a:gd name="T17" fmla="*/ 12701 h 2146511"/>
              <a:gd name="T18" fmla="*/ 381626 w 5029695"/>
              <a:gd name="T19" fmla="*/ 1052934 h 2146511"/>
              <a:gd name="T20" fmla="*/ 137762 w 5029695"/>
              <a:gd name="T21" fmla="*/ 1249803 h 2146511"/>
              <a:gd name="T22" fmla="*/ 74256 w 5029695"/>
              <a:gd name="T23" fmla="*/ 1820089 h 2146511"/>
              <a:gd name="T24" fmla="*/ 83147 w 5029695"/>
              <a:gd name="T25" fmla="*/ 1837871 h 2146511"/>
              <a:gd name="T26" fmla="*/ 273666 w 5029695"/>
              <a:gd name="T27" fmla="*/ 2051252 h 2146511"/>
              <a:gd name="T28" fmla="*/ 564525 w 5029695"/>
              <a:gd name="T29" fmla="*/ 2141431 h 2146511"/>
              <a:gd name="T30" fmla="*/ 878246 w 5029695"/>
              <a:gd name="T31" fmla="*/ 2060143 h 2146511"/>
              <a:gd name="T32" fmla="*/ 5029014 w 5029695"/>
              <a:gd name="T33" fmla="*/ 12701 h 2146511"/>
              <a:gd name="T34" fmla="*/ 4942646 w 5029695"/>
              <a:gd name="T35" fmla="*/ 12701 h 21465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29695" h="2146511">
                <a:moveTo>
                  <a:pt x="4942646" y="12701"/>
                </a:moveTo>
                <a:lnTo>
                  <a:pt x="860464" y="2025849"/>
                </a:lnTo>
                <a:cubicBezTo>
                  <a:pt x="645812" y="2131270"/>
                  <a:pt x="456564" y="2130000"/>
                  <a:pt x="295258" y="2019499"/>
                </a:cubicBezTo>
                <a:cubicBezTo>
                  <a:pt x="174596" y="1936941"/>
                  <a:pt x="116171" y="1821359"/>
                  <a:pt x="116171" y="1820089"/>
                </a:cubicBezTo>
                <a:lnTo>
                  <a:pt x="107280" y="1802307"/>
                </a:lnTo>
                <a:cubicBezTo>
                  <a:pt x="13290" y="1611789"/>
                  <a:pt x="32342" y="1433971"/>
                  <a:pt x="165705" y="1273935"/>
                </a:cubicBezTo>
                <a:cubicBezTo>
                  <a:pt x="266045" y="1153274"/>
                  <a:pt x="395598" y="1087227"/>
                  <a:pt x="398138" y="1085957"/>
                </a:cubicBezTo>
                <a:lnTo>
                  <a:pt x="2576402" y="12701"/>
                </a:lnTo>
                <a:lnTo>
                  <a:pt x="2490034" y="12701"/>
                </a:lnTo>
                <a:lnTo>
                  <a:pt x="381626" y="1052934"/>
                </a:lnTo>
                <a:cubicBezTo>
                  <a:pt x="376546" y="1055474"/>
                  <a:pt x="243183" y="1121520"/>
                  <a:pt x="137762" y="1249803"/>
                </a:cubicBezTo>
                <a:cubicBezTo>
                  <a:pt x="38693" y="1369195"/>
                  <a:pt x="-51486" y="1564794"/>
                  <a:pt x="74256" y="1820089"/>
                </a:cubicBezTo>
                <a:lnTo>
                  <a:pt x="83147" y="1837871"/>
                </a:lnTo>
                <a:cubicBezTo>
                  <a:pt x="85687" y="1842952"/>
                  <a:pt x="145383" y="1962343"/>
                  <a:pt x="273666" y="2051252"/>
                </a:cubicBezTo>
                <a:cubicBezTo>
                  <a:pt x="342253" y="2098247"/>
                  <a:pt x="440053" y="2141431"/>
                  <a:pt x="564525" y="2141431"/>
                </a:cubicBezTo>
                <a:cubicBezTo>
                  <a:pt x="654703" y="2141431"/>
                  <a:pt x="758854" y="2119839"/>
                  <a:pt x="878246" y="2060143"/>
                </a:cubicBezTo>
                <a:lnTo>
                  <a:pt x="5029014" y="12701"/>
                </a:lnTo>
                <a:lnTo>
                  <a:pt x="4942646" y="12701"/>
                </a:lnTo>
                <a:close/>
              </a:path>
            </a:pathLst>
          </a:custGeom>
          <a:solidFill>
            <a:schemeClr val="bg1"/>
          </a:solidFill>
          <a:ln w="12700" cap="flat">
            <a:noFill/>
            <a:prstDash val="solid"/>
            <a:miter lim="800000"/>
            <a:headEnd/>
            <a:tailEnd/>
          </a:ln>
        </p:spPr>
        <p:txBody>
          <a:bodyPr anchor="ctr"/>
          <a:lstStyle/>
          <a:p>
            <a:pPr>
              <a:defRPr/>
            </a:pPr>
            <a:endParaRPr lang="ru-RU"/>
          </a:p>
        </p:txBody>
      </p:sp>
      <p:sp>
        <p:nvSpPr>
          <p:cNvPr id="12" name="Графический объект 37"/>
          <p:cNvSpPr/>
          <p:nvPr/>
        </p:nvSpPr>
        <p:spPr>
          <a:xfrm>
            <a:off x="671513" y="3124200"/>
            <a:ext cx="2727722" cy="152400"/>
          </a:xfrm>
          <a:custGeom>
            <a:avLst/>
            <a:gdLst>
              <a:gd name="connsiteX0" fmla="*/ 2087180 w 2158295"/>
              <a:gd name="connsiteY0" fmla="*/ 153601 h 165045"/>
              <a:gd name="connsiteX1" fmla="*/ 82504 w 2158295"/>
              <a:gd name="connsiteY1" fmla="*/ 153601 h 165045"/>
              <a:gd name="connsiteX2" fmla="*/ 12677 w 2158295"/>
              <a:gd name="connsiteY2" fmla="*/ 83774 h 165045"/>
              <a:gd name="connsiteX3" fmla="*/ 12677 w 2158295"/>
              <a:gd name="connsiteY3" fmla="*/ 83774 h 165045"/>
              <a:gd name="connsiteX4" fmla="*/ 82504 w 2158295"/>
              <a:gd name="connsiteY4" fmla="*/ 12677 h 165045"/>
              <a:gd name="connsiteX5" fmla="*/ 2087180 w 2158295"/>
              <a:gd name="connsiteY5" fmla="*/ 12677 h 165045"/>
              <a:gd name="connsiteX6" fmla="*/ 2157008 w 2158295"/>
              <a:gd name="connsiteY6" fmla="*/ 82504 h 165045"/>
              <a:gd name="connsiteX7" fmla="*/ 2157008 w 2158295"/>
              <a:gd name="connsiteY7" fmla="*/ 82504 h 165045"/>
              <a:gd name="connsiteX8" fmla="*/ 2087180 w 2158295"/>
              <a:gd name="connsiteY8" fmla="*/ 153601 h 16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8295" h="165045">
                <a:moveTo>
                  <a:pt x="2087180" y="153601"/>
                </a:moveTo>
                <a:lnTo>
                  <a:pt x="82504" y="153601"/>
                </a:lnTo>
                <a:cubicBezTo>
                  <a:pt x="44417" y="153601"/>
                  <a:pt x="12677" y="121861"/>
                  <a:pt x="12677" y="83774"/>
                </a:cubicBezTo>
                <a:lnTo>
                  <a:pt x="12677" y="83774"/>
                </a:lnTo>
                <a:cubicBezTo>
                  <a:pt x="12677" y="44417"/>
                  <a:pt x="44417" y="12677"/>
                  <a:pt x="82504" y="12677"/>
                </a:cubicBezTo>
                <a:lnTo>
                  <a:pt x="2087180" y="12677"/>
                </a:lnTo>
                <a:cubicBezTo>
                  <a:pt x="2125268" y="12677"/>
                  <a:pt x="2157008" y="44417"/>
                  <a:pt x="2157008" y="82504"/>
                </a:cubicBezTo>
                <a:lnTo>
                  <a:pt x="2157008" y="82504"/>
                </a:lnTo>
                <a:cubicBezTo>
                  <a:pt x="2157008" y="121861"/>
                  <a:pt x="2126538" y="153601"/>
                  <a:pt x="2087180" y="153601"/>
                </a:cubicBezTo>
                <a:close/>
              </a:path>
            </a:pathLst>
          </a:custGeom>
          <a:gradFill>
            <a:gsLst>
              <a:gs pos="0">
                <a:schemeClr val="accent1"/>
              </a:gs>
              <a:gs pos="100000">
                <a:schemeClr val="accent3"/>
              </a:gs>
            </a:gsLst>
            <a:lin ang="0" scaled="1"/>
          </a:gradFill>
          <a:ln w="12681"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3" name="Графический объект 36"/>
          <p:cNvSpPr/>
          <p:nvPr/>
        </p:nvSpPr>
        <p:spPr>
          <a:xfrm>
            <a:off x="-5953" y="5057776"/>
            <a:ext cx="536972" cy="949325"/>
          </a:xfrm>
          <a:custGeom>
            <a:avLst/>
            <a:gdLst>
              <a:gd name="connsiteX0" fmla="*/ 217522 w 723600"/>
              <a:gd name="connsiteY0" fmla="*/ 9082 h 1015200"/>
              <a:gd name="connsiteX1" fmla="*/ 9082 w 723600"/>
              <a:gd name="connsiteY1" fmla="*/ 9082 h 1015200"/>
              <a:gd name="connsiteX2" fmla="*/ 9082 w 723600"/>
              <a:gd name="connsiteY2" fmla="*/ 1010242 h 1015200"/>
              <a:gd name="connsiteX3" fmla="*/ 217522 w 723600"/>
              <a:gd name="connsiteY3" fmla="*/ 1010242 h 1015200"/>
              <a:gd name="connsiteX4" fmla="*/ 716482 w 723600"/>
              <a:gd name="connsiteY4" fmla="*/ 518842 h 1015200"/>
              <a:gd name="connsiteX5" fmla="*/ 716482 w 723600"/>
              <a:gd name="connsiteY5" fmla="*/ 500482 h 1015200"/>
              <a:gd name="connsiteX6" fmla="*/ 217522 w 723600"/>
              <a:gd name="connsiteY6" fmla="*/ 9082 h 101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600" h="1015200">
                <a:moveTo>
                  <a:pt x="217522" y="9082"/>
                </a:moveTo>
                <a:lnTo>
                  <a:pt x="9082" y="9082"/>
                </a:lnTo>
                <a:lnTo>
                  <a:pt x="9082" y="1010242"/>
                </a:lnTo>
                <a:lnTo>
                  <a:pt x="217522" y="1010242"/>
                </a:lnTo>
                <a:cubicBezTo>
                  <a:pt x="217522" y="1010242"/>
                  <a:pt x="716482" y="1010242"/>
                  <a:pt x="716482" y="518842"/>
                </a:cubicBezTo>
                <a:lnTo>
                  <a:pt x="716482" y="500482"/>
                </a:lnTo>
                <a:cubicBezTo>
                  <a:pt x="716482" y="500482"/>
                  <a:pt x="716482" y="9082"/>
                  <a:pt x="217522" y="9082"/>
                </a:cubicBezTo>
                <a:close/>
              </a:path>
            </a:pathLst>
          </a:custGeom>
          <a:solidFill>
            <a:schemeClr val="accent3"/>
          </a:solidFill>
          <a:ln w="1068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2" name="Заголовок 1"/>
          <p:cNvSpPr>
            <a:spLocks noGrp="1"/>
          </p:cNvSpPr>
          <p:nvPr>
            <p:ph type="title"/>
          </p:nvPr>
        </p:nvSpPr>
        <p:spPr>
          <a:xfrm>
            <a:off x="568941" y="1436921"/>
            <a:ext cx="4268010" cy="1517356"/>
          </a:xfrm>
        </p:spPr>
        <p:txBody>
          <a:bodyPr>
            <a:noAutofit/>
          </a:bodyPr>
          <a:lstStyle>
            <a:lvl1pPr>
              <a:defRPr sz="6000"/>
            </a:lvl1pPr>
          </a:lstStyle>
          <a:p>
            <a:r>
              <a:rPr lang="ru-RU" noProof="0" smtClean="0"/>
              <a:t>Образец заголовка</a:t>
            </a:r>
            <a:endParaRPr lang="ru-RU" noProof="0" dirty="0"/>
          </a:p>
        </p:txBody>
      </p:sp>
      <p:sp>
        <p:nvSpPr>
          <p:cNvPr id="23" name="Текст 26"/>
          <p:cNvSpPr>
            <a:spLocks noGrp="1"/>
          </p:cNvSpPr>
          <p:nvPr>
            <p:ph type="body" sz="quarter" idx="20"/>
          </p:nvPr>
        </p:nvSpPr>
        <p:spPr>
          <a:xfrm>
            <a:off x="589695" y="5096663"/>
            <a:ext cx="3275648" cy="949829"/>
          </a:xfrm>
        </p:spPr>
        <p:txBody>
          <a:bodyPr rtlCol="0">
            <a:noAutofit/>
          </a:bodyPr>
          <a:lstStyle>
            <a:lvl1pPr marL="0" indent="0" algn="l">
              <a:buNone/>
              <a:defRPr sz="2800" b="0" i="0">
                <a:solidFill>
                  <a:schemeClr val="accent3"/>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36" name="Текст 14"/>
          <p:cNvSpPr>
            <a:spLocks noGrp="1"/>
          </p:cNvSpPr>
          <p:nvPr>
            <p:ph type="body" sz="quarter" idx="13"/>
          </p:nvPr>
        </p:nvSpPr>
        <p:spPr>
          <a:xfrm>
            <a:off x="589694" y="3425364"/>
            <a:ext cx="2721975" cy="949829"/>
          </a:xfrm>
        </p:spPr>
        <p:txBody>
          <a:bodyPr rtlCol="0">
            <a:normAutofit/>
          </a:bodyPr>
          <a:lstStyle>
            <a:lvl1pPr marL="0" indent="0">
              <a:buNone/>
              <a:defRPr sz="2800" b="1" i="0"/>
            </a:lvl1pPr>
          </a:lstStyle>
          <a:p>
            <a:pPr lvl="0"/>
            <a:r>
              <a:rPr lang="ru-RU" noProof="0" smtClean="0"/>
              <a:t>Образец текста</a:t>
            </a:r>
          </a:p>
        </p:txBody>
      </p:sp>
      <p:sp>
        <p:nvSpPr>
          <p:cNvPr id="21" name="Рисунок 20"/>
          <p:cNvSpPr>
            <a:spLocks noGrp="1"/>
          </p:cNvSpPr>
          <p:nvPr>
            <p:ph type="pic" sz="quarter" idx="21"/>
          </p:nvPr>
        </p:nvSpPr>
        <p:spPr>
          <a:xfrm>
            <a:off x="3461215" y="1"/>
            <a:ext cx="5689443" cy="5949573"/>
          </a:xfrm>
          <a:custGeom>
            <a:avLst/>
            <a:gdLst>
              <a:gd name="connsiteX0" fmla="*/ 6933229 w 7577047"/>
              <a:gd name="connsiteY0" fmla="*/ 0 h 5937736"/>
              <a:gd name="connsiteX1" fmla="*/ 7577047 w 7577047"/>
              <a:gd name="connsiteY1" fmla="*/ 0 h 5937736"/>
              <a:gd name="connsiteX2" fmla="*/ 6304235 w 7577047"/>
              <a:gd name="connsiteY2" fmla="*/ 626666 h 5937736"/>
              <a:gd name="connsiteX3" fmla="*/ 6159164 w 7577047"/>
              <a:gd name="connsiteY3" fmla="*/ 891545 h 5937736"/>
              <a:gd name="connsiteX4" fmla="*/ 6161282 w 7577047"/>
              <a:gd name="connsiteY4" fmla="*/ 898006 h 5937736"/>
              <a:gd name="connsiteX5" fmla="*/ 6459895 w 7577047"/>
              <a:gd name="connsiteY5" fmla="*/ 944306 h 5937736"/>
              <a:gd name="connsiteX6" fmla="*/ 7577047 w 7577047"/>
              <a:gd name="connsiteY6" fmla="*/ 395166 h 5937736"/>
              <a:gd name="connsiteX7" fmla="*/ 7577047 w 7577047"/>
              <a:gd name="connsiteY7" fmla="*/ 3249617 h 5937736"/>
              <a:gd name="connsiteX8" fmla="*/ 2564157 w 7577047"/>
              <a:gd name="connsiteY8" fmla="*/ 5723977 h 5937736"/>
              <a:gd name="connsiteX9" fmla="*/ 233491 w 7577047"/>
              <a:gd name="connsiteY9" fmla="*/ 4932570 h 5937736"/>
              <a:gd name="connsiteX10" fmla="*/ 213372 w 7577047"/>
              <a:gd name="connsiteY10" fmla="*/ 4891653 h 5937736"/>
              <a:gd name="connsiteX11" fmla="*/ 1004379 w 7577047"/>
              <a:gd name="connsiteY11" fmla="*/ 2559423 h 5937736"/>
              <a:gd name="connsiteX12" fmla="*/ 2132121 w 7577047"/>
              <a:gd name="connsiteY12" fmla="*/ 2002747 h 5937736"/>
              <a:gd name="connsiteX13" fmla="*/ 2176595 w 7577047"/>
              <a:gd name="connsiteY13" fmla="*/ 2037202 h 5937736"/>
              <a:gd name="connsiteX14" fmla="*/ 2467796 w 7577047"/>
              <a:gd name="connsiteY14" fmla="*/ 2127649 h 5937736"/>
              <a:gd name="connsiteX15" fmla="*/ 2781234 w 7577047"/>
              <a:gd name="connsiteY15" fmla="*/ 2046893 h 5937736"/>
              <a:gd name="connsiteX0" fmla="*/ 6948025 w 7577047"/>
              <a:gd name="connsiteY0" fmla="*/ 0 h 5949573"/>
              <a:gd name="connsiteX1" fmla="*/ 7577047 w 7577047"/>
              <a:gd name="connsiteY1" fmla="*/ 11837 h 5949573"/>
              <a:gd name="connsiteX2" fmla="*/ 6304235 w 7577047"/>
              <a:gd name="connsiteY2" fmla="*/ 638503 h 5949573"/>
              <a:gd name="connsiteX3" fmla="*/ 6159164 w 7577047"/>
              <a:gd name="connsiteY3" fmla="*/ 903382 h 5949573"/>
              <a:gd name="connsiteX4" fmla="*/ 6161282 w 7577047"/>
              <a:gd name="connsiteY4" fmla="*/ 909843 h 5949573"/>
              <a:gd name="connsiteX5" fmla="*/ 6459895 w 7577047"/>
              <a:gd name="connsiteY5" fmla="*/ 956143 h 5949573"/>
              <a:gd name="connsiteX6" fmla="*/ 7577047 w 7577047"/>
              <a:gd name="connsiteY6" fmla="*/ 407003 h 5949573"/>
              <a:gd name="connsiteX7" fmla="*/ 7577047 w 7577047"/>
              <a:gd name="connsiteY7" fmla="*/ 3261454 h 5949573"/>
              <a:gd name="connsiteX8" fmla="*/ 2564157 w 7577047"/>
              <a:gd name="connsiteY8" fmla="*/ 5735814 h 5949573"/>
              <a:gd name="connsiteX9" fmla="*/ 233491 w 7577047"/>
              <a:gd name="connsiteY9" fmla="*/ 4944407 h 5949573"/>
              <a:gd name="connsiteX10" fmla="*/ 213372 w 7577047"/>
              <a:gd name="connsiteY10" fmla="*/ 4903490 h 5949573"/>
              <a:gd name="connsiteX11" fmla="*/ 1004379 w 7577047"/>
              <a:gd name="connsiteY11" fmla="*/ 2571260 h 5949573"/>
              <a:gd name="connsiteX12" fmla="*/ 2132121 w 7577047"/>
              <a:gd name="connsiteY12" fmla="*/ 2014584 h 5949573"/>
              <a:gd name="connsiteX13" fmla="*/ 2176595 w 7577047"/>
              <a:gd name="connsiteY13" fmla="*/ 2049039 h 5949573"/>
              <a:gd name="connsiteX14" fmla="*/ 2467796 w 7577047"/>
              <a:gd name="connsiteY14" fmla="*/ 2139486 h 5949573"/>
              <a:gd name="connsiteX15" fmla="*/ 2781234 w 7577047"/>
              <a:gd name="connsiteY15" fmla="*/ 2058730 h 5949573"/>
              <a:gd name="connsiteX16" fmla="*/ 6948025 w 7577047"/>
              <a:gd name="connsiteY16" fmla="*/ 0 h 5949573"/>
              <a:gd name="connsiteX0" fmla="*/ 6948025 w 7580006"/>
              <a:gd name="connsiteY0" fmla="*/ 0 h 5949573"/>
              <a:gd name="connsiteX1" fmla="*/ 7580006 w 7580006"/>
              <a:gd name="connsiteY1" fmla="*/ 0 h 5949573"/>
              <a:gd name="connsiteX2" fmla="*/ 6304235 w 7580006"/>
              <a:gd name="connsiteY2" fmla="*/ 638503 h 5949573"/>
              <a:gd name="connsiteX3" fmla="*/ 6159164 w 7580006"/>
              <a:gd name="connsiteY3" fmla="*/ 903382 h 5949573"/>
              <a:gd name="connsiteX4" fmla="*/ 6161282 w 7580006"/>
              <a:gd name="connsiteY4" fmla="*/ 909843 h 5949573"/>
              <a:gd name="connsiteX5" fmla="*/ 6459895 w 7580006"/>
              <a:gd name="connsiteY5" fmla="*/ 956143 h 5949573"/>
              <a:gd name="connsiteX6" fmla="*/ 7577047 w 7580006"/>
              <a:gd name="connsiteY6" fmla="*/ 407003 h 5949573"/>
              <a:gd name="connsiteX7" fmla="*/ 7577047 w 7580006"/>
              <a:gd name="connsiteY7" fmla="*/ 3261454 h 5949573"/>
              <a:gd name="connsiteX8" fmla="*/ 2564157 w 7580006"/>
              <a:gd name="connsiteY8" fmla="*/ 5735814 h 5949573"/>
              <a:gd name="connsiteX9" fmla="*/ 233491 w 7580006"/>
              <a:gd name="connsiteY9" fmla="*/ 4944407 h 5949573"/>
              <a:gd name="connsiteX10" fmla="*/ 213372 w 7580006"/>
              <a:gd name="connsiteY10" fmla="*/ 4903490 h 5949573"/>
              <a:gd name="connsiteX11" fmla="*/ 1004379 w 7580006"/>
              <a:gd name="connsiteY11" fmla="*/ 2571260 h 5949573"/>
              <a:gd name="connsiteX12" fmla="*/ 2132121 w 7580006"/>
              <a:gd name="connsiteY12" fmla="*/ 2014584 h 5949573"/>
              <a:gd name="connsiteX13" fmla="*/ 2176595 w 7580006"/>
              <a:gd name="connsiteY13" fmla="*/ 2049039 h 5949573"/>
              <a:gd name="connsiteX14" fmla="*/ 2467796 w 7580006"/>
              <a:gd name="connsiteY14" fmla="*/ 2139486 h 5949573"/>
              <a:gd name="connsiteX15" fmla="*/ 2781234 w 7580006"/>
              <a:gd name="connsiteY15" fmla="*/ 2058730 h 5949573"/>
              <a:gd name="connsiteX16" fmla="*/ 6948025 w 7580006"/>
              <a:gd name="connsiteY16" fmla="*/ 0 h 5949573"/>
              <a:gd name="connsiteX0" fmla="*/ 6948025 w 7585924"/>
              <a:gd name="connsiteY0" fmla="*/ 0 h 5949573"/>
              <a:gd name="connsiteX1" fmla="*/ 7585924 w 7585924"/>
              <a:gd name="connsiteY1" fmla="*/ 0 h 5949573"/>
              <a:gd name="connsiteX2" fmla="*/ 6304235 w 7585924"/>
              <a:gd name="connsiteY2" fmla="*/ 638503 h 5949573"/>
              <a:gd name="connsiteX3" fmla="*/ 6159164 w 7585924"/>
              <a:gd name="connsiteY3" fmla="*/ 903382 h 5949573"/>
              <a:gd name="connsiteX4" fmla="*/ 6161282 w 7585924"/>
              <a:gd name="connsiteY4" fmla="*/ 909843 h 5949573"/>
              <a:gd name="connsiteX5" fmla="*/ 6459895 w 7585924"/>
              <a:gd name="connsiteY5" fmla="*/ 956143 h 5949573"/>
              <a:gd name="connsiteX6" fmla="*/ 7577047 w 7585924"/>
              <a:gd name="connsiteY6" fmla="*/ 407003 h 5949573"/>
              <a:gd name="connsiteX7" fmla="*/ 7577047 w 7585924"/>
              <a:gd name="connsiteY7" fmla="*/ 3261454 h 5949573"/>
              <a:gd name="connsiteX8" fmla="*/ 2564157 w 7585924"/>
              <a:gd name="connsiteY8" fmla="*/ 5735814 h 5949573"/>
              <a:gd name="connsiteX9" fmla="*/ 233491 w 7585924"/>
              <a:gd name="connsiteY9" fmla="*/ 4944407 h 5949573"/>
              <a:gd name="connsiteX10" fmla="*/ 213372 w 7585924"/>
              <a:gd name="connsiteY10" fmla="*/ 4903490 h 5949573"/>
              <a:gd name="connsiteX11" fmla="*/ 1004379 w 7585924"/>
              <a:gd name="connsiteY11" fmla="*/ 2571260 h 5949573"/>
              <a:gd name="connsiteX12" fmla="*/ 2132121 w 7585924"/>
              <a:gd name="connsiteY12" fmla="*/ 2014584 h 5949573"/>
              <a:gd name="connsiteX13" fmla="*/ 2176595 w 7585924"/>
              <a:gd name="connsiteY13" fmla="*/ 2049039 h 5949573"/>
              <a:gd name="connsiteX14" fmla="*/ 2467796 w 7585924"/>
              <a:gd name="connsiteY14" fmla="*/ 2139486 h 5949573"/>
              <a:gd name="connsiteX15" fmla="*/ 2781234 w 7585924"/>
              <a:gd name="connsiteY15" fmla="*/ 2058730 h 5949573"/>
              <a:gd name="connsiteX16" fmla="*/ 6948025 w 7585924"/>
              <a:gd name="connsiteY16" fmla="*/ 0 h 594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85924" h="5949573">
                <a:moveTo>
                  <a:pt x="6948025" y="0"/>
                </a:moveTo>
                <a:lnTo>
                  <a:pt x="7585924" y="0"/>
                </a:lnTo>
                <a:lnTo>
                  <a:pt x="6304235" y="638503"/>
                </a:lnTo>
                <a:cubicBezTo>
                  <a:pt x="6304235" y="638503"/>
                  <a:pt x="6082923" y="747254"/>
                  <a:pt x="6159164" y="903382"/>
                </a:cubicBezTo>
                <a:lnTo>
                  <a:pt x="6161282" y="909843"/>
                </a:lnTo>
                <a:cubicBezTo>
                  <a:pt x="6161282" y="909843"/>
                  <a:pt x="6239641" y="1064894"/>
                  <a:pt x="6459895" y="956143"/>
                </a:cubicBezTo>
                <a:lnTo>
                  <a:pt x="7577047" y="407003"/>
                </a:lnTo>
                <a:lnTo>
                  <a:pt x="7577047" y="3261454"/>
                </a:lnTo>
                <a:lnTo>
                  <a:pt x="2564157" y="5735814"/>
                </a:lnTo>
                <a:cubicBezTo>
                  <a:pt x="1003320" y="6506764"/>
                  <a:pt x="233491" y="4944407"/>
                  <a:pt x="233491" y="4944407"/>
                </a:cubicBezTo>
                <a:lnTo>
                  <a:pt x="213372" y="4903490"/>
                </a:lnTo>
                <a:cubicBezTo>
                  <a:pt x="-556457" y="3341133"/>
                  <a:pt x="1004379" y="2571260"/>
                  <a:pt x="1004379" y="2571260"/>
                </a:cubicBezTo>
                <a:lnTo>
                  <a:pt x="2132121" y="2014584"/>
                </a:lnTo>
                <a:cubicBezTo>
                  <a:pt x="2145886" y="2026428"/>
                  <a:pt x="2160712" y="2038272"/>
                  <a:pt x="2176595" y="2049039"/>
                </a:cubicBezTo>
                <a:cubicBezTo>
                  <a:pt x="2245424" y="2096416"/>
                  <a:pt x="2342844" y="2139486"/>
                  <a:pt x="2467796" y="2139486"/>
                </a:cubicBezTo>
                <a:cubicBezTo>
                  <a:pt x="2557803" y="2139486"/>
                  <a:pt x="2661577" y="2117951"/>
                  <a:pt x="2781234" y="2058730"/>
                </a:cubicBezTo>
                <a:lnTo>
                  <a:pt x="6948025" y="0"/>
                </a:lnTo>
                <a:close/>
              </a:path>
            </a:pathLst>
          </a:custGeom>
          <a:noFill/>
        </p:spPr>
        <p:txBody>
          <a:bodyPr rtlCol="0" anchor="ctr">
            <a:noAutofit/>
          </a:bodyPr>
          <a:lstStyle>
            <a:lvl1pPr marL="0" indent="0" algn="ctr">
              <a:buNone/>
              <a:defRPr sz="1400"/>
            </a:lvl1pPr>
          </a:lstStyle>
          <a:p>
            <a:pPr lvl="0"/>
            <a:r>
              <a:rPr lang="ru-RU" noProof="0" smtClean="0"/>
              <a:t>Вставка рисунка</a:t>
            </a:r>
            <a:endParaRPr lang="ru-RU"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Слайд с благодарностью">
    <p:spTree>
      <p:nvGrpSpPr>
        <p:cNvPr id="1" name=""/>
        <p:cNvGrpSpPr/>
        <p:nvPr/>
      </p:nvGrpSpPr>
      <p:grpSpPr>
        <a:xfrm>
          <a:off x="0" y="0"/>
          <a:ext cx="0" cy="0"/>
          <a:chOff x="0" y="0"/>
          <a:chExt cx="0" cy="0"/>
        </a:xfrm>
      </p:grpSpPr>
      <p:sp>
        <p:nvSpPr>
          <p:cNvPr id="9" name="Полилиния: фигура 11"/>
          <p:cNvSpPr>
            <a:spLocks/>
          </p:cNvSpPr>
          <p:nvPr/>
        </p:nvSpPr>
        <p:spPr bwMode="auto">
          <a:xfrm>
            <a:off x="6528197" y="5422900"/>
            <a:ext cx="552450" cy="736600"/>
          </a:xfrm>
          <a:custGeom>
            <a:avLst/>
            <a:gdLst>
              <a:gd name="T0" fmla="*/ 372104 w 736600"/>
              <a:gd name="T1" fmla="*/ 731514 h 736600"/>
              <a:gd name="T2" fmla="*/ 731514 w 736600"/>
              <a:gd name="T3" fmla="*/ 372104 h 736600"/>
              <a:gd name="T4" fmla="*/ 372104 w 736600"/>
              <a:gd name="T5" fmla="*/ 12694 h 736600"/>
              <a:gd name="T6" fmla="*/ 12694 w 736600"/>
              <a:gd name="T7" fmla="*/ 372104 h 736600"/>
              <a:gd name="T8" fmla="*/ 372104 w 736600"/>
              <a:gd name="T9" fmla="*/ 731514 h 736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00" h="736600">
                <a:moveTo>
                  <a:pt x="372104" y="731514"/>
                </a:moveTo>
                <a:cubicBezTo>
                  <a:pt x="570224" y="731514"/>
                  <a:pt x="731514" y="570224"/>
                  <a:pt x="731514" y="372104"/>
                </a:cubicBezTo>
                <a:cubicBezTo>
                  <a:pt x="731514" y="173984"/>
                  <a:pt x="570224" y="12694"/>
                  <a:pt x="372104" y="12694"/>
                </a:cubicBezTo>
                <a:cubicBezTo>
                  <a:pt x="173984" y="12694"/>
                  <a:pt x="12694" y="173984"/>
                  <a:pt x="12694" y="372104"/>
                </a:cubicBezTo>
                <a:cubicBezTo>
                  <a:pt x="12694" y="570224"/>
                  <a:pt x="173984" y="731514"/>
                  <a:pt x="372104" y="731514"/>
                </a:cubicBezTo>
              </a:path>
            </a:pathLst>
          </a:custGeom>
          <a:solidFill>
            <a:schemeClr val="accent1"/>
          </a:solidFill>
          <a:ln w="12694" cap="flat">
            <a:noFill/>
            <a:prstDash val="solid"/>
            <a:miter lim="800000"/>
            <a:headEnd/>
            <a:tailEnd/>
          </a:ln>
        </p:spPr>
        <p:txBody>
          <a:bodyPr anchor="ctr"/>
          <a:lstStyle/>
          <a:p>
            <a:pPr>
              <a:defRPr/>
            </a:pPr>
            <a:endParaRPr lang="ru-RU"/>
          </a:p>
        </p:txBody>
      </p:sp>
      <p:sp>
        <p:nvSpPr>
          <p:cNvPr id="10" name="Полилиния: фигура 15"/>
          <p:cNvSpPr/>
          <p:nvPr/>
        </p:nvSpPr>
        <p:spPr>
          <a:xfrm>
            <a:off x="7244954" y="3776663"/>
            <a:ext cx="1905000" cy="2628900"/>
          </a:xfrm>
          <a:custGeom>
            <a:avLst/>
            <a:gdLst>
              <a:gd name="connsiteX0" fmla="*/ 2528761 w 2540000"/>
              <a:gd name="connsiteY0" fmla="*/ 12694 h 2628900"/>
              <a:gd name="connsiteX1" fmla="*/ 487871 w 2540000"/>
              <a:gd name="connsiteY1" fmla="*/ 1018534 h 2628900"/>
              <a:gd name="connsiteX2" fmla="*/ 113221 w 2540000"/>
              <a:gd name="connsiteY2" fmla="*/ 2120894 h 2628900"/>
              <a:gd name="connsiteX3" fmla="*/ 127191 w 2540000"/>
              <a:gd name="connsiteY3" fmla="*/ 2148834 h 2628900"/>
              <a:gd name="connsiteX4" fmla="*/ 1229551 w 2540000"/>
              <a:gd name="connsiteY4" fmla="*/ 2523484 h 2628900"/>
              <a:gd name="connsiteX5" fmla="*/ 2528761 w 2540000"/>
              <a:gd name="connsiteY5" fmla="*/ 1883404 h 2628900"/>
              <a:gd name="connsiteX6" fmla="*/ 2528761 w 2540000"/>
              <a:gd name="connsiteY6" fmla="*/ 12694 h 262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628900">
                <a:moveTo>
                  <a:pt x="2528761" y="12694"/>
                </a:moveTo>
                <a:lnTo>
                  <a:pt x="487871" y="1018534"/>
                </a:lnTo>
                <a:cubicBezTo>
                  <a:pt x="487871" y="1018534"/>
                  <a:pt x="-249999" y="1383024"/>
                  <a:pt x="113221" y="2120894"/>
                </a:cubicBezTo>
                <a:lnTo>
                  <a:pt x="127191" y="2148834"/>
                </a:lnTo>
                <a:cubicBezTo>
                  <a:pt x="127191" y="2148834"/>
                  <a:pt x="491681" y="2886705"/>
                  <a:pt x="1229551" y="2523484"/>
                </a:cubicBezTo>
                <a:lnTo>
                  <a:pt x="2528761" y="1883404"/>
                </a:lnTo>
                <a:lnTo>
                  <a:pt x="2528761" y="12694"/>
                </a:lnTo>
                <a:close/>
              </a:path>
            </a:pathLst>
          </a:custGeom>
          <a:solidFill>
            <a:schemeClr val="accent3"/>
          </a:solidFill>
          <a:ln w="12694"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1" name="Графический объект 23"/>
          <p:cNvSpPr/>
          <p:nvPr/>
        </p:nvSpPr>
        <p:spPr>
          <a:xfrm>
            <a:off x="676275" y="1562100"/>
            <a:ext cx="2230041" cy="165100"/>
          </a:xfrm>
          <a:custGeom>
            <a:avLst/>
            <a:gdLst>
              <a:gd name="connsiteX0" fmla="*/ 2914974 w 2973890"/>
              <a:gd name="connsiteY0" fmla="*/ 159367 h 165304"/>
              <a:gd name="connsiteX1" fmla="*/ 70199 w 2973890"/>
              <a:gd name="connsiteY1" fmla="*/ 159367 h 165304"/>
              <a:gd name="connsiteX2" fmla="*/ 8816 w 2973890"/>
              <a:gd name="connsiteY2" fmla="*/ 84344 h 165304"/>
              <a:gd name="connsiteX3" fmla="*/ 8816 w 2973890"/>
              <a:gd name="connsiteY3" fmla="*/ 84344 h 165304"/>
              <a:gd name="connsiteX4" fmla="*/ 70199 w 2973890"/>
              <a:gd name="connsiteY4" fmla="*/ 10593 h 165304"/>
              <a:gd name="connsiteX5" fmla="*/ 2913916 w 2973890"/>
              <a:gd name="connsiteY5" fmla="*/ 10593 h 165304"/>
              <a:gd name="connsiteX6" fmla="*/ 2975298 w 2973890"/>
              <a:gd name="connsiteY6" fmla="*/ 84344 h 165304"/>
              <a:gd name="connsiteX7" fmla="*/ 2975298 w 2973890"/>
              <a:gd name="connsiteY7" fmla="*/ 84344 h 165304"/>
              <a:gd name="connsiteX8" fmla="*/ 2914974 w 2973890"/>
              <a:gd name="connsiteY8" fmla="*/ 159367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73890" h="165304">
                <a:moveTo>
                  <a:pt x="2914974" y="159367"/>
                </a:moveTo>
                <a:lnTo>
                  <a:pt x="70199" y="159367"/>
                </a:lnTo>
                <a:cubicBezTo>
                  <a:pt x="36333" y="159367"/>
                  <a:pt x="8816" y="125034"/>
                  <a:pt x="8816" y="84344"/>
                </a:cubicBezTo>
                <a:lnTo>
                  <a:pt x="8816" y="84344"/>
                </a:lnTo>
                <a:cubicBezTo>
                  <a:pt x="8816" y="43654"/>
                  <a:pt x="36333" y="10593"/>
                  <a:pt x="70199" y="10593"/>
                </a:cubicBezTo>
                <a:lnTo>
                  <a:pt x="2913916" y="10593"/>
                </a:lnTo>
                <a:cubicBezTo>
                  <a:pt x="2947782" y="10593"/>
                  <a:pt x="2975298" y="43654"/>
                  <a:pt x="2975298" y="84344"/>
                </a:cubicBezTo>
                <a:lnTo>
                  <a:pt x="2975298" y="84344"/>
                </a:lnTo>
                <a:cubicBezTo>
                  <a:pt x="2976357" y="125034"/>
                  <a:pt x="2948840" y="159367"/>
                  <a:pt x="2914974" y="159367"/>
                </a:cubicBezTo>
                <a:close/>
              </a:path>
            </a:pathLst>
          </a:custGeom>
          <a:gradFill>
            <a:gsLst>
              <a:gs pos="0">
                <a:schemeClr val="accent1"/>
              </a:gs>
              <a:gs pos="100000">
                <a:schemeClr val="accent3"/>
              </a:gs>
            </a:gsLst>
            <a:lin ang="0" scaled="1"/>
          </a:gradFill>
          <a:ln w="1058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2" name="Полилиния: фигура 24"/>
          <p:cNvSpPr>
            <a:spLocks/>
          </p:cNvSpPr>
          <p:nvPr/>
        </p:nvSpPr>
        <p:spPr bwMode="auto">
          <a:xfrm>
            <a:off x="5379244" y="-12700"/>
            <a:ext cx="3733800" cy="2133600"/>
          </a:xfrm>
          <a:custGeom>
            <a:avLst/>
            <a:gdLst>
              <a:gd name="T0" fmla="*/ 2517688 w 4978400"/>
              <a:gd name="T1" fmla="*/ 12694 h 2133600"/>
              <a:gd name="T2" fmla="*/ 371388 w 4978400"/>
              <a:gd name="T3" fmla="*/ 1070604 h 2133600"/>
              <a:gd name="T4" fmla="*/ 72938 w 4978400"/>
              <a:gd name="T5" fmla="*/ 1812284 h 2133600"/>
              <a:gd name="T6" fmla="*/ 81828 w 4978400"/>
              <a:gd name="T7" fmla="*/ 1830064 h 2133600"/>
              <a:gd name="T8" fmla="*/ 851448 w 4978400"/>
              <a:gd name="T9" fmla="*/ 2044694 h 2133600"/>
              <a:gd name="T10" fmla="*/ 4970058 w 4978400"/>
              <a:gd name="T11" fmla="*/ 12694 h 2133600"/>
              <a:gd name="T12" fmla="*/ 2517688 w 4978400"/>
              <a:gd name="T13" fmla="*/ 12694 h 2133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78400" h="2133600">
                <a:moveTo>
                  <a:pt x="2517688" y="12694"/>
                </a:moveTo>
                <a:lnTo>
                  <a:pt x="371388" y="1070604"/>
                </a:lnTo>
                <a:cubicBezTo>
                  <a:pt x="371388" y="1070604"/>
                  <a:pt x="-163282" y="1334764"/>
                  <a:pt x="72938" y="1812284"/>
                </a:cubicBezTo>
                <a:lnTo>
                  <a:pt x="81828" y="1830064"/>
                </a:lnTo>
                <a:cubicBezTo>
                  <a:pt x="81828" y="1830064"/>
                  <a:pt x="316778" y="2307584"/>
                  <a:pt x="851448" y="2044694"/>
                </a:cubicBezTo>
                <a:lnTo>
                  <a:pt x="4970058" y="12694"/>
                </a:lnTo>
                <a:lnTo>
                  <a:pt x="2517688" y="12694"/>
                </a:lnTo>
                <a:close/>
              </a:path>
            </a:pathLst>
          </a:custGeom>
          <a:solidFill>
            <a:schemeClr val="accent1"/>
          </a:solidFill>
          <a:ln w="12694" cap="flat">
            <a:noFill/>
            <a:prstDash val="solid"/>
            <a:miter lim="800000"/>
            <a:headEnd/>
            <a:tailEnd/>
          </a:ln>
        </p:spPr>
        <p:txBody>
          <a:bodyPr anchor="ctr"/>
          <a:lstStyle/>
          <a:p>
            <a:pPr>
              <a:defRPr/>
            </a:pPr>
            <a:endParaRPr lang="ru-RU"/>
          </a:p>
        </p:txBody>
      </p:sp>
      <p:sp>
        <p:nvSpPr>
          <p:cNvPr id="26" name="Рисунок 25"/>
          <p:cNvSpPr>
            <a:spLocks noGrp="1"/>
          </p:cNvSpPr>
          <p:nvPr>
            <p:ph type="pic" sz="quarter" idx="21"/>
          </p:nvPr>
        </p:nvSpPr>
        <p:spPr>
          <a:xfrm>
            <a:off x="3933892" y="2"/>
            <a:ext cx="5207252" cy="5934621"/>
          </a:xfrm>
          <a:custGeom>
            <a:avLst/>
            <a:gdLst>
              <a:gd name="connsiteX0" fmla="*/ 6940462 w 6943003"/>
              <a:gd name="connsiteY0" fmla="*/ 0 h 5934621"/>
              <a:gd name="connsiteX1" fmla="*/ 6943003 w 6943003"/>
              <a:gd name="connsiteY1" fmla="*/ 0 h 5934621"/>
              <a:gd name="connsiteX2" fmla="*/ 6943003 w 6943003"/>
              <a:gd name="connsiteY2" fmla="*/ 3562350 h 5934621"/>
              <a:gd name="connsiteX3" fmla="*/ 2564043 w 6943003"/>
              <a:gd name="connsiteY3" fmla="*/ 5721350 h 5934621"/>
              <a:gd name="connsiteX4" fmla="*/ 233592 w 6943003"/>
              <a:gd name="connsiteY4" fmla="*/ 4930141 h 5934621"/>
              <a:gd name="connsiteX5" fmla="*/ 213272 w 6943003"/>
              <a:gd name="connsiteY5" fmla="*/ 4889500 h 5934621"/>
              <a:gd name="connsiteX6" fmla="*/ 1004482 w 6943003"/>
              <a:gd name="connsiteY6" fmla="*/ 2559050 h 5934621"/>
              <a:gd name="connsiteX7" fmla="*/ 2136693 w 6943003"/>
              <a:gd name="connsiteY7" fmla="*/ 2000704 h 5934621"/>
              <a:gd name="connsiteX8" fmla="*/ 2183042 w 6943003"/>
              <a:gd name="connsiteY8" fmla="*/ 2039620 h 5934621"/>
              <a:gd name="connsiteX9" fmla="*/ 2473872 w 6943003"/>
              <a:gd name="connsiteY9" fmla="*/ 2129790 h 5934621"/>
              <a:gd name="connsiteX10" fmla="*/ 2787562 w 6943003"/>
              <a:gd name="connsiteY10" fmla="*/ 2048510 h 593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3003" h="5934621">
                <a:moveTo>
                  <a:pt x="6940462" y="0"/>
                </a:moveTo>
                <a:lnTo>
                  <a:pt x="6943003" y="0"/>
                </a:lnTo>
                <a:lnTo>
                  <a:pt x="6943003" y="3562350"/>
                </a:lnTo>
                <a:lnTo>
                  <a:pt x="2564043" y="5721350"/>
                </a:lnTo>
                <a:cubicBezTo>
                  <a:pt x="1003212" y="6490971"/>
                  <a:pt x="233592" y="4930141"/>
                  <a:pt x="233592" y="4930141"/>
                </a:cubicBezTo>
                <a:lnTo>
                  <a:pt x="213272" y="4889500"/>
                </a:lnTo>
                <a:cubicBezTo>
                  <a:pt x="-556348" y="3328670"/>
                  <a:pt x="1004482" y="2559050"/>
                  <a:pt x="1004482" y="2559050"/>
                </a:cubicBezTo>
                <a:lnTo>
                  <a:pt x="2136693" y="2000704"/>
                </a:lnTo>
                <a:lnTo>
                  <a:pt x="2183042" y="2039620"/>
                </a:lnTo>
                <a:cubicBezTo>
                  <a:pt x="2251622" y="2086610"/>
                  <a:pt x="2349412" y="2129790"/>
                  <a:pt x="2473872" y="2129790"/>
                </a:cubicBezTo>
                <a:cubicBezTo>
                  <a:pt x="2564042" y="2129790"/>
                  <a:pt x="2668182" y="2108200"/>
                  <a:pt x="2787562" y="2048510"/>
                </a:cubicBezTo>
                <a:close/>
              </a:path>
            </a:pathLst>
          </a:custGeom>
        </p:spPr>
        <p:txBody>
          <a:bodyPr rtlCol="0" anchor="ctr">
            <a:noAutofit/>
          </a:bodyPr>
          <a:lstStyle>
            <a:lvl1pPr marL="0" indent="0" algn="ctr">
              <a:buNone/>
              <a:defRPr sz="1400"/>
            </a:lvl1pPr>
          </a:lstStyle>
          <a:p>
            <a:pPr lvl="0"/>
            <a:r>
              <a:rPr lang="ru-RU" noProof="0" smtClean="0"/>
              <a:t>Вставка рисунка</a:t>
            </a:r>
            <a:endParaRPr lang="ru-RU" noProof="0" dirty="0"/>
          </a:p>
        </p:txBody>
      </p:sp>
      <p:sp>
        <p:nvSpPr>
          <p:cNvPr id="2" name="Заголовок 1"/>
          <p:cNvSpPr>
            <a:spLocks noGrp="1"/>
          </p:cNvSpPr>
          <p:nvPr>
            <p:ph type="title"/>
          </p:nvPr>
        </p:nvSpPr>
        <p:spPr>
          <a:xfrm>
            <a:off x="611208" y="453051"/>
            <a:ext cx="7886700" cy="1325563"/>
          </a:xfrm>
        </p:spPr>
        <p:txBody>
          <a:bodyPr/>
          <a:lstStyle>
            <a:lvl1pPr>
              <a:defRPr/>
            </a:lvl1pPr>
          </a:lstStyle>
          <a:p>
            <a:r>
              <a:rPr lang="ru-RU" noProof="0" smtClean="0"/>
              <a:t>Образец заголовка</a:t>
            </a:r>
            <a:endParaRPr lang="ru-RU" noProof="0" dirty="0"/>
          </a:p>
        </p:txBody>
      </p:sp>
      <p:sp>
        <p:nvSpPr>
          <p:cNvPr id="19" name="Текст 26"/>
          <p:cNvSpPr>
            <a:spLocks noGrp="1"/>
          </p:cNvSpPr>
          <p:nvPr>
            <p:ph type="body" sz="quarter" idx="16"/>
          </p:nvPr>
        </p:nvSpPr>
        <p:spPr>
          <a:xfrm>
            <a:off x="618316" y="3955666"/>
            <a:ext cx="3275648" cy="524711"/>
          </a:xfrm>
        </p:spPr>
        <p:txBody>
          <a:bodyPr rtlCol="0">
            <a:noAutofit/>
          </a:bodyPr>
          <a:lstStyle>
            <a:lvl1pPr marL="0" indent="0" algn="l">
              <a:buNone/>
              <a:defRPr sz="2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20" name="Текст 26"/>
          <p:cNvSpPr>
            <a:spLocks noGrp="1"/>
          </p:cNvSpPr>
          <p:nvPr>
            <p:ph type="body" sz="quarter" idx="17"/>
          </p:nvPr>
        </p:nvSpPr>
        <p:spPr>
          <a:xfrm>
            <a:off x="618316" y="4633362"/>
            <a:ext cx="3275648" cy="365125"/>
          </a:xfrm>
        </p:spPr>
        <p:txBody>
          <a:bodyPr rtlCol="0">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21" name="Текст 26"/>
          <p:cNvSpPr>
            <a:spLocks noGrp="1"/>
          </p:cNvSpPr>
          <p:nvPr>
            <p:ph type="body" sz="quarter" idx="18"/>
          </p:nvPr>
        </p:nvSpPr>
        <p:spPr>
          <a:xfrm>
            <a:off x="618316" y="4892977"/>
            <a:ext cx="3275648" cy="365125"/>
          </a:xfrm>
        </p:spPr>
        <p:txBody>
          <a:bodyPr rtlCol="0">
            <a:noAutofit/>
          </a:bodyPr>
          <a:lstStyle>
            <a:lvl1pPr marL="0" indent="0" algn="l">
              <a:buNone/>
              <a:defRPr sz="2500" b="1" i="0">
                <a:solidFill>
                  <a:schemeClr val="accent3"/>
                </a:solidFill>
                <a:latin typeface="+mj-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22" name="Текст 26"/>
          <p:cNvSpPr>
            <a:spLocks noGrp="1"/>
          </p:cNvSpPr>
          <p:nvPr>
            <p:ph type="body" sz="quarter" idx="19"/>
          </p:nvPr>
        </p:nvSpPr>
        <p:spPr>
          <a:xfrm>
            <a:off x="618316" y="5334300"/>
            <a:ext cx="3275648" cy="365125"/>
          </a:xfrm>
        </p:spPr>
        <p:txBody>
          <a:bodyPr rtlCol="0">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23" name="Текст 26"/>
          <p:cNvSpPr>
            <a:spLocks noGrp="1"/>
          </p:cNvSpPr>
          <p:nvPr>
            <p:ph type="body" sz="quarter" idx="20"/>
          </p:nvPr>
        </p:nvSpPr>
        <p:spPr>
          <a:xfrm>
            <a:off x="618316" y="5593915"/>
            <a:ext cx="3275648" cy="365125"/>
          </a:xfrm>
        </p:spPr>
        <p:txBody>
          <a:bodyPr rtlCol="0">
            <a:noAutofit/>
          </a:bodyPr>
          <a:lstStyle>
            <a:lvl1pPr marL="0" indent="0" algn="l">
              <a:buNone/>
              <a:defRPr sz="2500" b="1" i="0">
                <a:solidFill>
                  <a:schemeClr val="accent3"/>
                </a:solidFill>
                <a:latin typeface="+mj-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Титульный слайд">
    <p:spTree>
      <p:nvGrpSpPr>
        <p:cNvPr id="1" name=""/>
        <p:cNvGrpSpPr/>
        <p:nvPr/>
      </p:nvGrpSpPr>
      <p:grpSpPr>
        <a:xfrm>
          <a:off x="0" y="0"/>
          <a:ext cx="0" cy="0"/>
          <a:chOff x="0" y="0"/>
          <a:chExt cx="0" cy="0"/>
        </a:xfrm>
      </p:grpSpPr>
      <p:sp>
        <p:nvSpPr>
          <p:cNvPr id="4" name="Полилиния: фигура 27"/>
          <p:cNvSpPr>
            <a:spLocks/>
          </p:cNvSpPr>
          <p:nvPr/>
        </p:nvSpPr>
        <p:spPr bwMode="auto">
          <a:xfrm>
            <a:off x="6051947" y="5422900"/>
            <a:ext cx="552450" cy="736600"/>
          </a:xfrm>
          <a:custGeom>
            <a:avLst/>
            <a:gdLst>
              <a:gd name="T0" fmla="*/ 372147 w 736672"/>
              <a:gd name="T1" fmla="*/ 731593 h 736672"/>
              <a:gd name="T2" fmla="*/ 731593 w 736672"/>
              <a:gd name="T3" fmla="*/ 372148 h 736672"/>
              <a:gd name="T4" fmla="*/ 372147 w 736672"/>
              <a:gd name="T5" fmla="*/ 12701 h 736672"/>
              <a:gd name="T6" fmla="*/ 12701 w 736672"/>
              <a:gd name="T7" fmla="*/ 372148 h 736672"/>
              <a:gd name="T8" fmla="*/ 372147 w 736672"/>
              <a:gd name="T9" fmla="*/ 731593 h 7366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72" h="736672">
                <a:moveTo>
                  <a:pt x="372146" y="731592"/>
                </a:moveTo>
                <a:cubicBezTo>
                  <a:pt x="570286" y="731592"/>
                  <a:pt x="731592" y="570286"/>
                  <a:pt x="731592" y="372147"/>
                </a:cubicBezTo>
                <a:cubicBezTo>
                  <a:pt x="731592" y="174007"/>
                  <a:pt x="570286" y="12701"/>
                  <a:pt x="372146" y="12701"/>
                </a:cubicBezTo>
                <a:cubicBezTo>
                  <a:pt x="174007" y="12701"/>
                  <a:pt x="12701" y="174007"/>
                  <a:pt x="12701" y="372147"/>
                </a:cubicBezTo>
                <a:cubicBezTo>
                  <a:pt x="12701" y="570286"/>
                  <a:pt x="174007" y="731592"/>
                  <a:pt x="372146" y="731592"/>
                </a:cubicBezTo>
              </a:path>
            </a:pathLst>
          </a:custGeom>
          <a:solidFill>
            <a:schemeClr val="accent1"/>
          </a:solidFill>
          <a:ln w="12700" cap="flat">
            <a:noFill/>
            <a:prstDash val="solid"/>
            <a:miter lim="800000"/>
            <a:headEnd/>
            <a:tailEnd/>
          </a:ln>
        </p:spPr>
        <p:txBody>
          <a:bodyPr anchor="ctr"/>
          <a:lstStyle/>
          <a:p>
            <a:pPr>
              <a:defRPr/>
            </a:pPr>
            <a:endParaRPr lang="ru-RU"/>
          </a:p>
        </p:txBody>
      </p:sp>
      <p:sp>
        <p:nvSpPr>
          <p:cNvPr id="5" name="Полилиния: Форма 28"/>
          <p:cNvSpPr/>
          <p:nvPr/>
        </p:nvSpPr>
        <p:spPr>
          <a:xfrm>
            <a:off x="6772275" y="3463925"/>
            <a:ext cx="2381250" cy="2946400"/>
          </a:xfrm>
          <a:custGeom>
            <a:avLst/>
            <a:gdLst>
              <a:gd name="connsiteX0" fmla="*/ 3162808 w 3175312"/>
              <a:gd name="connsiteY0" fmla="*/ 12701 h 2946690"/>
              <a:gd name="connsiteX1" fmla="*/ 487925 w 3175312"/>
              <a:gd name="connsiteY1" fmla="*/ 1331091 h 2946690"/>
              <a:gd name="connsiteX2" fmla="*/ 113238 w 3175312"/>
              <a:gd name="connsiteY2" fmla="*/ 2433559 h 2946690"/>
              <a:gd name="connsiteX3" fmla="*/ 127209 w 3175312"/>
              <a:gd name="connsiteY3" fmla="*/ 2461502 h 2946690"/>
              <a:gd name="connsiteX4" fmla="*/ 1229677 w 3175312"/>
              <a:gd name="connsiteY4" fmla="*/ 2836189 h 2946690"/>
              <a:gd name="connsiteX5" fmla="*/ 3162808 w 3175312"/>
              <a:gd name="connsiteY5" fmla="*/ 1882325 h 2946690"/>
              <a:gd name="connsiteX6" fmla="*/ 3162808 w 3175312"/>
              <a:gd name="connsiteY6" fmla="*/ 12701 h 294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5312" h="2946690">
                <a:moveTo>
                  <a:pt x="3162808" y="12701"/>
                </a:moveTo>
                <a:lnTo>
                  <a:pt x="487925" y="1331091"/>
                </a:lnTo>
                <a:cubicBezTo>
                  <a:pt x="487925" y="1331091"/>
                  <a:pt x="-250018" y="1695617"/>
                  <a:pt x="113238" y="2433559"/>
                </a:cubicBezTo>
                <a:lnTo>
                  <a:pt x="127209" y="2461502"/>
                </a:lnTo>
                <a:cubicBezTo>
                  <a:pt x="127209" y="2461502"/>
                  <a:pt x="491735" y="3199445"/>
                  <a:pt x="1229677" y="2836189"/>
                </a:cubicBezTo>
                <a:lnTo>
                  <a:pt x="3162808" y="1882325"/>
                </a:lnTo>
                <a:lnTo>
                  <a:pt x="3162808" y="12701"/>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6" name="Полилиния: фигура 29"/>
          <p:cNvSpPr>
            <a:spLocks/>
          </p:cNvSpPr>
          <p:nvPr/>
        </p:nvSpPr>
        <p:spPr bwMode="auto">
          <a:xfrm>
            <a:off x="8283179" y="4565650"/>
            <a:ext cx="866775" cy="863600"/>
          </a:xfrm>
          <a:custGeom>
            <a:avLst/>
            <a:gdLst>
              <a:gd name="T0" fmla="*/ 1148939 w 1155813"/>
              <a:gd name="T1" fmla="*/ 12701 h 863685"/>
              <a:gd name="T2" fmla="*/ 173482 w 1155813"/>
              <a:gd name="T3" fmla="*/ 494079 h 863685"/>
              <a:gd name="T4" fmla="*/ 28688 w 1155813"/>
              <a:gd name="T5" fmla="*/ 759535 h 863685"/>
              <a:gd name="T6" fmla="*/ 31228 w 1155813"/>
              <a:gd name="T7" fmla="*/ 765885 h 863685"/>
              <a:gd name="T8" fmla="*/ 329707 w 1155813"/>
              <a:gd name="T9" fmla="*/ 812880 h 863685"/>
              <a:gd name="T10" fmla="*/ 1147669 w 1155813"/>
              <a:gd name="T11" fmla="*/ 408980 h 863685"/>
              <a:gd name="T12" fmla="*/ 1147669 w 1155813"/>
              <a:gd name="T13" fmla="*/ 12701 h 8636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5813" h="863685">
                <a:moveTo>
                  <a:pt x="1148938" y="12701"/>
                </a:moveTo>
                <a:lnTo>
                  <a:pt x="173482" y="494079"/>
                </a:lnTo>
                <a:cubicBezTo>
                  <a:pt x="173482" y="494079"/>
                  <a:pt x="-47520" y="603309"/>
                  <a:pt x="28688" y="759535"/>
                </a:cubicBezTo>
                <a:lnTo>
                  <a:pt x="31228" y="765885"/>
                </a:lnTo>
                <a:cubicBezTo>
                  <a:pt x="31228" y="765885"/>
                  <a:pt x="108705" y="922111"/>
                  <a:pt x="329707" y="812880"/>
                </a:cubicBezTo>
                <a:lnTo>
                  <a:pt x="1147668" y="408980"/>
                </a:lnTo>
                <a:lnTo>
                  <a:pt x="1147668" y="12701"/>
                </a:lnTo>
                <a:lnTo>
                  <a:pt x="1148938" y="12701"/>
                </a:lnTo>
                <a:close/>
              </a:path>
            </a:pathLst>
          </a:custGeom>
          <a:solidFill>
            <a:schemeClr val="bg1"/>
          </a:solidFill>
          <a:ln w="12700" cap="flat">
            <a:noFill/>
            <a:prstDash val="solid"/>
            <a:miter lim="800000"/>
            <a:headEnd/>
            <a:tailEnd/>
          </a:ln>
        </p:spPr>
        <p:txBody>
          <a:bodyPr anchor="ctr"/>
          <a:lstStyle/>
          <a:p>
            <a:pPr>
              <a:defRPr/>
            </a:pPr>
            <a:endParaRPr lang="ru-RU"/>
          </a:p>
        </p:txBody>
      </p:sp>
      <p:sp>
        <p:nvSpPr>
          <p:cNvPr id="7" name="Полилиния: фигура 31"/>
          <p:cNvSpPr/>
          <p:nvPr/>
        </p:nvSpPr>
        <p:spPr>
          <a:xfrm>
            <a:off x="8058150" y="-1588"/>
            <a:ext cx="1085850" cy="1003301"/>
          </a:xfrm>
          <a:custGeom>
            <a:avLst/>
            <a:gdLst>
              <a:gd name="connsiteX0" fmla="*/ 1446147 w 1447942"/>
              <a:gd name="connsiteY0" fmla="*/ 12701 h 1003398"/>
              <a:gd name="connsiteX1" fmla="*/ 173482 w 1447942"/>
              <a:gd name="connsiteY1" fmla="*/ 640143 h 1003398"/>
              <a:gd name="connsiteX2" fmla="*/ 28688 w 1447942"/>
              <a:gd name="connsiteY2" fmla="*/ 905599 h 1003398"/>
              <a:gd name="connsiteX3" fmla="*/ 31227 w 1447942"/>
              <a:gd name="connsiteY3" fmla="*/ 911950 h 1003398"/>
              <a:gd name="connsiteX4" fmla="*/ 329707 w 1447942"/>
              <a:gd name="connsiteY4" fmla="*/ 958944 h 1003398"/>
              <a:gd name="connsiteX5" fmla="*/ 1446147 w 1447942"/>
              <a:gd name="connsiteY5" fmla="*/ 408980 h 1003398"/>
              <a:gd name="connsiteX6" fmla="*/ 1446147 w 1447942"/>
              <a:gd name="connsiteY6" fmla="*/ 12701 h 1003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942" h="1003398">
                <a:moveTo>
                  <a:pt x="1446147" y="12701"/>
                </a:moveTo>
                <a:lnTo>
                  <a:pt x="173482" y="640143"/>
                </a:lnTo>
                <a:cubicBezTo>
                  <a:pt x="173482" y="640143"/>
                  <a:pt x="-47520" y="749374"/>
                  <a:pt x="28688" y="905599"/>
                </a:cubicBezTo>
                <a:lnTo>
                  <a:pt x="31227" y="911950"/>
                </a:lnTo>
                <a:cubicBezTo>
                  <a:pt x="31227" y="911950"/>
                  <a:pt x="108705" y="1068175"/>
                  <a:pt x="329707" y="958944"/>
                </a:cubicBezTo>
                <a:lnTo>
                  <a:pt x="1446147" y="408980"/>
                </a:lnTo>
                <a:lnTo>
                  <a:pt x="1446147" y="12701"/>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8" name="Полилиния: Фигура 32"/>
          <p:cNvSpPr>
            <a:spLocks/>
          </p:cNvSpPr>
          <p:nvPr/>
        </p:nvSpPr>
        <p:spPr bwMode="auto">
          <a:xfrm>
            <a:off x="4902994" y="-12700"/>
            <a:ext cx="3733800" cy="2133600"/>
          </a:xfrm>
          <a:custGeom>
            <a:avLst/>
            <a:gdLst>
              <a:gd name="T0" fmla="*/ 2515401 w 4978890"/>
              <a:gd name="T1" fmla="*/ 12701 h 2133810"/>
              <a:gd name="T2" fmla="*/ 371430 w 4978890"/>
              <a:gd name="T3" fmla="*/ 1069445 h 2133810"/>
              <a:gd name="T4" fmla="*/ 72951 w 4978890"/>
              <a:gd name="T5" fmla="*/ 1811198 h 2133810"/>
              <a:gd name="T6" fmla="*/ 81841 w 4978890"/>
              <a:gd name="T7" fmla="*/ 1828980 h 2133810"/>
              <a:gd name="T8" fmla="*/ 851538 w 4978890"/>
              <a:gd name="T9" fmla="*/ 2043631 h 2133810"/>
              <a:gd name="T10" fmla="*/ 4968013 w 4978890"/>
              <a:gd name="T11" fmla="*/ 12701 h 2133810"/>
              <a:gd name="T12" fmla="*/ 2515401 w 4978890"/>
              <a:gd name="T13" fmla="*/ 12701 h 21338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78890" h="2133810">
                <a:moveTo>
                  <a:pt x="2515401" y="12701"/>
                </a:moveTo>
                <a:lnTo>
                  <a:pt x="371430" y="1069445"/>
                </a:lnTo>
                <a:cubicBezTo>
                  <a:pt x="371430" y="1069445"/>
                  <a:pt x="-163293" y="1333631"/>
                  <a:pt x="72951" y="1811198"/>
                </a:cubicBezTo>
                <a:lnTo>
                  <a:pt x="81841" y="1828980"/>
                </a:lnTo>
                <a:cubicBezTo>
                  <a:pt x="81841" y="1828980"/>
                  <a:pt x="316814" y="2306547"/>
                  <a:pt x="851538" y="2043631"/>
                </a:cubicBezTo>
                <a:lnTo>
                  <a:pt x="4968013" y="12701"/>
                </a:lnTo>
                <a:lnTo>
                  <a:pt x="2515401" y="12701"/>
                </a:lnTo>
                <a:close/>
              </a:path>
            </a:pathLst>
          </a:custGeom>
          <a:solidFill>
            <a:schemeClr val="accent1"/>
          </a:solidFill>
          <a:ln w="12700" cap="flat">
            <a:noFill/>
            <a:prstDash val="solid"/>
            <a:miter lim="800000"/>
            <a:headEnd/>
            <a:tailEnd/>
          </a:ln>
        </p:spPr>
        <p:txBody>
          <a:bodyPr anchor="ctr"/>
          <a:lstStyle/>
          <a:p>
            <a:pPr>
              <a:defRPr/>
            </a:pPr>
            <a:endParaRPr lang="ru-RU"/>
          </a:p>
        </p:txBody>
      </p:sp>
      <p:sp>
        <p:nvSpPr>
          <p:cNvPr id="9" name="Полилиния: Фигура 33"/>
          <p:cNvSpPr>
            <a:spLocks/>
          </p:cNvSpPr>
          <p:nvPr/>
        </p:nvSpPr>
        <p:spPr bwMode="auto">
          <a:xfrm>
            <a:off x="4888706" y="-12700"/>
            <a:ext cx="3773091" cy="2146300"/>
          </a:xfrm>
          <a:custGeom>
            <a:avLst/>
            <a:gdLst>
              <a:gd name="T0" fmla="*/ 4942646 w 5029695"/>
              <a:gd name="T1" fmla="*/ 12701 h 2146511"/>
              <a:gd name="T2" fmla="*/ 860464 w 5029695"/>
              <a:gd name="T3" fmla="*/ 2025849 h 2146511"/>
              <a:gd name="T4" fmla="*/ 295258 w 5029695"/>
              <a:gd name="T5" fmla="*/ 2019499 h 2146511"/>
              <a:gd name="T6" fmla="*/ 116171 w 5029695"/>
              <a:gd name="T7" fmla="*/ 1820089 h 2146511"/>
              <a:gd name="T8" fmla="*/ 107280 w 5029695"/>
              <a:gd name="T9" fmla="*/ 1802307 h 2146511"/>
              <a:gd name="T10" fmla="*/ 165705 w 5029695"/>
              <a:gd name="T11" fmla="*/ 1273935 h 2146511"/>
              <a:gd name="T12" fmla="*/ 398138 w 5029695"/>
              <a:gd name="T13" fmla="*/ 1085957 h 2146511"/>
              <a:gd name="T14" fmla="*/ 2576402 w 5029695"/>
              <a:gd name="T15" fmla="*/ 12701 h 2146511"/>
              <a:gd name="T16" fmla="*/ 2490034 w 5029695"/>
              <a:gd name="T17" fmla="*/ 12701 h 2146511"/>
              <a:gd name="T18" fmla="*/ 381626 w 5029695"/>
              <a:gd name="T19" fmla="*/ 1052934 h 2146511"/>
              <a:gd name="T20" fmla="*/ 137762 w 5029695"/>
              <a:gd name="T21" fmla="*/ 1249803 h 2146511"/>
              <a:gd name="T22" fmla="*/ 74256 w 5029695"/>
              <a:gd name="T23" fmla="*/ 1820089 h 2146511"/>
              <a:gd name="T24" fmla="*/ 83147 w 5029695"/>
              <a:gd name="T25" fmla="*/ 1837871 h 2146511"/>
              <a:gd name="T26" fmla="*/ 273666 w 5029695"/>
              <a:gd name="T27" fmla="*/ 2051252 h 2146511"/>
              <a:gd name="T28" fmla="*/ 564525 w 5029695"/>
              <a:gd name="T29" fmla="*/ 2141431 h 2146511"/>
              <a:gd name="T30" fmla="*/ 878246 w 5029695"/>
              <a:gd name="T31" fmla="*/ 2060143 h 2146511"/>
              <a:gd name="T32" fmla="*/ 5029014 w 5029695"/>
              <a:gd name="T33" fmla="*/ 12701 h 2146511"/>
              <a:gd name="T34" fmla="*/ 4942646 w 5029695"/>
              <a:gd name="T35" fmla="*/ 12701 h 21465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29695" h="2146511">
                <a:moveTo>
                  <a:pt x="4942646" y="12701"/>
                </a:moveTo>
                <a:lnTo>
                  <a:pt x="860464" y="2025849"/>
                </a:lnTo>
                <a:cubicBezTo>
                  <a:pt x="645812" y="2131270"/>
                  <a:pt x="456564" y="2130000"/>
                  <a:pt x="295258" y="2019499"/>
                </a:cubicBezTo>
                <a:cubicBezTo>
                  <a:pt x="174596" y="1936941"/>
                  <a:pt x="116171" y="1821359"/>
                  <a:pt x="116171" y="1820089"/>
                </a:cubicBezTo>
                <a:lnTo>
                  <a:pt x="107280" y="1802307"/>
                </a:lnTo>
                <a:cubicBezTo>
                  <a:pt x="13290" y="1611789"/>
                  <a:pt x="32342" y="1433971"/>
                  <a:pt x="165705" y="1273935"/>
                </a:cubicBezTo>
                <a:cubicBezTo>
                  <a:pt x="266045" y="1153274"/>
                  <a:pt x="395598" y="1087227"/>
                  <a:pt x="398138" y="1085957"/>
                </a:cubicBezTo>
                <a:lnTo>
                  <a:pt x="2576402" y="12701"/>
                </a:lnTo>
                <a:lnTo>
                  <a:pt x="2490034" y="12701"/>
                </a:lnTo>
                <a:lnTo>
                  <a:pt x="381626" y="1052934"/>
                </a:lnTo>
                <a:cubicBezTo>
                  <a:pt x="376546" y="1055474"/>
                  <a:pt x="243183" y="1121520"/>
                  <a:pt x="137762" y="1249803"/>
                </a:cubicBezTo>
                <a:cubicBezTo>
                  <a:pt x="38693" y="1369195"/>
                  <a:pt x="-51486" y="1564794"/>
                  <a:pt x="74256" y="1820089"/>
                </a:cubicBezTo>
                <a:lnTo>
                  <a:pt x="83147" y="1837871"/>
                </a:lnTo>
                <a:cubicBezTo>
                  <a:pt x="85687" y="1842952"/>
                  <a:pt x="145383" y="1962343"/>
                  <a:pt x="273666" y="2051252"/>
                </a:cubicBezTo>
                <a:cubicBezTo>
                  <a:pt x="342253" y="2098247"/>
                  <a:pt x="440053" y="2141431"/>
                  <a:pt x="564525" y="2141431"/>
                </a:cubicBezTo>
                <a:cubicBezTo>
                  <a:pt x="654703" y="2141431"/>
                  <a:pt x="758854" y="2119839"/>
                  <a:pt x="878246" y="2060143"/>
                </a:cubicBezTo>
                <a:lnTo>
                  <a:pt x="5029014" y="12701"/>
                </a:lnTo>
                <a:lnTo>
                  <a:pt x="4942646" y="12701"/>
                </a:lnTo>
                <a:close/>
              </a:path>
            </a:pathLst>
          </a:custGeom>
          <a:solidFill>
            <a:schemeClr val="bg1"/>
          </a:solidFill>
          <a:ln w="12700" cap="flat">
            <a:noFill/>
            <a:prstDash val="solid"/>
            <a:miter lim="800000"/>
            <a:headEnd/>
            <a:tailEnd/>
          </a:ln>
        </p:spPr>
        <p:txBody>
          <a:bodyPr anchor="ctr"/>
          <a:lstStyle/>
          <a:p>
            <a:pPr>
              <a:defRPr/>
            </a:pPr>
            <a:endParaRPr lang="ru-RU"/>
          </a:p>
        </p:txBody>
      </p:sp>
      <p:sp>
        <p:nvSpPr>
          <p:cNvPr id="10" name="Графический объект 37"/>
          <p:cNvSpPr/>
          <p:nvPr/>
        </p:nvSpPr>
        <p:spPr>
          <a:xfrm>
            <a:off x="671513" y="3124200"/>
            <a:ext cx="1619250" cy="152400"/>
          </a:xfrm>
          <a:custGeom>
            <a:avLst/>
            <a:gdLst>
              <a:gd name="connsiteX0" fmla="*/ 2087180 w 2158295"/>
              <a:gd name="connsiteY0" fmla="*/ 153601 h 165045"/>
              <a:gd name="connsiteX1" fmla="*/ 82504 w 2158295"/>
              <a:gd name="connsiteY1" fmla="*/ 153601 h 165045"/>
              <a:gd name="connsiteX2" fmla="*/ 12677 w 2158295"/>
              <a:gd name="connsiteY2" fmla="*/ 83774 h 165045"/>
              <a:gd name="connsiteX3" fmla="*/ 12677 w 2158295"/>
              <a:gd name="connsiteY3" fmla="*/ 83774 h 165045"/>
              <a:gd name="connsiteX4" fmla="*/ 82504 w 2158295"/>
              <a:gd name="connsiteY4" fmla="*/ 12677 h 165045"/>
              <a:gd name="connsiteX5" fmla="*/ 2087180 w 2158295"/>
              <a:gd name="connsiteY5" fmla="*/ 12677 h 165045"/>
              <a:gd name="connsiteX6" fmla="*/ 2157008 w 2158295"/>
              <a:gd name="connsiteY6" fmla="*/ 82504 h 165045"/>
              <a:gd name="connsiteX7" fmla="*/ 2157008 w 2158295"/>
              <a:gd name="connsiteY7" fmla="*/ 82504 h 165045"/>
              <a:gd name="connsiteX8" fmla="*/ 2087180 w 2158295"/>
              <a:gd name="connsiteY8" fmla="*/ 153601 h 16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8295" h="165045">
                <a:moveTo>
                  <a:pt x="2087180" y="153601"/>
                </a:moveTo>
                <a:lnTo>
                  <a:pt x="82504" y="153601"/>
                </a:lnTo>
                <a:cubicBezTo>
                  <a:pt x="44417" y="153601"/>
                  <a:pt x="12677" y="121861"/>
                  <a:pt x="12677" y="83774"/>
                </a:cubicBezTo>
                <a:lnTo>
                  <a:pt x="12677" y="83774"/>
                </a:lnTo>
                <a:cubicBezTo>
                  <a:pt x="12677" y="44417"/>
                  <a:pt x="44417" y="12677"/>
                  <a:pt x="82504" y="12677"/>
                </a:cubicBezTo>
                <a:lnTo>
                  <a:pt x="2087180" y="12677"/>
                </a:lnTo>
                <a:cubicBezTo>
                  <a:pt x="2125268" y="12677"/>
                  <a:pt x="2157008" y="44417"/>
                  <a:pt x="2157008" y="82504"/>
                </a:cubicBezTo>
                <a:lnTo>
                  <a:pt x="2157008" y="82504"/>
                </a:lnTo>
                <a:cubicBezTo>
                  <a:pt x="2157008" y="121861"/>
                  <a:pt x="2126538" y="153601"/>
                  <a:pt x="2087180" y="153601"/>
                </a:cubicBezTo>
                <a:close/>
              </a:path>
            </a:pathLst>
          </a:custGeom>
          <a:gradFill>
            <a:gsLst>
              <a:gs pos="0">
                <a:schemeClr val="accent1"/>
              </a:gs>
              <a:gs pos="100000">
                <a:schemeClr val="accent3"/>
              </a:gs>
            </a:gsLst>
            <a:lin ang="0" scaled="1"/>
          </a:gradFill>
          <a:ln w="12681"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1" name="Графический объект 36"/>
          <p:cNvSpPr/>
          <p:nvPr/>
        </p:nvSpPr>
        <p:spPr>
          <a:xfrm>
            <a:off x="-5953" y="5057776"/>
            <a:ext cx="536972" cy="949325"/>
          </a:xfrm>
          <a:custGeom>
            <a:avLst/>
            <a:gdLst>
              <a:gd name="connsiteX0" fmla="*/ 217522 w 723600"/>
              <a:gd name="connsiteY0" fmla="*/ 9082 h 1015200"/>
              <a:gd name="connsiteX1" fmla="*/ 9082 w 723600"/>
              <a:gd name="connsiteY1" fmla="*/ 9082 h 1015200"/>
              <a:gd name="connsiteX2" fmla="*/ 9082 w 723600"/>
              <a:gd name="connsiteY2" fmla="*/ 1010242 h 1015200"/>
              <a:gd name="connsiteX3" fmla="*/ 217522 w 723600"/>
              <a:gd name="connsiteY3" fmla="*/ 1010242 h 1015200"/>
              <a:gd name="connsiteX4" fmla="*/ 716482 w 723600"/>
              <a:gd name="connsiteY4" fmla="*/ 518842 h 1015200"/>
              <a:gd name="connsiteX5" fmla="*/ 716482 w 723600"/>
              <a:gd name="connsiteY5" fmla="*/ 500482 h 1015200"/>
              <a:gd name="connsiteX6" fmla="*/ 217522 w 723600"/>
              <a:gd name="connsiteY6" fmla="*/ 9082 h 101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600" h="1015200">
                <a:moveTo>
                  <a:pt x="217522" y="9082"/>
                </a:moveTo>
                <a:lnTo>
                  <a:pt x="9082" y="9082"/>
                </a:lnTo>
                <a:lnTo>
                  <a:pt x="9082" y="1010242"/>
                </a:lnTo>
                <a:lnTo>
                  <a:pt x="217522" y="1010242"/>
                </a:lnTo>
                <a:cubicBezTo>
                  <a:pt x="217522" y="1010242"/>
                  <a:pt x="716482" y="1010242"/>
                  <a:pt x="716482" y="518842"/>
                </a:cubicBezTo>
                <a:lnTo>
                  <a:pt x="716482" y="500482"/>
                </a:lnTo>
                <a:cubicBezTo>
                  <a:pt x="716482" y="500482"/>
                  <a:pt x="716482" y="9082"/>
                  <a:pt x="217522" y="9082"/>
                </a:cubicBezTo>
                <a:close/>
              </a:path>
            </a:pathLst>
          </a:custGeom>
          <a:solidFill>
            <a:schemeClr val="accent3"/>
          </a:solidFill>
          <a:ln w="1068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2" name="Заголовок 1"/>
          <p:cNvSpPr>
            <a:spLocks noGrp="1"/>
          </p:cNvSpPr>
          <p:nvPr>
            <p:ph type="title"/>
          </p:nvPr>
        </p:nvSpPr>
        <p:spPr>
          <a:xfrm>
            <a:off x="568941" y="1436921"/>
            <a:ext cx="4268010" cy="1517356"/>
          </a:xfrm>
        </p:spPr>
        <p:txBody>
          <a:bodyPr>
            <a:noAutofit/>
          </a:bodyPr>
          <a:lstStyle>
            <a:lvl1pPr>
              <a:defRPr sz="6000"/>
            </a:lvl1pPr>
          </a:lstStyle>
          <a:p>
            <a:r>
              <a:rPr lang="ru-RU" noProof="0" smtClean="0"/>
              <a:t>Образец заголовка</a:t>
            </a:r>
            <a:endParaRPr lang="ru-RU" noProof="0" dirty="0"/>
          </a:p>
        </p:txBody>
      </p:sp>
      <p:sp>
        <p:nvSpPr>
          <p:cNvPr id="15" name="Подзаголовок 2"/>
          <p:cNvSpPr>
            <a:spLocks noGrp="1"/>
          </p:cNvSpPr>
          <p:nvPr>
            <p:ph type="subTitle" idx="1"/>
          </p:nvPr>
        </p:nvSpPr>
        <p:spPr>
          <a:xfrm>
            <a:off x="568941" y="3429000"/>
            <a:ext cx="2721975" cy="946192"/>
          </a:xfrm>
        </p:spPr>
        <p:txBody>
          <a:bodyPr rtlCol="0">
            <a:normAutofit/>
          </a:bodyPr>
          <a:lstStyle>
            <a:lvl1pPr marL="0" indent="0">
              <a:buNone/>
              <a:defRPr lang="en-US" b="1" i="0"/>
            </a:lvl1pPr>
          </a:lstStyle>
          <a:p>
            <a:pPr lvl="0"/>
            <a:r>
              <a:rPr lang="ru-RU" noProof="0" smtClean="0"/>
              <a:t>Образец подзаголовка</a:t>
            </a:r>
            <a:endParaRPr lang="ru-RU"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Заголовок раздела">
    <p:spTree>
      <p:nvGrpSpPr>
        <p:cNvPr id="1" name=""/>
        <p:cNvGrpSpPr/>
        <p:nvPr/>
      </p:nvGrpSpPr>
      <p:grpSpPr>
        <a:xfrm>
          <a:off x="0" y="0"/>
          <a:ext cx="0" cy="0"/>
          <a:chOff x="0" y="0"/>
          <a:chExt cx="0" cy="0"/>
        </a:xfrm>
      </p:grpSpPr>
      <p:sp>
        <p:nvSpPr>
          <p:cNvPr id="4" name="Овал 3"/>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5"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6" name="Полилиния: фигура 9"/>
          <p:cNvSpPr>
            <a:spLocks/>
          </p:cNvSpPr>
          <p:nvPr/>
        </p:nvSpPr>
        <p:spPr bwMode="auto">
          <a:xfrm>
            <a:off x="5999560" y="1644651"/>
            <a:ext cx="3146822" cy="1001713"/>
          </a:xfrm>
          <a:custGeom>
            <a:avLst/>
            <a:gdLst>
              <a:gd name="T0" fmla="*/ 4193568 w 3152775"/>
              <a:gd name="T1" fmla="*/ 9510 h 752475"/>
              <a:gd name="T2" fmla="*/ 495115 w 3152775"/>
              <a:gd name="T3" fmla="*/ 9510 h 752475"/>
              <a:gd name="T4" fmla="*/ 9510 w 3152775"/>
              <a:gd name="T5" fmla="*/ 493846 h 752475"/>
              <a:gd name="T6" fmla="*/ 9510 w 3152775"/>
              <a:gd name="T7" fmla="*/ 511596 h 752475"/>
              <a:gd name="T8" fmla="*/ 495115 w 3152775"/>
              <a:gd name="T9" fmla="*/ 995933 h 752475"/>
              <a:gd name="T10" fmla="*/ 4193568 w 3152775"/>
              <a:gd name="T11" fmla="*/ 995933 h 752475"/>
              <a:gd name="T12" fmla="*/ 4193568 w 3152775"/>
              <a:gd name="T13" fmla="*/ 9510 h 7524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2775" h="752475">
                <a:moveTo>
                  <a:pt x="3150394" y="7144"/>
                </a:moveTo>
                <a:lnTo>
                  <a:pt x="371952" y="7144"/>
                </a:lnTo>
                <a:cubicBezTo>
                  <a:pt x="371952" y="7144"/>
                  <a:pt x="7144" y="7144"/>
                  <a:pt x="7144" y="370999"/>
                </a:cubicBezTo>
                <a:lnTo>
                  <a:pt x="7144" y="384334"/>
                </a:lnTo>
                <a:cubicBezTo>
                  <a:pt x="7144" y="384334"/>
                  <a:pt x="7144" y="748189"/>
                  <a:pt x="371952" y="748189"/>
                </a:cubicBezTo>
                <a:lnTo>
                  <a:pt x="3150394" y="748189"/>
                </a:lnTo>
                <a:lnTo>
                  <a:pt x="3150394" y="7144"/>
                </a:lnTo>
                <a:close/>
              </a:path>
            </a:pathLst>
          </a:custGeom>
          <a:solidFill>
            <a:schemeClr val="accent1"/>
          </a:solidFill>
          <a:ln w="25400" cap="flat">
            <a:noFill/>
            <a:prstDash val="solid"/>
            <a:miter lim="800000"/>
            <a:headEnd/>
            <a:tailEnd/>
          </a:ln>
        </p:spPr>
        <p:txBody>
          <a:bodyPr anchor="ctr"/>
          <a:lstStyle/>
          <a:p>
            <a:pPr>
              <a:defRPr/>
            </a:pPr>
            <a:endParaRPr lang="ru-RU"/>
          </a:p>
        </p:txBody>
      </p:sp>
      <p:sp>
        <p:nvSpPr>
          <p:cNvPr id="7" name="Полилиния: Форма 24"/>
          <p:cNvSpPr>
            <a:spLocks/>
          </p:cNvSpPr>
          <p:nvPr/>
        </p:nvSpPr>
        <p:spPr bwMode="auto">
          <a:xfrm>
            <a:off x="9140428" y="2632075"/>
            <a:ext cx="3572" cy="25400"/>
          </a:xfrm>
          <a:custGeom>
            <a:avLst/>
            <a:gdLst>
              <a:gd name="T0" fmla="*/ 0 w 5081"/>
              <a:gd name="T1" fmla="*/ 0 h 25381"/>
              <a:gd name="T2" fmla="*/ 5081 w 5081"/>
              <a:gd name="T3" fmla="*/ 0 h 25381"/>
              <a:gd name="T4" fmla="*/ 5081 w 5081"/>
              <a:gd name="T5" fmla="*/ 25381 h 25381"/>
              <a:gd name="T6" fmla="*/ 0 w 5081"/>
              <a:gd name="T7" fmla="*/ 25381 h 25381"/>
              <a:gd name="T8" fmla="*/ 0 w 5081"/>
              <a:gd name="T9" fmla="*/ 0 h 25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81" h="25381">
                <a:moveTo>
                  <a:pt x="0" y="0"/>
                </a:moveTo>
                <a:lnTo>
                  <a:pt x="5081" y="0"/>
                </a:lnTo>
                <a:lnTo>
                  <a:pt x="5081" y="25381"/>
                </a:lnTo>
                <a:lnTo>
                  <a:pt x="0" y="25381"/>
                </a:lnTo>
                <a:lnTo>
                  <a:pt x="0" y="0"/>
                </a:lnTo>
                <a:close/>
              </a:path>
            </a:pathLst>
          </a:custGeom>
          <a:solidFill>
            <a:schemeClr val="tx2"/>
          </a:solidFill>
          <a:ln w="12690" cap="flat">
            <a:noFill/>
            <a:prstDash val="solid"/>
            <a:miter lim="800000"/>
            <a:headEnd/>
            <a:tailEnd/>
          </a:ln>
        </p:spPr>
        <p:txBody>
          <a:bodyPr anchor="ctr"/>
          <a:lstStyle/>
          <a:p>
            <a:pPr>
              <a:defRPr/>
            </a:pPr>
            <a:endParaRPr lang="ru-RU"/>
          </a:p>
        </p:txBody>
      </p:sp>
      <p:sp>
        <p:nvSpPr>
          <p:cNvPr id="8" name="Графический объект 22"/>
          <p:cNvSpPr/>
          <p:nvPr/>
        </p:nvSpPr>
        <p:spPr>
          <a:xfrm>
            <a:off x="677466" y="1550988"/>
            <a:ext cx="2455069" cy="150812"/>
          </a:xfrm>
          <a:custGeom>
            <a:avLst/>
            <a:gdLst>
              <a:gd name="connsiteX0" fmla="*/ 2392204 w 2447925"/>
              <a:gd name="connsiteY0" fmla="*/ 114776 h 114300"/>
              <a:gd name="connsiteX1" fmla="*/ 60484 w 2447925"/>
              <a:gd name="connsiteY1" fmla="*/ 114776 h 114300"/>
              <a:gd name="connsiteX2" fmla="*/ 7144 w 2447925"/>
              <a:gd name="connsiteY2" fmla="*/ 60484 h 114300"/>
              <a:gd name="connsiteX3" fmla="*/ 7144 w 2447925"/>
              <a:gd name="connsiteY3" fmla="*/ 60484 h 114300"/>
              <a:gd name="connsiteX4" fmla="*/ 60484 w 2447925"/>
              <a:gd name="connsiteY4" fmla="*/ 7144 h 114300"/>
              <a:gd name="connsiteX5" fmla="*/ 2392204 w 2447925"/>
              <a:gd name="connsiteY5" fmla="*/ 7144 h 114300"/>
              <a:gd name="connsiteX6" fmla="*/ 2445544 w 2447925"/>
              <a:gd name="connsiteY6" fmla="*/ 60484 h 114300"/>
              <a:gd name="connsiteX7" fmla="*/ 2445544 w 2447925"/>
              <a:gd name="connsiteY7" fmla="*/ 60484 h 114300"/>
              <a:gd name="connsiteX8" fmla="*/ 2392204 w 2447925"/>
              <a:gd name="connsiteY8" fmla="*/ 11477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925" h="114300">
                <a:moveTo>
                  <a:pt x="2392204" y="114776"/>
                </a:moveTo>
                <a:lnTo>
                  <a:pt x="60484" y="114776"/>
                </a:lnTo>
                <a:cubicBezTo>
                  <a:pt x="30956" y="114776"/>
                  <a:pt x="7144" y="90011"/>
                  <a:pt x="7144" y="60484"/>
                </a:cubicBezTo>
                <a:lnTo>
                  <a:pt x="7144" y="60484"/>
                </a:lnTo>
                <a:cubicBezTo>
                  <a:pt x="7144" y="30956"/>
                  <a:pt x="30956" y="7144"/>
                  <a:pt x="60484" y="7144"/>
                </a:cubicBezTo>
                <a:lnTo>
                  <a:pt x="2392204" y="7144"/>
                </a:lnTo>
                <a:cubicBezTo>
                  <a:pt x="2421731" y="7144"/>
                  <a:pt x="2445544" y="30956"/>
                  <a:pt x="2445544" y="60484"/>
                </a:cubicBezTo>
                <a:lnTo>
                  <a:pt x="2445544" y="60484"/>
                </a:lnTo>
                <a:cubicBezTo>
                  <a:pt x="2445544" y="90011"/>
                  <a:pt x="2421731" y="114776"/>
                  <a:pt x="2392204" y="114776"/>
                </a:cubicBezTo>
                <a:close/>
              </a:path>
            </a:pathLst>
          </a:custGeom>
          <a:gradFill>
            <a:gsLst>
              <a:gs pos="0">
                <a:schemeClr val="accent1"/>
              </a:gs>
              <a:gs pos="100000">
                <a:schemeClr val="accent3"/>
              </a:gs>
            </a:gsLst>
            <a:lin ang="0" scaled="1"/>
          </a:gra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9" name="Полилиния: Форма 8"/>
          <p:cNvSpPr/>
          <p:nvPr/>
        </p:nvSpPr>
        <p:spPr>
          <a:xfrm>
            <a:off x="2925366" y="4662488"/>
            <a:ext cx="6218634" cy="760412"/>
          </a:xfrm>
          <a:custGeom>
            <a:avLst/>
            <a:gdLst>
              <a:gd name="connsiteX0" fmla="*/ 6228874 w 6229350"/>
              <a:gd name="connsiteY0" fmla="*/ 7144 h 571500"/>
              <a:gd name="connsiteX1" fmla="*/ 284321 w 6229350"/>
              <a:gd name="connsiteY1" fmla="*/ 7144 h 571500"/>
              <a:gd name="connsiteX2" fmla="*/ 7144 w 6229350"/>
              <a:gd name="connsiteY2" fmla="*/ 282416 h 571500"/>
              <a:gd name="connsiteX3" fmla="*/ 7144 w 6229350"/>
              <a:gd name="connsiteY3" fmla="*/ 292894 h 571500"/>
              <a:gd name="connsiteX4" fmla="*/ 284321 w 6229350"/>
              <a:gd name="connsiteY4" fmla="*/ 568166 h 571500"/>
              <a:gd name="connsiteX5" fmla="*/ 6228874 w 6229350"/>
              <a:gd name="connsiteY5" fmla="*/ 568166 h 571500"/>
              <a:gd name="connsiteX6" fmla="*/ 6228874 w 6229350"/>
              <a:gd name="connsiteY6" fmla="*/ 71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9350" h="571500">
                <a:moveTo>
                  <a:pt x="6228874" y="7144"/>
                </a:moveTo>
                <a:lnTo>
                  <a:pt x="284321" y="7144"/>
                </a:lnTo>
                <a:cubicBezTo>
                  <a:pt x="284321" y="7144"/>
                  <a:pt x="7144" y="7144"/>
                  <a:pt x="7144" y="282416"/>
                </a:cubicBezTo>
                <a:lnTo>
                  <a:pt x="7144" y="292894"/>
                </a:lnTo>
                <a:cubicBezTo>
                  <a:pt x="7144" y="292894"/>
                  <a:pt x="7144" y="568166"/>
                  <a:pt x="284321" y="568166"/>
                </a:cubicBezTo>
                <a:lnTo>
                  <a:pt x="6228874" y="568166"/>
                </a:lnTo>
                <a:lnTo>
                  <a:pt x="6228874" y="7144"/>
                </a:lnTo>
                <a:close/>
              </a:path>
            </a:pathLst>
          </a:custGeom>
          <a:solidFill>
            <a:schemeClr val="accent3"/>
          </a:solidFill>
          <a:ln w="254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0" name="Полилиния: Фигура 37"/>
          <p:cNvSpPr>
            <a:spLocks/>
          </p:cNvSpPr>
          <p:nvPr/>
        </p:nvSpPr>
        <p:spPr bwMode="auto">
          <a:xfrm>
            <a:off x="2932510" y="4665664"/>
            <a:ext cx="6207919" cy="257175"/>
          </a:xfrm>
          <a:custGeom>
            <a:avLst/>
            <a:gdLst>
              <a:gd name="T0" fmla="*/ 363403 w 8277071"/>
              <a:gd name="T1" fmla="*/ 0 h 257213"/>
              <a:gd name="T2" fmla="*/ 8277071 w 8277071"/>
              <a:gd name="T3" fmla="*/ 0 h 257213"/>
              <a:gd name="T4" fmla="*/ 8277071 w 8277071"/>
              <a:gd name="T5" fmla="*/ 25380 h 257213"/>
              <a:gd name="T6" fmla="*/ 363403 w 8277071"/>
              <a:gd name="T7" fmla="*/ 25380 h 257213"/>
              <a:gd name="T8" fmla="*/ 61632 w 8277071"/>
              <a:gd name="T9" fmla="*/ 176355 h 257213"/>
              <a:gd name="T10" fmla="*/ 25441 w 8277071"/>
              <a:gd name="T11" fmla="*/ 257213 h 257213"/>
              <a:gd name="T12" fmla="*/ 0 w 8277071"/>
              <a:gd name="T13" fmla="*/ 257213 h 257213"/>
              <a:gd name="T14" fmla="*/ 29624 w 8277071"/>
              <a:gd name="T15" fmla="*/ 181325 h 257213"/>
              <a:gd name="T16" fmla="*/ 363403 w 8277071"/>
              <a:gd name="T17" fmla="*/ 0 h 2572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77071" h="257213">
                <a:moveTo>
                  <a:pt x="363403" y="0"/>
                </a:moveTo>
                <a:lnTo>
                  <a:pt x="8277071" y="0"/>
                </a:lnTo>
                <a:lnTo>
                  <a:pt x="8277071" y="25380"/>
                </a:lnTo>
                <a:lnTo>
                  <a:pt x="363403" y="25380"/>
                </a:lnTo>
                <a:cubicBezTo>
                  <a:pt x="352934" y="25380"/>
                  <a:pt x="158297" y="28235"/>
                  <a:pt x="61632" y="176355"/>
                </a:cubicBezTo>
                <a:lnTo>
                  <a:pt x="25441" y="257213"/>
                </a:lnTo>
                <a:lnTo>
                  <a:pt x="0" y="257213"/>
                </a:lnTo>
                <a:lnTo>
                  <a:pt x="29624" y="181325"/>
                </a:lnTo>
                <a:cubicBezTo>
                  <a:pt x="130358" y="2915"/>
                  <a:pt x="360072" y="0"/>
                  <a:pt x="363403" y="0"/>
                </a:cubicBezTo>
                <a:close/>
              </a:path>
            </a:pathLst>
          </a:custGeom>
          <a:solidFill>
            <a:schemeClr val="bg1"/>
          </a:solidFill>
          <a:ln w="12690" cap="flat">
            <a:noFill/>
            <a:prstDash val="solid"/>
            <a:miter lim="800000"/>
            <a:headEnd/>
            <a:tailEnd/>
          </a:ln>
        </p:spPr>
        <p:txBody>
          <a:bodyPr anchor="ctr"/>
          <a:lstStyle/>
          <a:p>
            <a:pPr>
              <a:defRPr/>
            </a:pPr>
            <a:endParaRPr lang="ru-RU"/>
          </a:p>
        </p:txBody>
      </p:sp>
      <p:sp>
        <p:nvSpPr>
          <p:cNvPr id="11" name="Полилиния: Фигура 35"/>
          <p:cNvSpPr>
            <a:spLocks/>
          </p:cNvSpPr>
          <p:nvPr/>
        </p:nvSpPr>
        <p:spPr bwMode="auto">
          <a:xfrm>
            <a:off x="9140428" y="4665663"/>
            <a:ext cx="3572" cy="25400"/>
          </a:xfrm>
          <a:custGeom>
            <a:avLst/>
            <a:gdLst>
              <a:gd name="T0" fmla="*/ 0 w 5081"/>
              <a:gd name="T1" fmla="*/ 0 h 25380"/>
              <a:gd name="T2" fmla="*/ 5081 w 5081"/>
              <a:gd name="T3" fmla="*/ 0 h 25380"/>
              <a:gd name="T4" fmla="*/ 5081 w 5081"/>
              <a:gd name="T5" fmla="*/ 25380 h 25380"/>
              <a:gd name="T6" fmla="*/ 0 w 5081"/>
              <a:gd name="T7" fmla="*/ 25380 h 25380"/>
              <a:gd name="T8" fmla="*/ 0 w 5081"/>
              <a:gd name="T9" fmla="*/ 0 h 253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81" h="25380">
                <a:moveTo>
                  <a:pt x="0" y="0"/>
                </a:moveTo>
                <a:lnTo>
                  <a:pt x="5081" y="0"/>
                </a:lnTo>
                <a:lnTo>
                  <a:pt x="5081" y="25380"/>
                </a:lnTo>
                <a:lnTo>
                  <a:pt x="0" y="25380"/>
                </a:lnTo>
                <a:lnTo>
                  <a:pt x="0" y="0"/>
                </a:lnTo>
                <a:close/>
              </a:path>
            </a:pathLst>
          </a:custGeom>
          <a:solidFill>
            <a:schemeClr val="bg1"/>
          </a:solidFill>
          <a:ln w="12690" cap="flat">
            <a:noFill/>
            <a:prstDash val="solid"/>
            <a:miter lim="800000"/>
            <a:headEnd/>
            <a:tailEnd/>
          </a:ln>
        </p:spPr>
        <p:txBody>
          <a:bodyPr anchor="ctr"/>
          <a:lstStyle/>
          <a:p>
            <a:pPr>
              <a:defRPr/>
            </a:pPr>
            <a:endParaRPr lang="ru-RU"/>
          </a:p>
        </p:txBody>
      </p:sp>
      <p:sp>
        <p:nvSpPr>
          <p:cNvPr id="12" name="Полилиния: фигура 29"/>
          <p:cNvSpPr>
            <a:spLocks/>
          </p:cNvSpPr>
          <p:nvPr/>
        </p:nvSpPr>
        <p:spPr bwMode="auto">
          <a:xfrm>
            <a:off x="2928937" y="4922838"/>
            <a:ext cx="6215063" cy="512762"/>
          </a:xfrm>
          <a:custGeom>
            <a:avLst/>
            <a:gdLst>
              <a:gd name="T0" fmla="*/ 4615 w 8286767"/>
              <a:gd name="T1" fmla="*/ 0 h 513089"/>
              <a:gd name="T2" fmla="*/ 30056 w 8286767"/>
              <a:gd name="T3" fmla="*/ 0 h 513089"/>
              <a:gd name="T4" fmla="*/ 27385 w 8286767"/>
              <a:gd name="T5" fmla="*/ 5967 h 513089"/>
              <a:gd name="T6" fmla="*/ 12690 w 8286767"/>
              <a:gd name="T7" fmla="*/ 120958 h 513089"/>
              <a:gd name="T8" fmla="*/ 12690 w 8286767"/>
              <a:gd name="T9" fmla="*/ 134918 h 513089"/>
              <a:gd name="T10" fmla="*/ 368018 w 8286767"/>
              <a:gd name="T11" fmla="*/ 488977 h 513089"/>
              <a:gd name="T12" fmla="*/ 8286767 w 8286767"/>
              <a:gd name="T13" fmla="*/ 488977 h 513089"/>
              <a:gd name="T14" fmla="*/ 8286767 w 8286767"/>
              <a:gd name="T15" fmla="*/ 513089 h 513089"/>
              <a:gd name="T16" fmla="*/ 368018 w 8286767"/>
              <a:gd name="T17" fmla="*/ 513089 h 513089"/>
              <a:gd name="T18" fmla="*/ 0 w 8286767"/>
              <a:gd name="T19" fmla="*/ 225019 h 513089"/>
              <a:gd name="T20" fmla="*/ 0 w 8286767"/>
              <a:gd name="T21" fmla="*/ 11822 h 513089"/>
              <a:gd name="T22" fmla="*/ 4615 w 8286767"/>
              <a:gd name="T23" fmla="*/ 0 h 5130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286767" h="513089">
                <a:moveTo>
                  <a:pt x="4615" y="0"/>
                </a:moveTo>
                <a:lnTo>
                  <a:pt x="30056" y="0"/>
                </a:lnTo>
                <a:lnTo>
                  <a:pt x="27385" y="5967"/>
                </a:lnTo>
                <a:cubicBezTo>
                  <a:pt x="18024" y="39383"/>
                  <a:pt x="12690" y="77494"/>
                  <a:pt x="12690" y="120958"/>
                </a:cubicBezTo>
                <a:lnTo>
                  <a:pt x="12690" y="134918"/>
                </a:lnTo>
                <a:cubicBezTo>
                  <a:pt x="12690" y="150146"/>
                  <a:pt x="17766" y="488977"/>
                  <a:pt x="368018" y="488977"/>
                </a:cubicBezTo>
                <a:lnTo>
                  <a:pt x="8286767" y="488977"/>
                </a:lnTo>
                <a:lnTo>
                  <a:pt x="8286767" y="513089"/>
                </a:lnTo>
                <a:lnTo>
                  <a:pt x="368018" y="513089"/>
                </a:lnTo>
                <a:cubicBezTo>
                  <a:pt x="110405" y="513089"/>
                  <a:pt x="26649" y="336694"/>
                  <a:pt x="0" y="225019"/>
                </a:cubicBezTo>
                <a:lnTo>
                  <a:pt x="0" y="11822"/>
                </a:lnTo>
                <a:lnTo>
                  <a:pt x="4615" y="0"/>
                </a:lnTo>
                <a:close/>
              </a:path>
            </a:pathLst>
          </a:custGeom>
          <a:solidFill>
            <a:schemeClr val="bg1"/>
          </a:solidFill>
          <a:ln w="12690" cap="flat">
            <a:noFill/>
            <a:prstDash val="solid"/>
            <a:miter lim="800000"/>
            <a:headEnd/>
            <a:tailEnd/>
          </a:ln>
        </p:spPr>
        <p:txBody>
          <a:bodyPr anchor="ctr"/>
          <a:lstStyle/>
          <a:p>
            <a:pPr>
              <a:defRPr/>
            </a:pPr>
            <a:endParaRPr lang="ru-RU"/>
          </a:p>
        </p:txBody>
      </p:sp>
      <p:sp>
        <p:nvSpPr>
          <p:cNvPr id="2" name="Заголовок 1"/>
          <p:cNvSpPr>
            <a:spLocks noGrp="1"/>
          </p:cNvSpPr>
          <p:nvPr>
            <p:ph type="ctrTitle"/>
          </p:nvPr>
        </p:nvSpPr>
        <p:spPr>
          <a:xfrm>
            <a:off x="586490" y="793173"/>
            <a:ext cx="6858000" cy="655621"/>
          </a:xfrm>
        </p:spPr>
        <p:txBody>
          <a:bodyPr anchor="b"/>
          <a:lstStyle>
            <a:lvl1pPr algn="l">
              <a:defRPr sz="4000" b="1">
                <a:gradFill>
                  <a:gsLst>
                    <a:gs pos="0">
                      <a:schemeClr val="accent1"/>
                    </a:gs>
                    <a:gs pos="100000">
                      <a:schemeClr val="accent3"/>
                    </a:gs>
                  </a:gsLst>
                  <a:lin ang="0" scaled="1"/>
                </a:gradFill>
              </a:defRPr>
            </a:lvl1pPr>
          </a:lstStyle>
          <a:p>
            <a:r>
              <a:rPr lang="ru-RU" noProof="0" smtClean="0"/>
              <a:t>Образец заголовка</a:t>
            </a:r>
            <a:endParaRPr lang="ru-RU" noProof="0" dirty="0"/>
          </a:p>
        </p:txBody>
      </p:sp>
      <p:sp>
        <p:nvSpPr>
          <p:cNvPr id="3" name="Подзаголовок 2"/>
          <p:cNvSpPr>
            <a:spLocks noGrp="1"/>
          </p:cNvSpPr>
          <p:nvPr>
            <p:ph type="subTitle" idx="1"/>
          </p:nvPr>
        </p:nvSpPr>
        <p:spPr>
          <a:xfrm>
            <a:off x="596829" y="1877052"/>
            <a:ext cx="5132459" cy="496223"/>
          </a:xfrm>
        </p:spPr>
        <p:txBody>
          <a:bodyPr rtlCol="0">
            <a:normAutofit/>
          </a:bodyPr>
          <a:lstStyle>
            <a:lvl1pPr marL="0" indent="0" algn="l">
              <a:buNone/>
              <a:defRPr sz="18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noProof="0" smtClean="0"/>
              <a:t>Образец подзаголовка</a:t>
            </a:r>
            <a:endParaRPr lang="ru-RU" noProof="0" dirty="0"/>
          </a:p>
        </p:txBody>
      </p:sp>
      <p:sp>
        <p:nvSpPr>
          <p:cNvPr id="13" name="Дата 6"/>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14" name="Нижний колонтитул 7"/>
          <p:cNvSpPr>
            <a:spLocks noGrp="1"/>
          </p:cNvSpPr>
          <p:nvPr>
            <p:ph type="ftr" sz="quarter" idx="11"/>
          </p:nvPr>
        </p:nvSpPr>
        <p:spPr/>
        <p:txBody>
          <a:bodyPr/>
          <a:lstStyle>
            <a:lvl1pPr>
              <a:defRPr/>
            </a:lvl1pPr>
          </a:lstStyle>
          <a:p>
            <a:endParaRPr lang="ru-RU"/>
          </a:p>
        </p:txBody>
      </p:sp>
      <p:sp>
        <p:nvSpPr>
          <p:cNvPr id="15" name="Номер слайда 10"/>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sp>
        <p:nvSpPr>
          <p:cNvPr id="4" name="Овал 3"/>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5"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2" name="Графический объект 39"/>
          <p:cNvGrpSpPr>
            <a:grpSpLocks/>
          </p:cNvGrpSpPr>
          <p:nvPr/>
        </p:nvGrpSpPr>
        <p:grpSpPr bwMode="auto">
          <a:xfrm>
            <a:off x="7505701" y="1"/>
            <a:ext cx="1641872" cy="1933575"/>
            <a:chOff x="10003200" y="0"/>
            <a:chExt cx="2188800" cy="1933794"/>
          </a:xfrm>
        </p:grpSpPr>
        <p:sp>
          <p:nvSpPr>
            <p:cNvPr id="8" name="Полилиния: Фигура 41"/>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9" name="Полилиния: Фигура 42"/>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0" name="Полилиния: Фигура 43"/>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1" name="Полилиния: фигура 44"/>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2" name="Полилиния: Фигура 45"/>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3" name="Полилиния: Фигура 46"/>
            <p:cNvSpPr>
              <a:spLocks/>
            </p:cNvSpPr>
            <p:nvPr/>
          </p:nvSpPr>
          <p:spPr bwMode="auto">
            <a:xfrm>
              <a:off x="9995264" y="301659"/>
              <a:ext cx="2198322"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14" name="Графический объект 19"/>
          <p:cNvSpPr/>
          <p:nvPr/>
        </p:nvSpPr>
        <p:spPr>
          <a:xfrm>
            <a:off x="628650" y="1492251"/>
            <a:ext cx="4614863" cy="150813"/>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8" name="Объект 2"/>
          <p:cNvSpPr>
            <a:spLocks noGrp="1"/>
          </p:cNvSpPr>
          <p:nvPr>
            <p:ph idx="1"/>
          </p:nvPr>
        </p:nvSpPr>
        <p:spPr>
          <a:xfrm>
            <a:off x="628650" y="1825625"/>
            <a:ext cx="7886700" cy="4351338"/>
          </a:xfrm>
        </p:spPr>
        <p:txBody>
          <a:bodyPr rtlCol="0">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7" name="Заголовок 6"/>
          <p:cNvSpPr>
            <a:spLocks noGrp="1"/>
          </p:cNvSpPr>
          <p:nvPr>
            <p:ph type="title"/>
          </p:nvPr>
        </p:nvSpPr>
        <p:spPr>
          <a:xfrm>
            <a:off x="628650" y="365126"/>
            <a:ext cx="6787889" cy="945498"/>
          </a:xfrm>
        </p:spPr>
        <p:txBody>
          <a:bodyPr/>
          <a:lstStyle/>
          <a:p>
            <a:r>
              <a:rPr lang="ru-RU" noProof="0" smtClean="0"/>
              <a:t>Образец заголовка</a:t>
            </a:r>
            <a:endParaRPr lang="ru-RU" noProof="0" dirty="0"/>
          </a:p>
        </p:txBody>
      </p:sp>
      <p:sp>
        <p:nvSpPr>
          <p:cNvPr id="15" name="Дата 3"/>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16" name="Нижний колонтитул 4"/>
          <p:cNvSpPr>
            <a:spLocks noGrp="1"/>
          </p:cNvSpPr>
          <p:nvPr>
            <p:ph type="ftr" sz="quarter" idx="11"/>
          </p:nvPr>
        </p:nvSpPr>
        <p:spPr>
          <a:xfrm>
            <a:off x="609600" y="5797551"/>
            <a:ext cx="3086100" cy="365125"/>
          </a:xfrm>
        </p:spPr>
        <p:txBody>
          <a:bodyPr/>
          <a:lstStyle>
            <a:lvl1pPr>
              <a:defRPr/>
            </a:lvl1pPr>
          </a:lstStyle>
          <a:p>
            <a:endParaRPr lang="ru-RU"/>
          </a:p>
        </p:txBody>
      </p:sp>
      <p:sp>
        <p:nvSpPr>
          <p:cNvPr id="17" name="Номер слайда 5"/>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8" name="Овал 7"/>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2" name="Графический объект 39"/>
          <p:cNvGrpSpPr>
            <a:grpSpLocks/>
          </p:cNvGrpSpPr>
          <p:nvPr/>
        </p:nvGrpSpPr>
        <p:grpSpPr bwMode="auto">
          <a:xfrm>
            <a:off x="7505701" y="1"/>
            <a:ext cx="1641872" cy="1933575"/>
            <a:chOff x="10003200" y="0"/>
            <a:chExt cx="2188800" cy="1933794"/>
          </a:xfrm>
        </p:grpSpPr>
        <p:sp>
          <p:nvSpPr>
            <p:cNvPr id="11" name="Полилиния: Фигура 41"/>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2" name="Полилиния: Фигура 42"/>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3" name="Полилиния: Фигура 43"/>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4" name="Полилиния: фигура 44"/>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5" name="Полилиния: Фигура 45"/>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6" name="Полилиния: Фигура 46"/>
            <p:cNvSpPr>
              <a:spLocks/>
            </p:cNvSpPr>
            <p:nvPr/>
          </p:nvSpPr>
          <p:spPr bwMode="auto">
            <a:xfrm>
              <a:off x="9995264" y="301659"/>
              <a:ext cx="2198322"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18" name="Графический объект 19"/>
          <p:cNvSpPr/>
          <p:nvPr/>
        </p:nvSpPr>
        <p:spPr>
          <a:xfrm>
            <a:off x="628650" y="1492251"/>
            <a:ext cx="4614863" cy="150813"/>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7" name="Заголовок 6"/>
          <p:cNvSpPr>
            <a:spLocks noGrp="1"/>
          </p:cNvSpPr>
          <p:nvPr>
            <p:ph type="title"/>
          </p:nvPr>
        </p:nvSpPr>
        <p:spPr>
          <a:xfrm>
            <a:off x="628650" y="365126"/>
            <a:ext cx="6787889" cy="945498"/>
          </a:xfrm>
        </p:spPr>
        <p:txBody>
          <a:bodyPr/>
          <a:lstStyle/>
          <a:p>
            <a:r>
              <a:rPr lang="ru-RU" noProof="0" smtClean="0"/>
              <a:t>Образец заголовка</a:t>
            </a:r>
            <a:endParaRPr lang="ru-RU" noProof="0" dirty="0"/>
          </a:p>
        </p:txBody>
      </p:sp>
      <p:sp>
        <p:nvSpPr>
          <p:cNvPr id="17" name="Текст 2"/>
          <p:cNvSpPr>
            <a:spLocks noGrp="1"/>
          </p:cNvSpPr>
          <p:nvPr>
            <p:ph type="body" idx="1"/>
          </p:nvPr>
        </p:nvSpPr>
        <p:spPr>
          <a:xfrm>
            <a:off x="629842" y="1825624"/>
            <a:ext cx="3868340" cy="421084"/>
          </a:xfrm>
        </p:spPr>
        <p:txBody>
          <a:bodyPr rtlCol="0"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19" name="Объект 3"/>
          <p:cNvSpPr>
            <a:spLocks noGrp="1"/>
          </p:cNvSpPr>
          <p:nvPr>
            <p:ph sz="half" idx="2"/>
          </p:nvPr>
        </p:nvSpPr>
        <p:spPr>
          <a:xfrm>
            <a:off x="629842" y="2323459"/>
            <a:ext cx="3868340" cy="3387547"/>
          </a:xfrm>
        </p:spPr>
        <p:txBody>
          <a:bodyPr rtlCol="0">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21" name="Текст 4"/>
          <p:cNvSpPr>
            <a:spLocks noGrp="1"/>
          </p:cNvSpPr>
          <p:nvPr>
            <p:ph type="body" sz="quarter" idx="3"/>
          </p:nvPr>
        </p:nvSpPr>
        <p:spPr>
          <a:xfrm>
            <a:off x="4629150" y="1828800"/>
            <a:ext cx="3887391" cy="417908"/>
          </a:xfrm>
        </p:spPr>
        <p:txBody>
          <a:bodyPr rtlCol="0"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22" name="Объект 5"/>
          <p:cNvSpPr>
            <a:spLocks noGrp="1"/>
          </p:cNvSpPr>
          <p:nvPr>
            <p:ph sz="quarter" idx="4"/>
          </p:nvPr>
        </p:nvSpPr>
        <p:spPr>
          <a:xfrm>
            <a:off x="4629150" y="2323459"/>
            <a:ext cx="3887391" cy="3387547"/>
          </a:xfrm>
        </p:spPr>
        <p:txBody>
          <a:bodyPr rtlCol="0">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20" name="Дата 3"/>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23" name="Нижний колонтитул 4"/>
          <p:cNvSpPr>
            <a:spLocks noGrp="1"/>
          </p:cNvSpPr>
          <p:nvPr>
            <p:ph type="ftr" sz="quarter" idx="11"/>
          </p:nvPr>
        </p:nvSpPr>
        <p:spPr>
          <a:xfrm>
            <a:off x="609600" y="5797551"/>
            <a:ext cx="3086100" cy="365125"/>
          </a:xfrm>
        </p:spPr>
        <p:txBody>
          <a:bodyPr/>
          <a:lstStyle>
            <a:lvl1pPr>
              <a:defRPr/>
            </a:lvl1pPr>
          </a:lstStyle>
          <a:p>
            <a:endParaRPr lang="ru-RU"/>
          </a:p>
        </p:txBody>
      </p:sp>
      <p:sp>
        <p:nvSpPr>
          <p:cNvPr id="24" name="Номер слайда 5"/>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Два объекта">
    <p:spTree>
      <p:nvGrpSpPr>
        <p:cNvPr id="1" name=""/>
        <p:cNvGrpSpPr/>
        <p:nvPr/>
      </p:nvGrpSpPr>
      <p:grpSpPr>
        <a:xfrm>
          <a:off x="0" y="0"/>
          <a:ext cx="0" cy="0"/>
          <a:chOff x="0" y="0"/>
          <a:chExt cx="0" cy="0"/>
        </a:xfrm>
      </p:grpSpPr>
      <p:sp>
        <p:nvSpPr>
          <p:cNvPr id="5" name="Овал 4"/>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6"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2" name="Графический объект 39"/>
          <p:cNvGrpSpPr>
            <a:grpSpLocks/>
          </p:cNvGrpSpPr>
          <p:nvPr/>
        </p:nvGrpSpPr>
        <p:grpSpPr bwMode="auto">
          <a:xfrm>
            <a:off x="7505701" y="1"/>
            <a:ext cx="1641872" cy="1933575"/>
            <a:chOff x="10003200" y="0"/>
            <a:chExt cx="2188800" cy="1933794"/>
          </a:xfrm>
        </p:grpSpPr>
        <p:sp>
          <p:nvSpPr>
            <p:cNvPr id="9" name="Полилиния: Фигура 41"/>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0" name="Полилиния: Фигура 42"/>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1" name="Полилиния: Фигура 43"/>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2" name="Полилиния: фигура 44"/>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3" name="Полилиния: Фигура 45"/>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4" name="Полилиния: Фигура 46"/>
            <p:cNvSpPr>
              <a:spLocks/>
            </p:cNvSpPr>
            <p:nvPr/>
          </p:nvSpPr>
          <p:spPr bwMode="auto">
            <a:xfrm>
              <a:off x="9995264" y="301659"/>
              <a:ext cx="2198322"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15" name="Графический объект 19"/>
          <p:cNvSpPr/>
          <p:nvPr/>
        </p:nvSpPr>
        <p:spPr>
          <a:xfrm>
            <a:off x="628650" y="1492251"/>
            <a:ext cx="4614863" cy="150813"/>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7" name="Заголовок 6"/>
          <p:cNvSpPr>
            <a:spLocks noGrp="1"/>
          </p:cNvSpPr>
          <p:nvPr>
            <p:ph type="title"/>
          </p:nvPr>
        </p:nvSpPr>
        <p:spPr>
          <a:xfrm>
            <a:off x="628650" y="365126"/>
            <a:ext cx="6787889" cy="945498"/>
          </a:xfrm>
        </p:spPr>
        <p:txBody>
          <a:bodyPr/>
          <a:lstStyle/>
          <a:p>
            <a:r>
              <a:rPr lang="ru-RU" noProof="0" smtClean="0"/>
              <a:t>Образец заголовка</a:t>
            </a:r>
            <a:endParaRPr lang="ru-RU" noProof="0" dirty="0"/>
          </a:p>
        </p:txBody>
      </p:sp>
      <p:sp>
        <p:nvSpPr>
          <p:cNvPr id="23" name="Объект 2"/>
          <p:cNvSpPr>
            <a:spLocks noGrp="1"/>
          </p:cNvSpPr>
          <p:nvPr>
            <p:ph sz="half" idx="1"/>
          </p:nvPr>
        </p:nvSpPr>
        <p:spPr>
          <a:xfrm>
            <a:off x="628650" y="1825625"/>
            <a:ext cx="3886200" cy="3885380"/>
          </a:xfrm>
        </p:spPr>
        <p:txBody>
          <a:bodyPr rtlCol="0">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24" name="Объект 3"/>
          <p:cNvSpPr>
            <a:spLocks noGrp="1"/>
          </p:cNvSpPr>
          <p:nvPr>
            <p:ph sz="half" idx="2"/>
          </p:nvPr>
        </p:nvSpPr>
        <p:spPr>
          <a:xfrm>
            <a:off x="4648582" y="1825624"/>
            <a:ext cx="3886200" cy="3929249"/>
          </a:xfrm>
        </p:spPr>
        <p:txBody>
          <a:bodyPr rtlCol="0">
            <a:normAutofit/>
          </a:bodyPr>
          <a:lstStyle>
            <a:lvl1pPr>
              <a:defRPr sz="1600">
                <a:solidFill>
                  <a:schemeClr val="tx1"/>
                </a:solidFill>
              </a:defRPr>
            </a:lvl1pPr>
            <a:lvl2pPr>
              <a:defRPr sz="1400">
                <a:solidFill>
                  <a:schemeClr val="tx1"/>
                </a:solidFill>
              </a:defRPr>
            </a:lvl2pPr>
            <a:lvl3pPr>
              <a:defRPr sz="1200">
                <a:solidFill>
                  <a:schemeClr val="tx1"/>
                </a:solidFill>
              </a:defRPr>
            </a:lvl3pPr>
            <a:lvl4pPr>
              <a:defRPr sz="1100">
                <a:solidFill>
                  <a:schemeClr val="tx1"/>
                </a:solidFill>
              </a:defRPr>
            </a:lvl4pPr>
            <a:lvl5pPr>
              <a:defRPr sz="1100">
                <a:solidFill>
                  <a:schemeClr val="tx1"/>
                </a:solidFil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16" name="Дата 3"/>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17" name="Нижний колонтитул 4"/>
          <p:cNvSpPr>
            <a:spLocks noGrp="1"/>
          </p:cNvSpPr>
          <p:nvPr>
            <p:ph type="ftr" sz="quarter" idx="11"/>
          </p:nvPr>
        </p:nvSpPr>
        <p:spPr>
          <a:xfrm>
            <a:off x="609600" y="5797551"/>
            <a:ext cx="3086100" cy="365125"/>
          </a:xfrm>
        </p:spPr>
        <p:txBody>
          <a:bodyPr/>
          <a:lstStyle>
            <a:lvl1pPr>
              <a:defRPr/>
            </a:lvl1pPr>
          </a:lstStyle>
          <a:p>
            <a:endParaRPr lang="ru-RU"/>
          </a:p>
        </p:txBody>
      </p:sp>
      <p:sp>
        <p:nvSpPr>
          <p:cNvPr id="18" name="Номер слайда 5"/>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5" name="Овал 4"/>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6"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7" name="Полилиния: Фигура 37"/>
          <p:cNvSpPr>
            <a:spLocks/>
          </p:cNvSpPr>
          <p:nvPr/>
        </p:nvSpPr>
        <p:spPr bwMode="auto">
          <a:xfrm>
            <a:off x="7810501" y="4433888"/>
            <a:ext cx="1337072" cy="30162"/>
          </a:xfrm>
          <a:custGeom>
            <a:avLst/>
            <a:gdLst>
              <a:gd name="T0" fmla="*/ 0 w 1782599"/>
              <a:gd name="T1" fmla="*/ 0 h 30316"/>
              <a:gd name="T2" fmla="*/ 1782599 w 1782599"/>
              <a:gd name="T3" fmla="*/ 0 h 30316"/>
              <a:gd name="T4" fmla="*/ 1782599 w 1782599"/>
              <a:gd name="T5" fmla="*/ 30316 h 30316"/>
              <a:gd name="T6" fmla="*/ 2488 w 1782599"/>
              <a:gd name="T7" fmla="*/ 30316 h 30316"/>
              <a:gd name="T8" fmla="*/ 643 w 1782599"/>
              <a:gd name="T9" fmla="*/ 16129 h 30316"/>
              <a:gd name="T10" fmla="*/ 0 w 1782599"/>
              <a:gd name="T11" fmla="*/ 3788 h 30316"/>
              <a:gd name="T12" fmla="*/ 0 w 1782599"/>
              <a:gd name="T13" fmla="*/ 0 h 30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82599" h="30316">
                <a:moveTo>
                  <a:pt x="0" y="0"/>
                </a:moveTo>
                <a:lnTo>
                  <a:pt x="1782599" y="0"/>
                </a:lnTo>
                <a:lnTo>
                  <a:pt x="1782599" y="30316"/>
                </a:lnTo>
                <a:lnTo>
                  <a:pt x="2488" y="30316"/>
                </a:lnTo>
                <a:lnTo>
                  <a:pt x="643" y="16129"/>
                </a:lnTo>
                <a:cubicBezTo>
                  <a:pt x="40" y="8565"/>
                  <a:pt x="0" y="4104"/>
                  <a:pt x="0" y="3788"/>
                </a:cubicBezTo>
                <a:lnTo>
                  <a:pt x="0" y="0"/>
                </a:lnTo>
                <a:close/>
              </a:path>
            </a:pathLst>
          </a:custGeom>
          <a:solidFill>
            <a:schemeClr val="bg2"/>
          </a:solidFill>
          <a:ln w="9525" cap="flat">
            <a:noFill/>
            <a:prstDash val="solid"/>
            <a:miter lim="800000"/>
            <a:headEnd/>
            <a:tailEnd/>
          </a:ln>
        </p:spPr>
        <p:txBody>
          <a:bodyPr anchor="ctr"/>
          <a:lstStyle/>
          <a:p>
            <a:pPr>
              <a:defRPr/>
            </a:pPr>
            <a:endParaRPr lang="ru-RU"/>
          </a:p>
        </p:txBody>
      </p:sp>
      <p:sp>
        <p:nvSpPr>
          <p:cNvPr id="8" name="Графический объект 33"/>
          <p:cNvSpPr/>
          <p:nvPr/>
        </p:nvSpPr>
        <p:spPr>
          <a:xfrm>
            <a:off x="665560" y="2046288"/>
            <a:ext cx="2839640" cy="165100"/>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9" name="Полилиния: Фигура 32"/>
          <p:cNvSpPr>
            <a:spLocks/>
          </p:cNvSpPr>
          <p:nvPr/>
        </p:nvSpPr>
        <p:spPr bwMode="auto">
          <a:xfrm>
            <a:off x="7812881" y="4160839"/>
            <a:ext cx="1338263" cy="542925"/>
          </a:xfrm>
          <a:custGeom>
            <a:avLst/>
            <a:gdLst>
              <a:gd name="T0" fmla="*/ 1779434 w 1343025"/>
              <a:gd name="T1" fmla="*/ 9474 h 409575"/>
              <a:gd name="T2" fmla="*/ 272834 w 1343025"/>
              <a:gd name="T3" fmla="*/ 9474 h 409575"/>
              <a:gd name="T4" fmla="*/ 9496 w 1343025"/>
              <a:gd name="T5" fmla="*/ 267167 h 409575"/>
              <a:gd name="T6" fmla="*/ 9496 w 1343025"/>
              <a:gd name="T7" fmla="*/ 277272 h 409575"/>
              <a:gd name="T8" fmla="*/ 272834 w 1343025"/>
              <a:gd name="T9" fmla="*/ 534965 h 409575"/>
              <a:gd name="T10" fmla="*/ 1779434 w 1343025"/>
              <a:gd name="T11" fmla="*/ 534965 h 409575"/>
              <a:gd name="T12" fmla="*/ 1779434 w 1343025"/>
              <a:gd name="T13" fmla="*/ 9474 h 4095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43025" h="409575">
                <a:moveTo>
                  <a:pt x="1338739" y="7144"/>
                </a:moveTo>
                <a:lnTo>
                  <a:pt x="205264" y="7144"/>
                </a:lnTo>
                <a:cubicBezTo>
                  <a:pt x="205264" y="7144"/>
                  <a:pt x="7144" y="7144"/>
                  <a:pt x="7144" y="201454"/>
                </a:cubicBezTo>
                <a:lnTo>
                  <a:pt x="7144" y="209074"/>
                </a:lnTo>
                <a:cubicBezTo>
                  <a:pt x="7144" y="209074"/>
                  <a:pt x="7144" y="403384"/>
                  <a:pt x="205264" y="403384"/>
                </a:cubicBezTo>
                <a:lnTo>
                  <a:pt x="1338739" y="403384"/>
                </a:lnTo>
                <a:lnTo>
                  <a:pt x="1338739" y="7144"/>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0" name="Полилиния: фигура 40"/>
          <p:cNvSpPr/>
          <p:nvPr/>
        </p:nvSpPr>
        <p:spPr>
          <a:xfrm>
            <a:off x="6455569" y="4437064"/>
            <a:ext cx="2696766" cy="922337"/>
          </a:xfrm>
          <a:custGeom>
            <a:avLst/>
            <a:gdLst>
              <a:gd name="connsiteX0" fmla="*/ 2697957 w 2705100"/>
              <a:gd name="connsiteY0" fmla="*/ 7144 h 695325"/>
              <a:gd name="connsiteX1" fmla="*/ 345281 w 2705100"/>
              <a:gd name="connsiteY1" fmla="*/ 7144 h 695325"/>
              <a:gd name="connsiteX2" fmla="*/ 7144 w 2705100"/>
              <a:gd name="connsiteY2" fmla="*/ 344329 h 695325"/>
              <a:gd name="connsiteX3" fmla="*/ 7144 w 2705100"/>
              <a:gd name="connsiteY3" fmla="*/ 356711 h 695325"/>
              <a:gd name="connsiteX4" fmla="*/ 345281 w 2705100"/>
              <a:gd name="connsiteY4" fmla="*/ 693896 h 695325"/>
              <a:gd name="connsiteX5" fmla="*/ 2697957 w 2705100"/>
              <a:gd name="connsiteY5" fmla="*/ 693896 h 695325"/>
              <a:gd name="connsiteX6" fmla="*/ 2697957 w 2705100"/>
              <a:gd name="connsiteY6" fmla="*/ 714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100" h="695325">
                <a:moveTo>
                  <a:pt x="2697957" y="7144"/>
                </a:moveTo>
                <a:lnTo>
                  <a:pt x="345281" y="7144"/>
                </a:lnTo>
                <a:cubicBezTo>
                  <a:pt x="345281" y="7144"/>
                  <a:pt x="7144" y="7144"/>
                  <a:pt x="7144" y="344329"/>
                </a:cubicBezTo>
                <a:lnTo>
                  <a:pt x="7144" y="356711"/>
                </a:lnTo>
                <a:cubicBezTo>
                  <a:pt x="7144" y="356711"/>
                  <a:pt x="7144" y="693896"/>
                  <a:pt x="345281" y="693896"/>
                </a:cubicBezTo>
                <a:lnTo>
                  <a:pt x="2697957" y="693896"/>
                </a:lnTo>
                <a:lnTo>
                  <a:pt x="2697957" y="7144"/>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57" name="Рисунок 56"/>
          <p:cNvSpPr>
            <a:spLocks noGrp="1"/>
          </p:cNvSpPr>
          <p:nvPr>
            <p:ph type="pic" idx="1"/>
          </p:nvPr>
        </p:nvSpPr>
        <p:spPr>
          <a:xfrm>
            <a:off x="4331892" y="532520"/>
            <a:ext cx="4812108" cy="4534825"/>
          </a:xfrm>
          <a:custGeom>
            <a:avLst/>
            <a:gdLst>
              <a:gd name="connsiteX0" fmla="*/ 2868981 w 6416144"/>
              <a:gd name="connsiteY0" fmla="*/ 4534824 h 4534825"/>
              <a:gd name="connsiteX1" fmla="*/ 6408833 w 6416144"/>
              <a:gd name="connsiteY1" fmla="*/ 4534824 h 4534825"/>
              <a:gd name="connsiteX2" fmla="*/ 6408833 w 6416144"/>
              <a:gd name="connsiteY2" fmla="*/ 4534825 h 4534825"/>
              <a:gd name="connsiteX3" fmla="*/ 2868981 w 6416144"/>
              <a:gd name="connsiteY3" fmla="*/ 4534825 h 4534825"/>
              <a:gd name="connsiteX4" fmla="*/ 4642500 w 6416144"/>
              <a:gd name="connsiteY4" fmla="*/ 3896784 h 4534825"/>
              <a:gd name="connsiteX5" fmla="*/ 4642501 w 6416144"/>
              <a:gd name="connsiteY5" fmla="*/ 3896784 h 4534825"/>
              <a:gd name="connsiteX6" fmla="*/ 4642605 w 6416144"/>
              <a:gd name="connsiteY6" fmla="*/ 3899015 h 4534825"/>
              <a:gd name="connsiteX7" fmla="*/ 4905429 w 6416144"/>
              <a:gd name="connsiteY7" fmla="*/ 4145635 h 4534825"/>
              <a:gd name="connsiteX8" fmla="*/ 4905428 w 6416144"/>
              <a:gd name="connsiteY8" fmla="*/ 4145635 h 4534825"/>
              <a:gd name="connsiteX9" fmla="*/ 4642604 w 6416144"/>
              <a:gd name="connsiteY9" fmla="*/ 3899015 h 4534825"/>
              <a:gd name="connsiteX10" fmla="*/ 6416144 w 6416144"/>
              <a:gd name="connsiteY10" fmla="*/ 0 h 4534825"/>
              <a:gd name="connsiteX11" fmla="*/ 6416144 w 6416144"/>
              <a:gd name="connsiteY11" fmla="*/ 233966 h 4534825"/>
              <a:gd name="connsiteX12" fmla="*/ 5581177 w 6416144"/>
              <a:gd name="connsiteY12" fmla="*/ 233966 h 4534825"/>
              <a:gd name="connsiteX13" fmla="*/ 5317839 w 6416144"/>
              <a:gd name="connsiteY13" fmla="*/ 428980 h 4534825"/>
              <a:gd name="connsiteX14" fmla="*/ 5317839 w 6416144"/>
              <a:gd name="connsiteY14" fmla="*/ 436628 h 4534825"/>
              <a:gd name="connsiteX15" fmla="*/ 5581177 w 6416144"/>
              <a:gd name="connsiteY15" fmla="*/ 631642 h 4534825"/>
              <a:gd name="connsiteX16" fmla="*/ 6416144 w 6416144"/>
              <a:gd name="connsiteY16" fmla="*/ 631642 h 4534825"/>
              <a:gd name="connsiteX17" fmla="*/ 6416144 w 6416144"/>
              <a:gd name="connsiteY17" fmla="*/ 4534824 h 4534825"/>
              <a:gd name="connsiteX18" fmla="*/ 6408833 w 6416144"/>
              <a:gd name="connsiteY18" fmla="*/ 4534824 h 4534825"/>
              <a:gd name="connsiteX19" fmla="*/ 6408833 w 6416144"/>
              <a:gd name="connsiteY19" fmla="*/ 4145635 h 4534825"/>
              <a:gd name="connsiteX20" fmla="*/ 6412028 w 6416144"/>
              <a:gd name="connsiteY20" fmla="*/ 4145635 h 4534825"/>
              <a:gd name="connsiteX21" fmla="*/ 6412028 w 6416144"/>
              <a:gd name="connsiteY21" fmla="*/ 3620144 h 4534825"/>
              <a:gd name="connsiteX22" fmla="*/ 4905428 w 6416144"/>
              <a:gd name="connsiteY22" fmla="*/ 3620144 h 4534825"/>
              <a:gd name="connsiteX23" fmla="*/ 4642090 w 6416144"/>
              <a:gd name="connsiteY23" fmla="*/ 3877837 h 4534825"/>
              <a:gd name="connsiteX24" fmla="*/ 4642090 w 6416144"/>
              <a:gd name="connsiteY24" fmla="*/ 3887942 h 4534825"/>
              <a:gd name="connsiteX25" fmla="*/ 4642500 w 6416144"/>
              <a:gd name="connsiteY25" fmla="*/ 3896784 h 4534825"/>
              <a:gd name="connsiteX26" fmla="*/ 3281687 w 6416144"/>
              <a:gd name="connsiteY26" fmla="*/ 3896784 h 4534825"/>
              <a:gd name="connsiteX27" fmla="*/ 2832240 w 6416144"/>
              <a:gd name="connsiteY27" fmla="*/ 4343957 h 4534825"/>
              <a:gd name="connsiteX28" fmla="*/ 2832240 w 6416144"/>
              <a:gd name="connsiteY28" fmla="*/ 4360378 h 4534825"/>
              <a:gd name="connsiteX29" fmla="*/ 2855942 w 6416144"/>
              <a:gd name="connsiteY29" fmla="*/ 4501866 h 4534825"/>
              <a:gd name="connsiteX30" fmla="*/ 2868981 w 6416144"/>
              <a:gd name="connsiteY30" fmla="*/ 4534824 h 4534825"/>
              <a:gd name="connsiteX31" fmla="*/ 1415799 w 6416144"/>
              <a:gd name="connsiteY31" fmla="*/ 4534824 h 4534825"/>
              <a:gd name="connsiteX32" fmla="*/ 1316204 w 6416144"/>
              <a:gd name="connsiteY32" fmla="*/ 4515398 h 4534825"/>
              <a:gd name="connsiteX33" fmla="*/ 1033 w 6416144"/>
              <a:gd name="connsiteY33" fmla="*/ 2292638 h 4534825"/>
              <a:gd name="connsiteX34" fmla="*/ 1594209 w 6416144"/>
              <a:gd name="connsiteY34" fmla="*/ 23854 h 4534825"/>
              <a:gd name="connsiteX35" fmla="*/ 1554064 w 6416144"/>
              <a:gd name="connsiteY35" fmla="*/ 11750 h 453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16144" h="4534825">
                <a:moveTo>
                  <a:pt x="2868981" y="4534824"/>
                </a:moveTo>
                <a:lnTo>
                  <a:pt x="6408833" y="4534824"/>
                </a:lnTo>
                <a:lnTo>
                  <a:pt x="6408833" y="4534825"/>
                </a:lnTo>
                <a:lnTo>
                  <a:pt x="2868981" y="4534825"/>
                </a:lnTo>
                <a:close/>
                <a:moveTo>
                  <a:pt x="4642500" y="3896784"/>
                </a:moveTo>
                <a:lnTo>
                  <a:pt x="4642501" y="3896784"/>
                </a:lnTo>
                <a:lnTo>
                  <a:pt x="4642605" y="3899015"/>
                </a:lnTo>
                <a:cubicBezTo>
                  <a:pt x="4646206" y="3948339"/>
                  <a:pt x="4675008" y="4145635"/>
                  <a:pt x="4905429" y="4145635"/>
                </a:cubicBezTo>
                <a:lnTo>
                  <a:pt x="4905428" y="4145635"/>
                </a:lnTo>
                <a:cubicBezTo>
                  <a:pt x="4675007" y="4145635"/>
                  <a:pt x="4646205" y="3948339"/>
                  <a:pt x="4642604" y="3899015"/>
                </a:cubicBezTo>
                <a:close/>
                <a:moveTo>
                  <a:pt x="6416144" y="0"/>
                </a:moveTo>
                <a:lnTo>
                  <a:pt x="6416144" y="233966"/>
                </a:lnTo>
                <a:lnTo>
                  <a:pt x="5581177" y="233966"/>
                </a:lnTo>
                <a:cubicBezTo>
                  <a:pt x="5581177" y="233966"/>
                  <a:pt x="5317839" y="233966"/>
                  <a:pt x="5317839" y="428980"/>
                </a:cubicBezTo>
                <a:lnTo>
                  <a:pt x="5317839" y="436628"/>
                </a:lnTo>
                <a:cubicBezTo>
                  <a:pt x="5317839" y="436628"/>
                  <a:pt x="5317839" y="631642"/>
                  <a:pt x="5581177" y="631642"/>
                </a:cubicBezTo>
                <a:lnTo>
                  <a:pt x="6416144" y="631642"/>
                </a:lnTo>
                <a:lnTo>
                  <a:pt x="6416144" y="4534824"/>
                </a:lnTo>
                <a:lnTo>
                  <a:pt x="6408833" y="4534824"/>
                </a:lnTo>
                <a:lnTo>
                  <a:pt x="6408833" y="4145635"/>
                </a:lnTo>
                <a:lnTo>
                  <a:pt x="6412028" y="4145635"/>
                </a:lnTo>
                <a:lnTo>
                  <a:pt x="6412028" y="3620144"/>
                </a:lnTo>
                <a:lnTo>
                  <a:pt x="4905428" y="3620144"/>
                </a:lnTo>
                <a:cubicBezTo>
                  <a:pt x="4905428" y="3620144"/>
                  <a:pt x="4642090" y="3620144"/>
                  <a:pt x="4642090" y="3877837"/>
                </a:cubicBezTo>
                <a:lnTo>
                  <a:pt x="4642090" y="3887942"/>
                </a:lnTo>
                <a:lnTo>
                  <a:pt x="4642500" y="3896784"/>
                </a:lnTo>
                <a:lnTo>
                  <a:pt x="3281687" y="3896784"/>
                </a:lnTo>
                <a:cubicBezTo>
                  <a:pt x="3281687" y="3896784"/>
                  <a:pt x="2832240" y="3896784"/>
                  <a:pt x="2832240" y="4343957"/>
                </a:cubicBezTo>
                <a:lnTo>
                  <a:pt x="2832240" y="4360378"/>
                </a:lnTo>
                <a:cubicBezTo>
                  <a:pt x="2832240" y="4360378"/>
                  <a:pt x="2832240" y="4423262"/>
                  <a:pt x="2855942" y="4501866"/>
                </a:cubicBezTo>
                <a:lnTo>
                  <a:pt x="2868981" y="4534824"/>
                </a:lnTo>
                <a:lnTo>
                  <a:pt x="1415799" y="4534824"/>
                </a:lnTo>
                <a:lnTo>
                  <a:pt x="1316204" y="4515398"/>
                </a:lnTo>
                <a:cubicBezTo>
                  <a:pt x="682558" y="4348152"/>
                  <a:pt x="32583" y="3566545"/>
                  <a:pt x="1033" y="2292638"/>
                </a:cubicBezTo>
                <a:cubicBezTo>
                  <a:pt x="-35023" y="836743"/>
                  <a:pt x="880886" y="23854"/>
                  <a:pt x="1594209" y="23854"/>
                </a:cubicBezTo>
                <a:cubicBezTo>
                  <a:pt x="1590120" y="19819"/>
                  <a:pt x="1558153" y="15785"/>
                  <a:pt x="1554064" y="11750"/>
                </a:cubicBezTo>
                <a:close/>
              </a:path>
            </a:pathLst>
          </a:custGeom>
        </p:spPr>
        <p:txBody>
          <a:bodyPr rtlCol="0"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19" name="Заголовок 1"/>
          <p:cNvSpPr>
            <a:spLocks noGrp="1"/>
          </p:cNvSpPr>
          <p:nvPr>
            <p:ph type="title"/>
          </p:nvPr>
        </p:nvSpPr>
        <p:spPr>
          <a:xfrm>
            <a:off x="629841" y="457201"/>
            <a:ext cx="2949178" cy="1442729"/>
          </a:xfrm>
        </p:spPr>
        <p:txBody>
          <a:bodyPr anchor="b"/>
          <a:lstStyle>
            <a:lvl1pPr>
              <a:defRPr sz="3200"/>
            </a:lvl1pPr>
          </a:lstStyle>
          <a:p>
            <a:r>
              <a:rPr lang="ru-RU" noProof="0" smtClean="0"/>
              <a:t>Образец заголовка</a:t>
            </a:r>
            <a:endParaRPr lang="ru-RU" noProof="0" dirty="0"/>
          </a:p>
        </p:txBody>
      </p:sp>
      <p:sp>
        <p:nvSpPr>
          <p:cNvPr id="20" name="Текст 3"/>
          <p:cNvSpPr>
            <a:spLocks noGrp="1"/>
          </p:cNvSpPr>
          <p:nvPr>
            <p:ph type="body" sz="half" idx="2"/>
          </p:nvPr>
        </p:nvSpPr>
        <p:spPr>
          <a:xfrm>
            <a:off x="629841" y="2356700"/>
            <a:ext cx="2949178" cy="3512287"/>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noProof="0" smtClean="0"/>
              <a:t>Образец текста</a:t>
            </a:r>
          </a:p>
        </p:txBody>
      </p:sp>
      <p:sp>
        <p:nvSpPr>
          <p:cNvPr id="11" name="Дата 3"/>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12" name="Нижний колонтитул 4"/>
          <p:cNvSpPr>
            <a:spLocks noGrp="1"/>
          </p:cNvSpPr>
          <p:nvPr>
            <p:ph type="ftr" sz="quarter" idx="11"/>
          </p:nvPr>
        </p:nvSpPr>
        <p:spPr>
          <a:xfrm>
            <a:off x="609600" y="5797551"/>
            <a:ext cx="2931319" cy="365125"/>
          </a:xfrm>
        </p:spPr>
        <p:txBody>
          <a:bodyPr/>
          <a:lstStyle>
            <a:lvl1pPr>
              <a:defRPr/>
            </a:lvl1pPr>
          </a:lstStyle>
          <a:p>
            <a:endParaRPr lang="ru-RU"/>
          </a:p>
        </p:txBody>
      </p:sp>
      <p:sp>
        <p:nvSpPr>
          <p:cNvPr id="13" name="Номер слайда 5"/>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Объект с подписью">
    <p:spTree>
      <p:nvGrpSpPr>
        <p:cNvPr id="1" name=""/>
        <p:cNvGrpSpPr/>
        <p:nvPr/>
      </p:nvGrpSpPr>
      <p:grpSpPr>
        <a:xfrm>
          <a:off x="0" y="0"/>
          <a:ext cx="0" cy="0"/>
          <a:chOff x="0" y="0"/>
          <a:chExt cx="0" cy="0"/>
        </a:xfrm>
      </p:grpSpPr>
      <p:sp>
        <p:nvSpPr>
          <p:cNvPr id="5" name="Овал 4"/>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6"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7" name="Полилиния: Фигура 37"/>
          <p:cNvSpPr>
            <a:spLocks/>
          </p:cNvSpPr>
          <p:nvPr/>
        </p:nvSpPr>
        <p:spPr bwMode="auto">
          <a:xfrm>
            <a:off x="7810501" y="4433888"/>
            <a:ext cx="1337072" cy="30162"/>
          </a:xfrm>
          <a:custGeom>
            <a:avLst/>
            <a:gdLst>
              <a:gd name="T0" fmla="*/ 0 w 1782599"/>
              <a:gd name="T1" fmla="*/ 0 h 30316"/>
              <a:gd name="T2" fmla="*/ 1782599 w 1782599"/>
              <a:gd name="T3" fmla="*/ 0 h 30316"/>
              <a:gd name="T4" fmla="*/ 1782599 w 1782599"/>
              <a:gd name="T5" fmla="*/ 30316 h 30316"/>
              <a:gd name="T6" fmla="*/ 2488 w 1782599"/>
              <a:gd name="T7" fmla="*/ 30316 h 30316"/>
              <a:gd name="T8" fmla="*/ 643 w 1782599"/>
              <a:gd name="T9" fmla="*/ 16129 h 30316"/>
              <a:gd name="T10" fmla="*/ 0 w 1782599"/>
              <a:gd name="T11" fmla="*/ 3788 h 30316"/>
              <a:gd name="T12" fmla="*/ 0 w 1782599"/>
              <a:gd name="T13" fmla="*/ 0 h 30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82599" h="30316">
                <a:moveTo>
                  <a:pt x="0" y="0"/>
                </a:moveTo>
                <a:lnTo>
                  <a:pt x="1782599" y="0"/>
                </a:lnTo>
                <a:lnTo>
                  <a:pt x="1782599" y="30316"/>
                </a:lnTo>
                <a:lnTo>
                  <a:pt x="2488" y="30316"/>
                </a:lnTo>
                <a:lnTo>
                  <a:pt x="643" y="16129"/>
                </a:lnTo>
                <a:cubicBezTo>
                  <a:pt x="40" y="8565"/>
                  <a:pt x="0" y="4104"/>
                  <a:pt x="0" y="3788"/>
                </a:cubicBezTo>
                <a:lnTo>
                  <a:pt x="0" y="0"/>
                </a:lnTo>
                <a:close/>
              </a:path>
            </a:pathLst>
          </a:custGeom>
          <a:solidFill>
            <a:schemeClr val="bg2"/>
          </a:solidFill>
          <a:ln w="9525" cap="flat">
            <a:noFill/>
            <a:prstDash val="solid"/>
            <a:miter lim="800000"/>
            <a:headEnd/>
            <a:tailEnd/>
          </a:ln>
        </p:spPr>
        <p:txBody>
          <a:bodyPr anchor="ctr"/>
          <a:lstStyle/>
          <a:p>
            <a:pPr>
              <a:defRPr/>
            </a:pPr>
            <a:endParaRPr lang="ru-RU"/>
          </a:p>
        </p:txBody>
      </p:sp>
      <p:sp>
        <p:nvSpPr>
          <p:cNvPr id="8" name="Графический объект 33"/>
          <p:cNvSpPr/>
          <p:nvPr/>
        </p:nvSpPr>
        <p:spPr>
          <a:xfrm>
            <a:off x="665560" y="2046288"/>
            <a:ext cx="2839640" cy="165100"/>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9" name="Полилиния: Фигура 32"/>
          <p:cNvSpPr>
            <a:spLocks/>
          </p:cNvSpPr>
          <p:nvPr/>
        </p:nvSpPr>
        <p:spPr bwMode="auto">
          <a:xfrm>
            <a:off x="7812881" y="4160839"/>
            <a:ext cx="1338263" cy="542925"/>
          </a:xfrm>
          <a:custGeom>
            <a:avLst/>
            <a:gdLst>
              <a:gd name="T0" fmla="*/ 1779434 w 1343025"/>
              <a:gd name="T1" fmla="*/ 9474 h 409575"/>
              <a:gd name="T2" fmla="*/ 272834 w 1343025"/>
              <a:gd name="T3" fmla="*/ 9474 h 409575"/>
              <a:gd name="T4" fmla="*/ 9496 w 1343025"/>
              <a:gd name="T5" fmla="*/ 267167 h 409575"/>
              <a:gd name="T6" fmla="*/ 9496 w 1343025"/>
              <a:gd name="T7" fmla="*/ 277272 h 409575"/>
              <a:gd name="T8" fmla="*/ 272834 w 1343025"/>
              <a:gd name="T9" fmla="*/ 534965 h 409575"/>
              <a:gd name="T10" fmla="*/ 1779434 w 1343025"/>
              <a:gd name="T11" fmla="*/ 534965 h 409575"/>
              <a:gd name="T12" fmla="*/ 1779434 w 1343025"/>
              <a:gd name="T13" fmla="*/ 9474 h 4095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43025" h="409575">
                <a:moveTo>
                  <a:pt x="1338739" y="7144"/>
                </a:moveTo>
                <a:lnTo>
                  <a:pt x="205264" y="7144"/>
                </a:lnTo>
                <a:cubicBezTo>
                  <a:pt x="205264" y="7144"/>
                  <a:pt x="7144" y="7144"/>
                  <a:pt x="7144" y="201454"/>
                </a:cubicBezTo>
                <a:lnTo>
                  <a:pt x="7144" y="209074"/>
                </a:lnTo>
                <a:cubicBezTo>
                  <a:pt x="7144" y="209074"/>
                  <a:pt x="7144" y="403384"/>
                  <a:pt x="205264" y="403384"/>
                </a:cubicBezTo>
                <a:lnTo>
                  <a:pt x="1338739" y="403384"/>
                </a:lnTo>
                <a:lnTo>
                  <a:pt x="1338739" y="7144"/>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0" name="Полилиния: фигура 40"/>
          <p:cNvSpPr/>
          <p:nvPr/>
        </p:nvSpPr>
        <p:spPr>
          <a:xfrm>
            <a:off x="6455569" y="4437064"/>
            <a:ext cx="2696766" cy="922337"/>
          </a:xfrm>
          <a:custGeom>
            <a:avLst/>
            <a:gdLst>
              <a:gd name="connsiteX0" fmla="*/ 2697957 w 2705100"/>
              <a:gd name="connsiteY0" fmla="*/ 7144 h 695325"/>
              <a:gd name="connsiteX1" fmla="*/ 345281 w 2705100"/>
              <a:gd name="connsiteY1" fmla="*/ 7144 h 695325"/>
              <a:gd name="connsiteX2" fmla="*/ 7144 w 2705100"/>
              <a:gd name="connsiteY2" fmla="*/ 344329 h 695325"/>
              <a:gd name="connsiteX3" fmla="*/ 7144 w 2705100"/>
              <a:gd name="connsiteY3" fmla="*/ 356711 h 695325"/>
              <a:gd name="connsiteX4" fmla="*/ 345281 w 2705100"/>
              <a:gd name="connsiteY4" fmla="*/ 693896 h 695325"/>
              <a:gd name="connsiteX5" fmla="*/ 2697957 w 2705100"/>
              <a:gd name="connsiteY5" fmla="*/ 693896 h 695325"/>
              <a:gd name="connsiteX6" fmla="*/ 2697957 w 2705100"/>
              <a:gd name="connsiteY6" fmla="*/ 714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100" h="695325">
                <a:moveTo>
                  <a:pt x="2697957" y="7144"/>
                </a:moveTo>
                <a:lnTo>
                  <a:pt x="345281" y="7144"/>
                </a:lnTo>
                <a:cubicBezTo>
                  <a:pt x="345281" y="7144"/>
                  <a:pt x="7144" y="7144"/>
                  <a:pt x="7144" y="344329"/>
                </a:cubicBezTo>
                <a:lnTo>
                  <a:pt x="7144" y="356711"/>
                </a:lnTo>
                <a:cubicBezTo>
                  <a:pt x="7144" y="356711"/>
                  <a:pt x="7144" y="693896"/>
                  <a:pt x="345281" y="693896"/>
                </a:cubicBezTo>
                <a:lnTo>
                  <a:pt x="2697957" y="693896"/>
                </a:lnTo>
                <a:lnTo>
                  <a:pt x="2697957" y="7144"/>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9" name="Заголовок 1"/>
          <p:cNvSpPr>
            <a:spLocks noGrp="1"/>
          </p:cNvSpPr>
          <p:nvPr>
            <p:ph type="title"/>
          </p:nvPr>
        </p:nvSpPr>
        <p:spPr>
          <a:xfrm>
            <a:off x="629841" y="457201"/>
            <a:ext cx="2949178" cy="1442729"/>
          </a:xfrm>
        </p:spPr>
        <p:txBody>
          <a:bodyPr anchor="b"/>
          <a:lstStyle>
            <a:lvl1pPr>
              <a:defRPr sz="3200"/>
            </a:lvl1pPr>
          </a:lstStyle>
          <a:p>
            <a:r>
              <a:rPr lang="ru-RU" noProof="0" smtClean="0"/>
              <a:t>Образец заголовка</a:t>
            </a:r>
            <a:endParaRPr lang="ru-RU" noProof="0" dirty="0"/>
          </a:p>
        </p:txBody>
      </p:sp>
      <p:sp>
        <p:nvSpPr>
          <p:cNvPr id="20" name="Текст 3"/>
          <p:cNvSpPr>
            <a:spLocks noGrp="1"/>
          </p:cNvSpPr>
          <p:nvPr>
            <p:ph type="body" sz="half" idx="2"/>
          </p:nvPr>
        </p:nvSpPr>
        <p:spPr>
          <a:xfrm>
            <a:off x="629841" y="2356700"/>
            <a:ext cx="2949178" cy="3512287"/>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noProof="0" smtClean="0"/>
              <a:t>Образец текста</a:t>
            </a:r>
          </a:p>
        </p:txBody>
      </p:sp>
      <p:sp>
        <p:nvSpPr>
          <p:cNvPr id="14" name="Объект 2"/>
          <p:cNvSpPr>
            <a:spLocks noGrp="1"/>
          </p:cNvSpPr>
          <p:nvPr>
            <p:ph idx="1"/>
          </p:nvPr>
        </p:nvSpPr>
        <p:spPr>
          <a:xfrm>
            <a:off x="3887391" y="457201"/>
            <a:ext cx="4989909" cy="5403850"/>
          </a:xfrm>
        </p:spPr>
        <p:txBody>
          <a:bodyPr rtlCol="0">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11" name="Дата 3"/>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12" name="Нижний колонтитул 4"/>
          <p:cNvSpPr>
            <a:spLocks noGrp="1"/>
          </p:cNvSpPr>
          <p:nvPr>
            <p:ph type="ftr" sz="quarter" idx="11"/>
          </p:nvPr>
        </p:nvSpPr>
        <p:spPr>
          <a:xfrm>
            <a:off x="609600" y="5797551"/>
            <a:ext cx="2931319" cy="365125"/>
          </a:xfrm>
        </p:spPr>
        <p:txBody>
          <a:bodyPr/>
          <a:lstStyle>
            <a:lvl1pPr>
              <a:defRPr/>
            </a:lvl1pPr>
          </a:lstStyle>
          <a:p>
            <a:endParaRPr lang="ru-RU"/>
          </a:p>
        </p:txBody>
      </p:sp>
      <p:sp>
        <p:nvSpPr>
          <p:cNvPr id="13" name="Номер слайда 5"/>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Овал 2"/>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4"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2" name="Графический объект 39"/>
          <p:cNvGrpSpPr>
            <a:grpSpLocks/>
          </p:cNvGrpSpPr>
          <p:nvPr/>
        </p:nvGrpSpPr>
        <p:grpSpPr bwMode="auto">
          <a:xfrm>
            <a:off x="7505701" y="1"/>
            <a:ext cx="1641872" cy="1933575"/>
            <a:chOff x="10003200" y="0"/>
            <a:chExt cx="2188800" cy="1933794"/>
          </a:xfrm>
        </p:grpSpPr>
        <p:sp>
          <p:nvSpPr>
            <p:cNvPr id="6" name="Полилиния: Фигура 41"/>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7" name="Полилиния: Фигура 42"/>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8" name="Полилиния: Фигура 43"/>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9" name="Полилиния: фигура 44"/>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0" name="Полилиния: Фигура 45"/>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1" name="Полилиния: Фигура 46"/>
            <p:cNvSpPr>
              <a:spLocks/>
            </p:cNvSpPr>
            <p:nvPr/>
          </p:nvSpPr>
          <p:spPr bwMode="auto">
            <a:xfrm>
              <a:off x="9995264" y="301659"/>
              <a:ext cx="2198322"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12" name="Графический объект 19"/>
          <p:cNvSpPr/>
          <p:nvPr/>
        </p:nvSpPr>
        <p:spPr>
          <a:xfrm>
            <a:off x="628650" y="1492251"/>
            <a:ext cx="4941094" cy="150813"/>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9" name="Заголовок 6"/>
          <p:cNvSpPr>
            <a:spLocks noGrp="1"/>
          </p:cNvSpPr>
          <p:nvPr>
            <p:ph type="title"/>
          </p:nvPr>
        </p:nvSpPr>
        <p:spPr>
          <a:xfrm>
            <a:off x="628650" y="365126"/>
            <a:ext cx="6787889" cy="945498"/>
          </a:xfrm>
        </p:spPr>
        <p:txBody>
          <a:bodyPr/>
          <a:lstStyle/>
          <a:p>
            <a:r>
              <a:rPr lang="ru-RU" noProof="0" smtClean="0"/>
              <a:t>Образец заголовка</a:t>
            </a:r>
            <a:endParaRPr lang="ru-RU" noProof="0" dirty="0"/>
          </a:p>
        </p:txBody>
      </p:sp>
      <p:sp>
        <p:nvSpPr>
          <p:cNvPr id="13" name="Дата 3"/>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14" name="Нижний колонтитул 4"/>
          <p:cNvSpPr>
            <a:spLocks noGrp="1"/>
          </p:cNvSpPr>
          <p:nvPr>
            <p:ph type="ftr" sz="quarter" idx="11"/>
          </p:nvPr>
        </p:nvSpPr>
        <p:spPr>
          <a:xfrm>
            <a:off x="609600" y="5797551"/>
            <a:ext cx="3086100" cy="365125"/>
          </a:xfrm>
        </p:spPr>
        <p:txBody>
          <a:bodyPr/>
          <a:lstStyle>
            <a:lvl1pPr>
              <a:defRPr/>
            </a:lvl1pPr>
          </a:lstStyle>
          <a:p>
            <a:endParaRPr lang="ru-RU"/>
          </a:p>
        </p:txBody>
      </p:sp>
      <p:sp>
        <p:nvSpPr>
          <p:cNvPr id="15" name="Номер слайда 5"/>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Пустой слайд">
    <p:spTree>
      <p:nvGrpSpPr>
        <p:cNvPr id="1" name=""/>
        <p:cNvGrpSpPr/>
        <p:nvPr/>
      </p:nvGrpSpPr>
      <p:grpSpPr>
        <a:xfrm>
          <a:off x="0" y="0"/>
          <a:ext cx="0" cy="0"/>
          <a:chOff x="0" y="0"/>
          <a:chExt cx="0" cy="0"/>
        </a:xfrm>
      </p:grpSpPr>
      <p:sp>
        <p:nvSpPr>
          <p:cNvPr id="2" name="Овал 1"/>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3"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4" name="Графический объект 39"/>
          <p:cNvGrpSpPr>
            <a:grpSpLocks/>
          </p:cNvGrpSpPr>
          <p:nvPr/>
        </p:nvGrpSpPr>
        <p:grpSpPr bwMode="auto">
          <a:xfrm>
            <a:off x="7505701" y="1"/>
            <a:ext cx="1641872" cy="1933575"/>
            <a:chOff x="10003200" y="0"/>
            <a:chExt cx="2188800" cy="1933794"/>
          </a:xfrm>
        </p:grpSpPr>
        <p:sp>
          <p:nvSpPr>
            <p:cNvPr id="5" name="Полилиния: Фигура 41"/>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6" name="Полилиния: Фигура 42"/>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7" name="Полилиния: Фигура 43"/>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8" name="Полилиния: фигура 44"/>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9" name="Полилиния: Фигура 45"/>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0" name="Полилиния: Фигура 46"/>
            <p:cNvSpPr>
              <a:spLocks/>
            </p:cNvSpPr>
            <p:nvPr/>
          </p:nvSpPr>
          <p:spPr bwMode="auto">
            <a:xfrm>
              <a:off x="9995264" y="301659"/>
              <a:ext cx="2198322"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11" name="Дата 3"/>
          <p:cNvSpPr>
            <a:spLocks noGrp="1"/>
          </p:cNvSpPr>
          <p:nvPr>
            <p:ph type="dt" sz="half" idx="10"/>
          </p:nvPr>
        </p:nvSpPr>
        <p:spPr/>
        <p:txBody>
          <a:bodyPr/>
          <a:lstStyle>
            <a:lvl1pPr>
              <a:defRPr/>
            </a:lvl1pPr>
          </a:lstStyle>
          <a:p>
            <a:fld id="{5B106E36-FD25-4E2D-B0AA-010F637433A0}" type="datetimeFigureOut">
              <a:rPr lang="ru-RU" smtClean="0"/>
              <a:pPr/>
              <a:t>03.10.2023</a:t>
            </a:fld>
            <a:endParaRPr lang="ru-RU"/>
          </a:p>
        </p:txBody>
      </p:sp>
      <p:sp>
        <p:nvSpPr>
          <p:cNvPr id="12" name="Нижний колонтитул 4"/>
          <p:cNvSpPr>
            <a:spLocks noGrp="1"/>
          </p:cNvSpPr>
          <p:nvPr>
            <p:ph type="ftr" sz="quarter" idx="11"/>
          </p:nvPr>
        </p:nvSpPr>
        <p:spPr>
          <a:xfrm>
            <a:off x="609600" y="5797551"/>
            <a:ext cx="3086100" cy="365125"/>
          </a:xfrm>
        </p:spPr>
        <p:txBody>
          <a:bodyPr/>
          <a:lstStyle>
            <a:lvl1pPr>
              <a:defRPr/>
            </a:lvl1pPr>
          </a:lstStyle>
          <a:p>
            <a:endParaRPr lang="ru-RU"/>
          </a:p>
        </p:txBody>
      </p:sp>
      <p:sp>
        <p:nvSpPr>
          <p:cNvPr id="13" name="Номер слайда 5"/>
          <p:cNvSpPr>
            <a:spLocks noGrp="1"/>
          </p:cNvSpPr>
          <p:nvPr>
            <p:ph type="sldNum" sz="quarter" idx="12"/>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Заголовок раздела с изображением">
    <p:spTree>
      <p:nvGrpSpPr>
        <p:cNvPr id="1" name=""/>
        <p:cNvGrpSpPr/>
        <p:nvPr/>
      </p:nvGrpSpPr>
      <p:grpSpPr>
        <a:xfrm>
          <a:off x="0" y="0"/>
          <a:ext cx="0" cy="0"/>
          <a:chOff x="0" y="0"/>
          <a:chExt cx="0" cy="0"/>
        </a:xfrm>
      </p:grpSpPr>
      <p:sp>
        <p:nvSpPr>
          <p:cNvPr id="5" name="Овал 4"/>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6"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7" name="Полилиния: фигура 9"/>
          <p:cNvSpPr>
            <a:spLocks/>
          </p:cNvSpPr>
          <p:nvPr/>
        </p:nvSpPr>
        <p:spPr bwMode="auto">
          <a:xfrm>
            <a:off x="5999560" y="1644651"/>
            <a:ext cx="3146822" cy="1001713"/>
          </a:xfrm>
          <a:custGeom>
            <a:avLst/>
            <a:gdLst>
              <a:gd name="T0" fmla="*/ 4193568 w 3152775"/>
              <a:gd name="T1" fmla="*/ 9510 h 752475"/>
              <a:gd name="T2" fmla="*/ 495115 w 3152775"/>
              <a:gd name="T3" fmla="*/ 9510 h 752475"/>
              <a:gd name="T4" fmla="*/ 9510 w 3152775"/>
              <a:gd name="T5" fmla="*/ 493846 h 752475"/>
              <a:gd name="T6" fmla="*/ 9510 w 3152775"/>
              <a:gd name="T7" fmla="*/ 511596 h 752475"/>
              <a:gd name="T8" fmla="*/ 495115 w 3152775"/>
              <a:gd name="T9" fmla="*/ 995933 h 752475"/>
              <a:gd name="T10" fmla="*/ 4193568 w 3152775"/>
              <a:gd name="T11" fmla="*/ 995933 h 752475"/>
              <a:gd name="T12" fmla="*/ 4193568 w 3152775"/>
              <a:gd name="T13" fmla="*/ 9510 h 7524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2775" h="752475">
                <a:moveTo>
                  <a:pt x="3150394" y="7144"/>
                </a:moveTo>
                <a:lnTo>
                  <a:pt x="371952" y="7144"/>
                </a:lnTo>
                <a:cubicBezTo>
                  <a:pt x="371952" y="7144"/>
                  <a:pt x="7144" y="7144"/>
                  <a:pt x="7144" y="370999"/>
                </a:cubicBezTo>
                <a:lnTo>
                  <a:pt x="7144" y="384334"/>
                </a:lnTo>
                <a:cubicBezTo>
                  <a:pt x="7144" y="384334"/>
                  <a:pt x="7144" y="748189"/>
                  <a:pt x="371952" y="748189"/>
                </a:cubicBezTo>
                <a:lnTo>
                  <a:pt x="3150394" y="748189"/>
                </a:lnTo>
                <a:lnTo>
                  <a:pt x="3150394" y="7144"/>
                </a:lnTo>
                <a:close/>
              </a:path>
            </a:pathLst>
          </a:custGeom>
          <a:solidFill>
            <a:schemeClr val="accent1"/>
          </a:solidFill>
          <a:ln w="25400" cap="flat">
            <a:noFill/>
            <a:prstDash val="solid"/>
            <a:miter lim="800000"/>
            <a:headEnd/>
            <a:tailEnd/>
          </a:ln>
        </p:spPr>
        <p:txBody>
          <a:bodyPr anchor="ctr"/>
          <a:lstStyle/>
          <a:p>
            <a:pPr>
              <a:defRPr/>
            </a:pPr>
            <a:endParaRPr lang="ru-RU"/>
          </a:p>
        </p:txBody>
      </p:sp>
      <p:sp>
        <p:nvSpPr>
          <p:cNvPr id="8" name="Полилиния: Форма 24"/>
          <p:cNvSpPr>
            <a:spLocks/>
          </p:cNvSpPr>
          <p:nvPr/>
        </p:nvSpPr>
        <p:spPr bwMode="auto">
          <a:xfrm>
            <a:off x="9140428" y="2632075"/>
            <a:ext cx="3572" cy="25400"/>
          </a:xfrm>
          <a:custGeom>
            <a:avLst/>
            <a:gdLst>
              <a:gd name="T0" fmla="*/ 0 w 5081"/>
              <a:gd name="T1" fmla="*/ 0 h 25381"/>
              <a:gd name="T2" fmla="*/ 5081 w 5081"/>
              <a:gd name="T3" fmla="*/ 0 h 25381"/>
              <a:gd name="T4" fmla="*/ 5081 w 5081"/>
              <a:gd name="T5" fmla="*/ 25381 h 25381"/>
              <a:gd name="T6" fmla="*/ 0 w 5081"/>
              <a:gd name="T7" fmla="*/ 25381 h 25381"/>
              <a:gd name="T8" fmla="*/ 0 w 5081"/>
              <a:gd name="T9" fmla="*/ 0 h 25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81" h="25381">
                <a:moveTo>
                  <a:pt x="0" y="0"/>
                </a:moveTo>
                <a:lnTo>
                  <a:pt x="5081" y="0"/>
                </a:lnTo>
                <a:lnTo>
                  <a:pt x="5081" y="25381"/>
                </a:lnTo>
                <a:lnTo>
                  <a:pt x="0" y="25381"/>
                </a:lnTo>
                <a:lnTo>
                  <a:pt x="0" y="0"/>
                </a:lnTo>
                <a:close/>
              </a:path>
            </a:pathLst>
          </a:custGeom>
          <a:solidFill>
            <a:schemeClr val="tx2"/>
          </a:solidFill>
          <a:ln w="12690" cap="flat">
            <a:noFill/>
            <a:prstDash val="solid"/>
            <a:miter lim="800000"/>
            <a:headEnd/>
            <a:tailEnd/>
          </a:ln>
        </p:spPr>
        <p:txBody>
          <a:bodyPr anchor="ctr"/>
          <a:lstStyle/>
          <a:p>
            <a:pPr>
              <a:defRPr/>
            </a:pPr>
            <a:endParaRPr lang="ru-RU"/>
          </a:p>
        </p:txBody>
      </p:sp>
      <p:sp>
        <p:nvSpPr>
          <p:cNvPr id="9" name="Графический объект 22"/>
          <p:cNvSpPr/>
          <p:nvPr/>
        </p:nvSpPr>
        <p:spPr>
          <a:xfrm>
            <a:off x="677466" y="1550988"/>
            <a:ext cx="4131469" cy="150812"/>
          </a:xfrm>
          <a:custGeom>
            <a:avLst/>
            <a:gdLst>
              <a:gd name="connsiteX0" fmla="*/ 2392204 w 2447925"/>
              <a:gd name="connsiteY0" fmla="*/ 114776 h 114300"/>
              <a:gd name="connsiteX1" fmla="*/ 60484 w 2447925"/>
              <a:gd name="connsiteY1" fmla="*/ 114776 h 114300"/>
              <a:gd name="connsiteX2" fmla="*/ 7144 w 2447925"/>
              <a:gd name="connsiteY2" fmla="*/ 60484 h 114300"/>
              <a:gd name="connsiteX3" fmla="*/ 7144 w 2447925"/>
              <a:gd name="connsiteY3" fmla="*/ 60484 h 114300"/>
              <a:gd name="connsiteX4" fmla="*/ 60484 w 2447925"/>
              <a:gd name="connsiteY4" fmla="*/ 7144 h 114300"/>
              <a:gd name="connsiteX5" fmla="*/ 2392204 w 2447925"/>
              <a:gd name="connsiteY5" fmla="*/ 7144 h 114300"/>
              <a:gd name="connsiteX6" fmla="*/ 2445544 w 2447925"/>
              <a:gd name="connsiteY6" fmla="*/ 60484 h 114300"/>
              <a:gd name="connsiteX7" fmla="*/ 2445544 w 2447925"/>
              <a:gd name="connsiteY7" fmla="*/ 60484 h 114300"/>
              <a:gd name="connsiteX8" fmla="*/ 2392204 w 2447925"/>
              <a:gd name="connsiteY8" fmla="*/ 11477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7925" h="114300">
                <a:moveTo>
                  <a:pt x="2392204" y="114776"/>
                </a:moveTo>
                <a:lnTo>
                  <a:pt x="60484" y="114776"/>
                </a:lnTo>
                <a:cubicBezTo>
                  <a:pt x="30956" y="114776"/>
                  <a:pt x="7144" y="90011"/>
                  <a:pt x="7144" y="60484"/>
                </a:cubicBezTo>
                <a:lnTo>
                  <a:pt x="7144" y="60484"/>
                </a:lnTo>
                <a:cubicBezTo>
                  <a:pt x="7144" y="30956"/>
                  <a:pt x="30956" y="7144"/>
                  <a:pt x="60484" y="7144"/>
                </a:cubicBezTo>
                <a:lnTo>
                  <a:pt x="2392204" y="7144"/>
                </a:lnTo>
                <a:cubicBezTo>
                  <a:pt x="2421731" y="7144"/>
                  <a:pt x="2445544" y="30956"/>
                  <a:pt x="2445544" y="60484"/>
                </a:cubicBezTo>
                <a:lnTo>
                  <a:pt x="2445544" y="60484"/>
                </a:lnTo>
                <a:cubicBezTo>
                  <a:pt x="2445544" y="90011"/>
                  <a:pt x="2421731" y="114776"/>
                  <a:pt x="2392204" y="114776"/>
                </a:cubicBezTo>
                <a:close/>
              </a:path>
            </a:pathLst>
          </a:custGeom>
          <a:gradFill>
            <a:gsLst>
              <a:gs pos="0">
                <a:schemeClr val="accent1"/>
              </a:gs>
              <a:gs pos="100000">
                <a:schemeClr val="accent3"/>
              </a:gs>
            </a:gsLst>
            <a:lin ang="0" scaled="1"/>
          </a:gra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0" name="Полилиния: Форма 8"/>
          <p:cNvSpPr/>
          <p:nvPr/>
        </p:nvSpPr>
        <p:spPr>
          <a:xfrm>
            <a:off x="2925366" y="4662488"/>
            <a:ext cx="6218634" cy="760412"/>
          </a:xfrm>
          <a:custGeom>
            <a:avLst/>
            <a:gdLst>
              <a:gd name="connsiteX0" fmla="*/ 6228874 w 6229350"/>
              <a:gd name="connsiteY0" fmla="*/ 7144 h 571500"/>
              <a:gd name="connsiteX1" fmla="*/ 284321 w 6229350"/>
              <a:gd name="connsiteY1" fmla="*/ 7144 h 571500"/>
              <a:gd name="connsiteX2" fmla="*/ 7144 w 6229350"/>
              <a:gd name="connsiteY2" fmla="*/ 282416 h 571500"/>
              <a:gd name="connsiteX3" fmla="*/ 7144 w 6229350"/>
              <a:gd name="connsiteY3" fmla="*/ 292894 h 571500"/>
              <a:gd name="connsiteX4" fmla="*/ 284321 w 6229350"/>
              <a:gd name="connsiteY4" fmla="*/ 568166 h 571500"/>
              <a:gd name="connsiteX5" fmla="*/ 6228874 w 6229350"/>
              <a:gd name="connsiteY5" fmla="*/ 568166 h 571500"/>
              <a:gd name="connsiteX6" fmla="*/ 6228874 w 6229350"/>
              <a:gd name="connsiteY6" fmla="*/ 71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9350" h="571500">
                <a:moveTo>
                  <a:pt x="6228874" y="7144"/>
                </a:moveTo>
                <a:lnTo>
                  <a:pt x="284321" y="7144"/>
                </a:lnTo>
                <a:cubicBezTo>
                  <a:pt x="284321" y="7144"/>
                  <a:pt x="7144" y="7144"/>
                  <a:pt x="7144" y="282416"/>
                </a:cubicBezTo>
                <a:lnTo>
                  <a:pt x="7144" y="292894"/>
                </a:lnTo>
                <a:cubicBezTo>
                  <a:pt x="7144" y="292894"/>
                  <a:pt x="7144" y="568166"/>
                  <a:pt x="284321" y="568166"/>
                </a:cubicBezTo>
                <a:lnTo>
                  <a:pt x="6228874" y="568166"/>
                </a:lnTo>
                <a:lnTo>
                  <a:pt x="6228874" y="7144"/>
                </a:lnTo>
                <a:close/>
              </a:path>
            </a:pathLst>
          </a:custGeom>
          <a:solidFill>
            <a:schemeClr val="accent3"/>
          </a:solidFill>
          <a:ln w="254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1" name="Полилиния: Фигура 37"/>
          <p:cNvSpPr>
            <a:spLocks/>
          </p:cNvSpPr>
          <p:nvPr/>
        </p:nvSpPr>
        <p:spPr bwMode="auto">
          <a:xfrm>
            <a:off x="2932510" y="4665664"/>
            <a:ext cx="6207919" cy="257175"/>
          </a:xfrm>
          <a:custGeom>
            <a:avLst/>
            <a:gdLst>
              <a:gd name="T0" fmla="*/ 363403 w 8277071"/>
              <a:gd name="T1" fmla="*/ 0 h 257213"/>
              <a:gd name="T2" fmla="*/ 8277071 w 8277071"/>
              <a:gd name="T3" fmla="*/ 0 h 257213"/>
              <a:gd name="T4" fmla="*/ 8277071 w 8277071"/>
              <a:gd name="T5" fmla="*/ 25380 h 257213"/>
              <a:gd name="T6" fmla="*/ 363403 w 8277071"/>
              <a:gd name="T7" fmla="*/ 25380 h 257213"/>
              <a:gd name="T8" fmla="*/ 61632 w 8277071"/>
              <a:gd name="T9" fmla="*/ 176355 h 257213"/>
              <a:gd name="T10" fmla="*/ 25441 w 8277071"/>
              <a:gd name="T11" fmla="*/ 257213 h 257213"/>
              <a:gd name="T12" fmla="*/ 0 w 8277071"/>
              <a:gd name="T13" fmla="*/ 257213 h 257213"/>
              <a:gd name="T14" fmla="*/ 29624 w 8277071"/>
              <a:gd name="T15" fmla="*/ 181325 h 257213"/>
              <a:gd name="T16" fmla="*/ 363403 w 8277071"/>
              <a:gd name="T17" fmla="*/ 0 h 2572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77071" h="257213">
                <a:moveTo>
                  <a:pt x="363403" y="0"/>
                </a:moveTo>
                <a:lnTo>
                  <a:pt x="8277071" y="0"/>
                </a:lnTo>
                <a:lnTo>
                  <a:pt x="8277071" y="25380"/>
                </a:lnTo>
                <a:lnTo>
                  <a:pt x="363403" y="25380"/>
                </a:lnTo>
                <a:cubicBezTo>
                  <a:pt x="352934" y="25380"/>
                  <a:pt x="158297" y="28235"/>
                  <a:pt x="61632" y="176355"/>
                </a:cubicBezTo>
                <a:lnTo>
                  <a:pt x="25441" y="257213"/>
                </a:lnTo>
                <a:lnTo>
                  <a:pt x="0" y="257213"/>
                </a:lnTo>
                <a:lnTo>
                  <a:pt x="29624" y="181325"/>
                </a:lnTo>
                <a:cubicBezTo>
                  <a:pt x="130358" y="2915"/>
                  <a:pt x="360072" y="0"/>
                  <a:pt x="363403" y="0"/>
                </a:cubicBezTo>
                <a:close/>
              </a:path>
            </a:pathLst>
          </a:custGeom>
          <a:solidFill>
            <a:schemeClr val="bg1"/>
          </a:solidFill>
          <a:ln w="12690" cap="flat">
            <a:noFill/>
            <a:prstDash val="solid"/>
            <a:miter lim="800000"/>
            <a:headEnd/>
            <a:tailEnd/>
          </a:ln>
        </p:spPr>
        <p:txBody>
          <a:bodyPr anchor="ctr"/>
          <a:lstStyle/>
          <a:p>
            <a:pPr>
              <a:defRPr/>
            </a:pPr>
            <a:endParaRPr lang="ru-RU"/>
          </a:p>
        </p:txBody>
      </p:sp>
      <p:sp>
        <p:nvSpPr>
          <p:cNvPr id="12" name="Полилиния: Фигура 35"/>
          <p:cNvSpPr>
            <a:spLocks/>
          </p:cNvSpPr>
          <p:nvPr/>
        </p:nvSpPr>
        <p:spPr bwMode="auto">
          <a:xfrm>
            <a:off x="9140428" y="4665663"/>
            <a:ext cx="3572" cy="25400"/>
          </a:xfrm>
          <a:custGeom>
            <a:avLst/>
            <a:gdLst>
              <a:gd name="T0" fmla="*/ 0 w 5081"/>
              <a:gd name="T1" fmla="*/ 0 h 25380"/>
              <a:gd name="T2" fmla="*/ 5081 w 5081"/>
              <a:gd name="T3" fmla="*/ 0 h 25380"/>
              <a:gd name="T4" fmla="*/ 5081 w 5081"/>
              <a:gd name="T5" fmla="*/ 25380 h 25380"/>
              <a:gd name="T6" fmla="*/ 0 w 5081"/>
              <a:gd name="T7" fmla="*/ 25380 h 25380"/>
              <a:gd name="T8" fmla="*/ 0 w 5081"/>
              <a:gd name="T9" fmla="*/ 0 h 253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81" h="25380">
                <a:moveTo>
                  <a:pt x="0" y="0"/>
                </a:moveTo>
                <a:lnTo>
                  <a:pt x="5081" y="0"/>
                </a:lnTo>
                <a:lnTo>
                  <a:pt x="5081" y="25380"/>
                </a:lnTo>
                <a:lnTo>
                  <a:pt x="0" y="25380"/>
                </a:lnTo>
                <a:lnTo>
                  <a:pt x="0" y="0"/>
                </a:lnTo>
                <a:close/>
              </a:path>
            </a:pathLst>
          </a:custGeom>
          <a:solidFill>
            <a:schemeClr val="bg1"/>
          </a:solidFill>
          <a:ln w="12690" cap="flat">
            <a:noFill/>
            <a:prstDash val="solid"/>
            <a:miter lim="800000"/>
            <a:headEnd/>
            <a:tailEnd/>
          </a:ln>
        </p:spPr>
        <p:txBody>
          <a:bodyPr anchor="ctr"/>
          <a:lstStyle/>
          <a:p>
            <a:pPr>
              <a:defRPr/>
            </a:pPr>
            <a:endParaRPr lang="ru-RU"/>
          </a:p>
        </p:txBody>
      </p:sp>
      <p:sp>
        <p:nvSpPr>
          <p:cNvPr id="13" name="Полилиния: фигура 29"/>
          <p:cNvSpPr>
            <a:spLocks/>
          </p:cNvSpPr>
          <p:nvPr/>
        </p:nvSpPr>
        <p:spPr bwMode="auto">
          <a:xfrm>
            <a:off x="2928937" y="4922838"/>
            <a:ext cx="6215063" cy="512762"/>
          </a:xfrm>
          <a:custGeom>
            <a:avLst/>
            <a:gdLst>
              <a:gd name="T0" fmla="*/ 4615 w 8286767"/>
              <a:gd name="T1" fmla="*/ 0 h 513089"/>
              <a:gd name="T2" fmla="*/ 30056 w 8286767"/>
              <a:gd name="T3" fmla="*/ 0 h 513089"/>
              <a:gd name="T4" fmla="*/ 27385 w 8286767"/>
              <a:gd name="T5" fmla="*/ 5967 h 513089"/>
              <a:gd name="T6" fmla="*/ 12690 w 8286767"/>
              <a:gd name="T7" fmla="*/ 120958 h 513089"/>
              <a:gd name="T8" fmla="*/ 12690 w 8286767"/>
              <a:gd name="T9" fmla="*/ 134918 h 513089"/>
              <a:gd name="T10" fmla="*/ 368018 w 8286767"/>
              <a:gd name="T11" fmla="*/ 488977 h 513089"/>
              <a:gd name="T12" fmla="*/ 8286767 w 8286767"/>
              <a:gd name="T13" fmla="*/ 488977 h 513089"/>
              <a:gd name="T14" fmla="*/ 8286767 w 8286767"/>
              <a:gd name="T15" fmla="*/ 513089 h 513089"/>
              <a:gd name="T16" fmla="*/ 368018 w 8286767"/>
              <a:gd name="T17" fmla="*/ 513089 h 513089"/>
              <a:gd name="T18" fmla="*/ 0 w 8286767"/>
              <a:gd name="T19" fmla="*/ 225019 h 513089"/>
              <a:gd name="T20" fmla="*/ 0 w 8286767"/>
              <a:gd name="T21" fmla="*/ 11822 h 513089"/>
              <a:gd name="T22" fmla="*/ 4615 w 8286767"/>
              <a:gd name="T23" fmla="*/ 0 h 5130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286767" h="513089">
                <a:moveTo>
                  <a:pt x="4615" y="0"/>
                </a:moveTo>
                <a:lnTo>
                  <a:pt x="30056" y="0"/>
                </a:lnTo>
                <a:lnTo>
                  <a:pt x="27385" y="5967"/>
                </a:lnTo>
                <a:cubicBezTo>
                  <a:pt x="18024" y="39383"/>
                  <a:pt x="12690" y="77494"/>
                  <a:pt x="12690" y="120958"/>
                </a:cubicBezTo>
                <a:lnTo>
                  <a:pt x="12690" y="134918"/>
                </a:lnTo>
                <a:cubicBezTo>
                  <a:pt x="12690" y="150146"/>
                  <a:pt x="17766" y="488977"/>
                  <a:pt x="368018" y="488977"/>
                </a:cubicBezTo>
                <a:lnTo>
                  <a:pt x="8286767" y="488977"/>
                </a:lnTo>
                <a:lnTo>
                  <a:pt x="8286767" y="513089"/>
                </a:lnTo>
                <a:lnTo>
                  <a:pt x="368018" y="513089"/>
                </a:lnTo>
                <a:cubicBezTo>
                  <a:pt x="110405" y="513089"/>
                  <a:pt x="26649" y="336694"/>
                  <a:pt x="0" y="225019"/>
                </a:cubicBezTo>
                <a:lnTo>
                  <a:pt x="0" y="11822"/>
                </a:lnTo>
                <a:lnTo>
                  <a:pt x="4615" y="0"/>
                </a:lnTo>
                <a:close/>
              </a:path>
            </a:pathLst>
          </a:custGeom>
          <a:solidFill>
            <a:schemeClr val="bg1"/>
          </a:solidFill>
          <a:ln w="12690" cap="flat">
            <a:noFill/>
            <a:prstDash val="solid"/>
            <a:miter lim="800000"/>
            <a:headEnd/>
            <a:tailEnd/>
          </a:ln>
        </p:spPr>
        <p:txBody>
          <a:bodyPr anchor="ctr"/>
          <a:lstStyle/>
          <a:p>
            <a:pPr>
              <a:defRPr/>
            </a:pPr>
            <a:endParaRPr lang="ru-RU"/>
          </a:p>
        </p:txBody>
      </p:sp>
      <p:sp>
        <p:nvSpPr>
          <p:cNvPr id="39" name="Рисунок 38"/>
          <p:cNvSpPr>
            <a:spLocks noGrp="1"/>
          </p:cNvSpPr>
          <p:nvPr>
            <p:ph type="pic" sz="quarter" idx="13"/>
          </p:nvPr>
        </p:nvSpPr>
        <p:spPr>
          <a:xfrm>
            <a:off x="684310" y="2373273"/>
            <a:ext cx="8453738" cy="2549580"/>
          </a:xfrm>
          <a:custGeom>
            <a:avLst/>
            <a:gdLst>
              <a:gd name="connsiteX0" fmla="*/ 1257522 w 11271651"/>
              <a:gd name="connsiteY0" fmla="*/ 0 h 2549580"/>
              <a:gd name="connsiteX1" fmla="*/ 7117931 w 11271651"/>
              <a:gd name="connsiteY1" fmla="*/ 0 h 2549580"/>
              <a:gd name="connsiteX2" fmla="*/ 7133189 w 11271651"/>
              <a:gd name="connsiteY2" fmla="*/ 37934 h 2549580"/>
              <a:gd name="connsiteX3" fmla="*/ 7567673 w 11271651"/>
              <a:gd name="connsiteY3" fmla="*/ 284761 h 2549580"/>
              <a:gd name="connsiteX4" fmla="*/ 11271651 w 11271651"/>
              <a:gd name="connsiteY4" fmla="*/ 284761 h 2549580"/>
              <a:gd name="connsiteX5" fmla="*/ 11271651 w 11271651"/>
              <a:gd name="connsiteY5" fmla="*/ 2292367 h 2549580"/>
              <a:gd name="connsiteX6" fmla="*/ 3360838 w 11271651"/>
              <a:gd name="connsiteY6" fmla="*/ 2292367 h 2549580"/>
              <a:gd name="connsiteX7" fmla="*/ 3027059 w 11271651"/>
              <a:gd name="connsiteY7" fmla="*/ 2473692 h 2549580"/>
              <a:gd name="connsiteX8" fmla="*/ 2997435 w 11271651"/>
              <a:gd name="connsiteY8" fmla="*/ 2549580 h 2549580"/>
              <a:gd name="connsiteX9" fmla="*/ 1257522 w 11271651"/>
              <a:gd name="connsiteY9" fmla="*/ 2549580 h 2549580"/>
              <a:gd name="connsiteX10" fmla="*/ 0 w 11271651"/>
              <a:gd name="connsiteY10" fmla="*/ 1291940 h 2549580"/>
              <a:gd name="connsiteX11" fmla="*/ 0 w 11271651"/>
              <a:gd name="connsiteY11" fmla="*/ 1257641 h 2549580"/>
              <a:gd name="connsiteX12" fmla="*/ 1257522 w 11271651"/>
              <a:gd name="connsiteY12" fmla="*/ 0 h 254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651" h="2549580">
                <a:moveTo>
                  <a:pt x="1257522" y="0"/>
                </a:moveTo>
                <a:lnTo>
                  <a:pt x="7117931" y="0"/>
                </a:lnTo>
                <a:lnTo>
                  <a:pt x="7133189" y="37934"/>
                </a:lnTo>
                <a:cubicBezTo>
                  <a:pt x="7196165" y="161665"/>
                  <a:pt x="7320847" y="284761"/>
                  <a:pt x="7567673" y="284761"/>
                </a:cubicBezTo>
                <a:lnTo>
                  <a:pt x="11271651" y="284761"/>
                </a:lnTo>
                <a:lnTo>
                  <a:pt x="11271651" y="2292367"/>
                </a:lnTo>
                <a:lnTo>
                  <a:pt x="3360838" y="2292367"/>
                </a:lnTo>
                <a:cubicBezTo>
                  <a:pt x="3357507" y="2292367"/>
                  <a:pt x="3127793" y="2295282"/>
                  <a:pt x="3027059" y="2473692"/>
                </a:cubicBezTo>
                <a:lnTo>
                  <a:pt x="2997435" y="2549580"/>
                </a:lnTo>
                <a:lnTo>
                  <a:pt x="1257522" y="2549580"/>
                </a:lnTo>
                <a:cubicBezTo>
                  <a:pt x="1257522" y="2549580"/>
                  <a:pt x="0" y="2549580"/>
                  <a:pt x="0" y="1291940"/>
                </a:cubicBezTo>
                <a:lnTo>
                  <a:pt x="0" y="1257641"/>
                </a:lnTo>
                <a:cubicBezTo>
                  <a:pt x="0" y="1257641"/>
                  <a:pt x="0" y="0"/>
                  <a:pt x="1257522" y="0"/>
                </a:cubicBezTo>
                <a:close/>
              </a:path>
            </a:pathLst>
          </a:custGeom>
        </p:spPr>
        <p:txBody>
          <a:bodyPr rtlCol="0" anchor="ctr">
            <a:noAutofit/>
          </a:bodyPr>
          <a:lstStyle>
            <a:lvl1pPr marL="0" indent="0" algn="ctr">
              <a:buNone/>
              <a:defRPr sz="1400"/>
            </a:lvl1pPr>
          </a:lstStyle>
          <a:p>
            <a:pPr lvl="0"/>
            <a:r>
              <a:rPr lang="ru-RU" noProof="0" smtClean="0"/>
              <a:t>Вставка рисунка</a:t>
            </a:r>
            <a:endParaRPr lang="ru-RU" noProof="0" dirty="0"/>
          </a:p>
        </p:txBody>
      </p:sp>
      <p:sp>
        <p:nvSpPr>
          <p:cNvPr id="2" name="Заголовок 1"/>
          <p:cNvSpPr>
            <a:spLocks noGrp="1"/>
          </p:cNvSpPr>
          <p:nvPr>
            <p:ph type="ctrTitle"/>
          </p:nvPr>
        </p:nvSpPr>
        <p:spPr>
          <a:xfrm>
            <a:off x="586490" y="793173"/>
            <a:ext cx="6858000" cy="655621"/>
          </a:xfrm>
        </p:spPr>
        <p:txBody>
          <a:bodyPr anchor="b"/>
          <a:lstStyle>
            <a:lvl1pPr algn="l">
              <a:defRPr sz="4000" b="1">
                <a:gradFill>
                  <a:gsLst>
                    <a:gs pos="0">
                      <a:schemeClr val="accent1"/>
                    </a:gs>
                    <a:gs pos="100000">
                      <a:schemeClr val="accent3"/>
                    </a:gs>
                  </a:gsLst>
                  <a:lin ang="0" scaled="1"/>
                </a:gradFill>
              </a:defRPr>
            </a:lvl1pPr>
          </a:lstStyle>
          <a:p>
            <a:r>
              <a:rPr lang="ru-RU" noProof="0" smtClean="0"/>
              <a:t>Образец заголовка</a:t>
            </a:r>
            <a:endParaRPr lang="ru-RU" noProof="0" dirty="0"/>
          </a:p>
        </p:txBody>
      </p:sp>
      <p:sp>
        <p:nvSpPr>
          <p:cNvPr id="3" name="Подзаголовок 2"/>
          <p:cNvSpPr>
            <a:spLocks noGrp="1"/>
          </p:cNvSpPr>
          <p:nvPr>
            <p:ph type="subTitle" idx="1"/>
          </p:nvPr>
        </p:nvSpPr>
        <p:spPr>
          <a:xfrm>
            <a:off x="596829" y="1877052"/>
            <a:ext cx="5132459" cy="496223"/>
          </a:xfrm>
        </p:spPr>
        <p:txBody>
          <a:bodyPr rtlCol="0">
            <a:normAutofit/>
          </a:bodyPr>
          <a:lstStyle>
            <a:lvl1pPr marL="0" indent="0" algn="l">
              <a:buNone/>
              <a:defRPr sz="18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noProof="0" smtClean="0"/>
              <a:t>Образец подзаголовка</a:t>
            </a:r>
            <a:endParaRPr lang="ru-RU" noProof="0" dirty="0"/>
          </a:p>
        </p:txBody>
      </p:sp>
      <p:sp>
        <p:nvSpPr>
          <p:cNvPr id="14" name="Дата 3"/>
          <p:cNvSpPr>
            <a:spLocks noGrp="1"/>
          </p:cNvSpPr>
          <p:nvPr>
            <p:ph type="dt" sz="half" idx="14"/>
          </p:nvPr>
        </p:nvSpPr>
        <p:spPr/>
        <p:txBody>
          <a:bodyPr/>
          <a:lstStyle>
            <a:lvl1pPr>
              <a:defRPr/>
            </a:lvl1pPr>
          </a:lstStyle>
          <a:p>
            <a:fld id="{5B106E36-FD25-4E2D-B0AA-010F637433A0}" type="datetimeFigureOut">
              <a:rPr lang="ru-RU" smtClean="0"/>
              <a:pPr/>
              <a:t>03.10.2023</a:t>
            </a:fld>
            <a:endParaRPr lang="ru-RU"/>
          </a:p>
        </p:txBody>
      </p:sp>
      <p:sp>
        <p:nvSpPr>
          <p:cNvPr id="15" name="Нижний колонтитул 4"/>
          <p:cNvSpPr>
            <a:spLocks noGrp="1"/>
          </p:cNvSpPr>
          <p:nvPr>
            <p:ph type="ftr" sz="quarter" idx="15"/>
          </p:nvPr>
        </p:nvSpPr>
        <p:spPr>
          <a:xfrm>
            <a:off x="609600" y="5797551"/>
            <a:ext cx="2856310" cy="365125"/>
          </a:xfrm>
        </p:spPr>
        <p:txBody>
          <a:bodyPr/>
          <a:lstStyle>
            <a:lvl1pPr>
              <a:defRPr/>
            </a:lvl1pPr>
          </a:lstStyle>
          <a:p>
            <a:endParaRPr lang="ru-RU"/>
          </a:p>
        </p:txBody>
      </p:sp>
      <p:sp>
        <p:nvSpPr>
          <p:cNvPr id="16" name="Номер слайда 5"/>
          <p:cNvSpPr>
            <a:spLocks noGrp="1"/>
          </p:cNvSpPr>
          <p:nvPr>
            <p:ph type="sldNum" sz="quarter" idx="16"/>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Заголовок, подзаголовок, содержимое и изображение">
    <p:spTree>
      <p:nvGrpSpPr>
        <p:cNvPr id="1" name=""/>
        <p:cNvGrpSpPr/>
        <p:nvPr/>
      </p:nvGrpSpPr>
      <p:grpSpPr>
        <a:xfrm>
          <a:off x="0" y="0"/>
          <a:ext cx="0" cy="0"/>
          <a:chOff x="0" y="0"/>
          <a:chExt cx="0" cy="0"/>
        </a:xfrm>
      </p:grpSpPr>
      <p:sp>
        <p:nvSpPr>
          <p:cNvPr id="6" name="Овал 5"/>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7"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8" name="Полилиния: фигура 9"/>
          <p:cNvSpPr>
            <a:spLocks/>
          </p:cNvSpPr>
          <p:nvPr/>
        </p:nvSpPr>
        <p:spPr bwMode="auto">
          <a:xfrm>
            <a:off x="4119563" y="-12700"/>
            <a:ext cx="408385" cy="3819525"/>
          </a:xfrm>
          <a:custGeom>
            <a:avLst/>
            <a:gdLst>
              <a:gd name="T0" fmla="*/ 12675 w 545708"/>
              <a:gd name="T1" fmla="*/ 12675 h 3819957"/>
              <a:gd name="T2" fmla="*/ 12675 w 545708"/>
              <a:gd name="T3" fmla="*/ 3550894 h 3819957"/>
              <a:gd name="T4" fmla="*/ 271569 w 545708"/>
              <a:gd name="T5" fmla="*/ 3814865 h 3819957"/>
              <a:gd name="T6" fmla="*/ 281722 w 545708"/>
              <a:gd name="T7" fmla="*/ 3814865 h 3819957"/>
              <a:gd name="T8" fmla="*/ 540616 w 545708"/>
              <a:gd name="T9" fmla="*/ 3550894 h 3819957"/>
              <a:gd name="T10" fmla="*/ 540616 w 545708"/>
              <a:gd name="T11" fmla="*/ 12675 h 3819957"/>
              <a:gd name="T12" fmla="*/ 12675 w 545708"/>
              <a:gd name="T13" fmla="*/ 12675 h 38199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708" h="3819957">
                <a:moveTo>
                  <a:pt x="12675" y="12675"/>
                </a:moveTo>
                <a:lnTo>
                  <a:pt x="12675" y="3550894"/>
                </a:lnTo>
                <a:cubicBezTo>
                  <a:pt x="12675" y="3550894"/>
                  <a:pt x="12675" y="3814865"/>
                  <a:pt x="271569" y="3814865"/>
                </a:cubicBezTo>
                <a:lnTo>
                  <a:pt x="281722" y="3814865"/>
                </a:lnTo>
                <a:cubicBezTo>
                  <a:pt x="281722" y="3814865"/>
                  <a:pt x="540616" y="3814865"/>
                  <a:pt x="540616" y="3550894"/>
                </a:cubicBezTo>
                <a:lnTo>
                  <a:pt x="540616" y="12675"/>
                </a:lnTo>
                <a:lnTo>
                  <a:pt x="12675" y="12675"/>
                </a:lnTo>
                <a:close/>
              </a:path>
            </a:pathLst>
          </a:custGeom>
          <a:solidFill>
            <a:schemeClr val="accent1"/>
          </a:solidFill>
          <a:ln w="12684" cap="flat">
            <a:noFill/>
            <a:prstDash val="solid"/>
            <a:miter lim="800000"/>
            <a:headEnd/>
            <a:tailEnd/>
          </a:ln>
        </p:spPr>
        <p:txBody>
          <a:bodyPr anchor="ctr"/>
          <a:lstStyle/>
          <a:p>
            <a:pPr>
              <a:defRPr/>
            </a:pPr>
            <a:endParaRPr lang="ru-RU"/>
          </a:p>
        </p:txBody>
      </p:sp>
      <p:sp>
        <p:nvSpPr>
          <p:cNvPr id="9" name="Полилиния: Фигура 12"/>
          <p:cNvSpPr>
            <a:spLocks/>
          </p:cNvSpPr>
          <p:nvPr/>
        </p:nvSpPr>
        <p:spPr bwMode="auto">
          <a:xfrm>
            <a:off x="4110038" y="-12700"/>
            <a:ext cx="427435" cy="3832225"/>
          </a:xfrm>
          <a:custGeom>
            <a:avLst/>
            <a:gdLst>
              <a:gd name="T0" fmla="*/ 540617 w 571089"/>
              <a:gd name="T1" fmla="*/ 12675 h 3832648"/>
              <a:gd name="T2" fmla="*/ 540617 w 571089"/>
              <a:gd name="T3" fmla="*/ 3550894 h 3832648"/>
              <a:gd name="T4" fmla="*/ 294414 w 571089"/>
              <a:gd name="T5" fmla="*/ 3802174 h 3832648"/>
              <a:gd name="T6" fmla="*/ 284260 w 571089"/>
              <a:gd name="T7" fmla="*/ 3802174 h 3832648"/>
              <a:gd name="T8" fmla="*/ 38056 w 571089"/>
              <a:gd name="T9" fmla="*/ 3550894 h 3832648"/>
              <a:gd name="T10" fmla="*/ 38056 w 571089"/>
              <a:gd name="T11" fmla="*/ 12675 h 3832648"/>
              <a:gd name="T12" fmla="*/ 12675 w 571089"/>
              <a:gd name="T13" fmla="*/ 12675 h 3832648"/>
              <a:gd name="T14" fmla="*/ 12675 w 571089"/>
              <a:gd name="T15" fmla="*/ 3550894 h 3832648"/>
              <a:gd name="T16" fmla="*/ 284260 w 571089"/>
              <a:gd name="T17" fmla="*/ 3827556 h 3832648"/>
              <a:gd name="T18" fmla="*/ 294414 w 571089"/>
              <a:gd name="T19" fmla="*/ 3827556 h 3832648"/>
              <a:gd name="T20" fmla="*/ 565999 w 571089"/>
              <a:gd name="T21" fmla="*/ 3550894 h 3832648"/>
              <a:gd name="T22" fmla="*/ 565999 w 571089"/>
              <a:gd name="T23" fmla="*/ 12675 h 3832648"/>
              <a:gd name="T24" fmla="*/ 540617 w 571089"/>
              <a:gd name="T25" fmla="*/ 12675 h 38326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1089" h="3832648">
                <a:moveTo>
                  <a:pt x="540616" y="12675"/>
                </a:moveTo>
                <a:lnTo>
                  <a:pt x="540616" y="3550894"/>
                </a:lnTo>
                <a:cubicBezTo>
                  <a:pt x="540616" y="3798367"/>
                  <a:pt x="304565" y="3802174"/>
                  <a:pt x="294413" y="3802174"/>
                </a:cubicBezTo>
                <a:lnTo>
                  <a:pt x="284260" y="3802174"/>
                </a:lnTo>
                <a:cubicBezTo>
                  <a:pt x="41864" y="3802174"/>
                  <a:pt x="38056" y="3561047"/>
                  <a:pt x="38056" y="3550894"/>
                </a:cubicBezTo>
                <a:lnTo>
                  <a:pt x="38056" y="12675"/>
                </a:lnTo>
                <a:lnTo>
                  <a:pt x="12675" y="12675"/>
                </a:lnTo>
                <a:lnTo>
                  <a:pt x="12675" y="3550894"/>
                </a:lnTo>
                <a:cubicBezTo>
                  <a:pt x="12675" y="3553433"/>
                  <a:pt x="15213" y="3827556"/>
                  <a:pt x="284260" y="3827556"/>
                </a:cubicBezTo>
                <a:lnTo>
                  <a:pt x="294413" y="3827556"/>
                </a:lnTo>
                <a:cubicBezTo>
                  <a:pt x="296951" y="3827556"/>
                  <a:pt x="565998" y="3825017"/>
                  <a:pt x="565998" y="3550894"/>
                </a:cubicBezTo>
                <a:lnTo>
                  <a:pt x="565998" y="12675"/>
                </a:lnTo>
                <a:lnTo>
                  <a:pt x="540616" y="12675"/>
                </a:lnTo>
                <a:close/>
              </a:path>
            </a:pathLst>
          </a:custGeom>
          <a:solidFill>
            <a:schemeClr val="bg1"/>
          </a:solidFill>
          <a:ln w="12684" cap="flat">
            <a:noFill/>
            <a:prstDash val="solid"/>
            <a:miter lim="800000"/>
            <a:headEnd/>
            <a:tailEnd/>
          </a:ln>
        </p:spPr>
        <p:txBody>
          <a:bodyPr anchor="ctr"/>
          <a:lstStyle/>
          <a:p>
            <a:pPr>
              <a:defRPr/>
            </a:pPr>
            <a:endParaRPr lang="ru-RU"/>
          </a:p>
        </p:txBody>
      </p:sp>
      <p:sp>
        <p:nvSpPr>
          <p:cNvPr id="10" name="Графический объект 22"/>
          <p:cNvSpPr/>
          <p:nvPr/>
        </p:nvSpPr>
        <p:spPr>
          <a:xfrm>
            <a:off x="5236368" y="1727200"/>
            <a:ext cx="3509963" cy="165100"/>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1" name="Полилиния: Форма 21"/>
          <p:cNvSpPr/>
          <p:nvPr/>
        </p:nvSpPr>
        <p:spPr>
          <a:xfrm>
            <a:off x="802482" y="-12700"/>
            <a:ext cx="751285" cy="2144713"/>
          </a:xfrm>
          <a:custGeom>
            <a:avLst/>
            <a:gdLst>
              <a:gd name="connsiteX0" fmla="*/ 12675 w 1002580"/>
              <a:gd name="connsiteY0" fmla="*/ 12675 h 2144760"/>
              <a:gd name="connsiteX1" fmla="*/ 12675 w 1002580"/>
              <a:gd name="connsiteY1" fmla="*/ 1652337 h 2144760"/>
              <a:gd name="connsiteX2" fmla="*/ 498736 w 1002580"/>
              <a:gd name="connsiteY2" fmla="*/ 2139668 h 2144760"/>
              <a:gd name="connsiteX3" fmla="*/ 516503 w 1002580"/>
              <a:gd name="connsiteY3" fmla="*/ 2139668 h 2144760"/>
              <a:gd name="connsiteX4" fmla="*/ 1002564 w 1002580"/>
              <a:gd name="connsiteY4" fmla="*/ 1652337 h 2144760"/>
              <a:gd name="connsiteX5" fmla="*/ 1002564 w 1002580"/>
              <a:gd name="connsiteY5" fmla="*/ 12675 h 2144760"/>
              <a:gd name="connsiteX6" fmla="*/ 12675 w 1002580"/>
              <a:gd name="connsiteY6" fmla="*/ 12675 h 214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2580" h="2144760">
                <a:moveTo>
                  <a:pt x="12675" y="12675"/>
                </a:moveTo>
                <a:lnTo>
                  <a:pt x="12675" y="1652337"/>
                </a:lnTo>
                <a:cubicBezTo>
                  <a:pt x="12675" y="1652337"/>
                  <a:pt x="12675" y="2139668"/>
                  <a:pt x="498736" y="2139668"/>
                </a:cubicBezTo>
                <a:lnTo>
                  <a:pt x="516503" y="2139668"/>
                </a:lnTo>
                <a:cubicBezTo>
                  <a:pt x="516503" y="2139668"/>
                  <a:pt x="1002564" y="2139668"/>
                  <a:pt x="1002564" y="1652337"/>
                </a:cubicBezTo>
                <a:lnTo>
                  <a:pt x="1002564" y="12675"/>
                </a:lnTo>
                <a:lnTo>
                  <a:pt x="12675" y="12675"/>
                </a:lnTo>
                <a:close/>
              </a:path>
            </a:pathLst>
          </a:custGeom>
          <a:solidFill>
            <a:schemeClr val="accent3"/>
          </a:solidFill>
          <a:ln w="12684"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26" name="Рисунок 25"/>
          <p:cNvSpPr>
            <a:spLocks noGrp="1"/>
          </p:cNvSpPr>
          <p:nvPr>
            <p:ph type="pic" sz="quarter" idx="15"/>
          </p:nvPr>
        </p:nvSpPr>
        <p:spPr>
          <a:xfrm>
            <a:off x="1047586" y="0"/>
            <a:ext cx="2921125" cy="5656330"/>
          </a:xfrm>
          <a:custGeom>
            <a:avLst/>
            <a:gdLst>
              <a:gd name="connsiteX0" fmla="*/ 691654 w 3894833"/>
              <a:gd name="connsiteY0" fmla="*/ 0 h 5656330"/>
              <a:gd name="connsiteX1" fmla="*/ 925166 w 3894833"/>
              <a:gd name="connsiteY1" fmla="*/ 0 h 5656330"/>
              <a:gd name="connsiteX2" fmla="*/ 925166 w 3894833"/>
              <a:gd name="connsiteY2" fmla="*/ 1025424 h 5656330"/>
              <a:gd name="connsiteX3" fmla="*/ 1184060 w 3894833"/>
              <a:gd name="connsiteY3" fmla="*/ 1289394 h 5656330"/>
              <a:gd name="connsiteX4" fmla="*/ 1194212 w 3894833"/>
              <a:gd name="connsiteY4" fmla="*/ 1289394 h 5656330"/>
              <a:gd name="connsiteX5" fmla="*/ 1453107 w 3894833"/>
              <a:gd name="connsiteY5" fmla="*/ 1025424 h 5656330"/>
              <a:gd name="connsiteX6" fmla="*/ 1453107 w 3894833"/>
              <a:gd name="connsiteY6" fmla="*/ 0 h 5656330"/>
              <a:gd name="connsiteX7" fmla="*/ 3894833 w 3894833"/>
              <a:gd name="connsiteY7" fmla="*/ 0 h 5656330"/>
              <a:gd name="connsiteX8" fmla="*/ 3894833 w 3894833"/>
              <a:gd name="connsiteY8" fmla="*/ 3731122 h 5656330"/>
              <a:gd name="connsiteX9" fmla="*/ 2110494 w 3894833"/>
              <a:gd name="connsiteY9" fmla="*/ 5656330 h 5656330"/>
              <a:gd name="connsiteX10" fmla="*/ 1842717 w 3894833"/>
              <a:gd name="connsiteY10" fmla="*/ 5656330 h 5656330"/>
              <a:gd name="connsiteX11" fmla="*/ 0 w 3894833"/>
              <a:gd name="connsiteY11" fmla="*/ 3731122 h 5656330"/>
              <a:gd name="connsiteX12" fmla="*/ 0 w 3894833"/>
              <a:gd name="connsiteY12" fmla="*/ 2120572 h 5656330"/>
              <a:gd name="connsiteX13" fmla="*/ 7266 w 3894833"/>
              <a:gd name="connsiteY13" fmla="*/ 2123266 h 5656330"/>
              <a:gd name="connsiteX14" fmla="*/ 171328 w 3894833"/>
              <a:gd name="connsiteY14" fmla="*/ 2144761 h 5656330"/>
              <a:gd name="connsiteX15" fmla="*/ 189095 w 3894833"/>
              <a:gd name="connsiteY15" fmla="*/ 2144761 h 5656330"/>
              <a:gd name="connsiteX16" fmla="*/ 691654 w 3894833"/>
              <a:gd name="connsiteY16" fmla="*/ 1639663 h 565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4833" h="5656330">
                <a:moveTo>
                  <a:pt x="691654" y="0"/>
                </a:moveTo>
                <a:lnTo>
                  <a:pt x="925166" y="0"/>
                </a:lnTo>
                <a:lnTo>
                  <a:pt x="925166" y="1025424"/>
                </a:lnTo>
                <a:cubicBezTo>
                  <a:pt x="925166" y="1025424"/>
                  <a:pt x="925166" y="1289394"/>
                  <a:pt x="1184060" y="1289394"/>
                </a:cubicBezTo>
                <a:lnTo>
                  <a:pt x="1194212" y="1289394"/>
                </a:lnTo>
                <a:cubicBezTo>
                  <a:pt x="1194212" y="1289394"/>
                  <a:pt x="1453107" y="1289394"/>
                  <a:pt x="1453107" y="1025424"/>
                </a:cubicBezTo>
                <a:lnTo>
                  <a:pt x="1453107" y="0"/>
                </a:lnTo>
                <a:lnTo>
                  <a:pt x="3894833" y="0"/>
                </a:lnTo>
                <a:lnTo>
                  <a:pt x="3894833" y="3731122"/>
                </a:lnTo>
                <a:cubicBezTo>
                  <a:pt x="3894833" y="3731122"/>
                  <a:pt x="3894833" y="5562417"/>
                  <a:pt x="2110494" y="5656330"/>
                </a:cubicBezTo>
                <a:lnTo>
                  <a:pt x="1842717" y="5656330"/>
                </a:lnTo>
                <a:cubicBezTo>
                  <a:pt x="1467066" y="5628410"/>
                  <a:pt x="0" y="5413934"/>
                  <a:pt x="0" y="3731122"/>
                </a:cubicBezTo>
                <a:lnTo>
                  <a:pt x="0" y="2120572"/>
                </a:lnTo>
                <a:lnTo>
                  <a:pt x="7266" y="2123266"/>
                </a:lnTo>
                <a:cubicBezTo>
                  <a:pt x="54929" y="2136948"/>
                  <a:pt x="109301" y="2144761"/>
                  <a:pt x="171328" y="2144761"/>
                </a:cubicBezTo>
                <a:lnTo>
                  <a:pt x="189095" y="2144761"/>
                </a:lnTo>
                <a:cubicBezTo>
                  <a:pt x="194172" y="2144761"/>
                  <a:pt x="691654" y="2138415"/>
                  <a:pt x="691654" y="1639663"/>
                </a:cubicBezTo>
                <a:close/>
              </a:path>
            </a:pathLst>
          </a:custGeom>
        </p:spPr>
        <p:txBody>
          <a:bodyPr rtlCol="0" anchor="ctr">
            <a:noAutofit/>
          </a:bodyPr>
          <a:lstStyle>
            <a:lvl1pPr marL="0" indent="0" algn="ctr">
              <a:buNone/>
              <a:defRPr sz="1400"/>
            </a:lvl1pPr>
          </a:lstStyle>
          <a:p>
            <a:pPr lvl="0"/>
            <a:r>
              <a:rPr lang="ru-RU" noProof="0" smtClean="0"/>
              <a:t>Вставка рисунка</a:t>
            </a:r>
            <a:endParaRPr lang="ru-RU" noProof="0" dirty="0"/>
          </a:p>
        </p:txBody>
      </p:sp>
      <p:sp>
        <p:nvSpPr>
          <p:cNvPr id="2" name="Заголовок 1"/>
          <p:cNvSpPr>
            <a:spLocks noGrp="1"/>
          </p:cNvSpPr>
          <p:nvPr>
            <p:ph type="title"/>
          </p:nvPr>
        </p:nvSpPr>
        <p:spPr>
          <a:xfrm>
            <a:off x="5182518" y="908050"/>
            <a:ext cx="3377471" cy="782638"/>
          </a:xfrm>
        </p:spPr>
        <p:txBody>
          <a:bodyPr/>
          <a:lstStyle>
            <a:lvl1pPr>
              <a:defRPr/>
            </a:lvl1pPr>
          </a:lstStyle>
          <a:p>
            <a:r>
              <a:rPr lang="ru-RU" noProof="0" smtClean="0"/>
              <a:t>Образец заголовка</a:t>
            </a:r>
            <a:endParaRPr lang="ru-RU" noProof="0" dirty="0"/>
          </a:p>
        </p:txBody>
      </p:sp>
      <p:sp>
        <p:nvSpPr>
          <p:cNvPr id="16" name="Текст 14"/>
          <p:cNvSpPr>
            <a:spLocks noGrp="1"/>
          </p:cNvSpPr>
          <p:nvPr>
            <p:ph type="body" sz="quarter" idx="13"/>
          </p:nvPr>
        </p:nvSpPr>
        <p:spPr>
          <a:xfrm>
            <a:off x="5182518" y="2050476"/>
            <a:ext cx="3411140" cy="639683"/>
          </a:xfrm>
        </p:spPr>
        <p:txBody>
          <a:bodyPr rtlCol="0">
            <a:normAutofit/>
          </a:bodyPr>
          <a:lstStyle>
            <a:lvl1pPr marL="0" indent="0">
              <a:buNone/>
              <a:defRPr sz="1800" b="1" i="0"/>
            </a:lvl1pPr>
          </a:lstStyle>
          <a:p>
            <a:pPr lvl="0"/>
            <a:r>
              <a:rPr lang="ru-RU" noProof="0" smtClean="0"/>
              <a:t>Образец текста</a:t>
            </a:r>
          </a:p>
        </p:txBody>
      </p:sp>
      <p:sp>
        <p:nvSpPr>
          <p:cNvPr id="17" name="Текст 14"/>
          <p:cNvSpPr>
            <a:spLocks noGrp="1"/>
          </p:cNvSpPr>
          <p:nvPr>
            <p:ph type="body" sz="quarter" idx="14"/>
          </p:nvPr>
        </p:nvSpPr>
        <p:spPr>
          <a:xfrm>
            <a:off x="5182518" y="2839714"/>
            <a:ext cx="3411140" cy="2916952"/>
          </a:xfrm>
        </p:spPr>
        <p:txBody>
          <a:bodyPr rtlCol="0">
            <a:normAutofit/>
          </a:bodyPr>
          <a:lstStyle>
            <a:lvl1pPr marL="180000" indent="-180000">
              <a:spcBef>
                <a:spcPts val="600"/>
              </a:spcBef>
              <a:buClr>
                <a:schemeClr val="accent3"/>
              </a:buClr>
              <a:buFont typeface="Arial" panose="020B0604020202020204" pitchFamily="34" charset="0"/>
              <a:buChar char="•"/>
              <a:defRPr sz="1400" b="0" i="0">
                <a:solidFill>
                  <a:schemeClr val="tx1">
                    <a:lumMod val="65000"/>
                    <a:lumOff val="35000"/>
                  </a:schemeClr>
                </a:solidFill>
              </a:defRPr>
            </a:lvl1pPr>
          </a:lstStyle>
          <a:p>
            <a:pPr lvl="0"/>
            <a:r>
              <a:rPr lang="ru-RU" noProof="0" smtClean="0"/>
              <a:t>Образец текста</a:t>
            </a:r>
          </a:p>
        </p:txBody>
      </p:sp>
      <p:sp>
        <p:nvSpPr>
          <p:cNvPr id="12" name="Дата 3"/>
          <p:cNvSpPr>
            <a:spLocks noGrp="1"/>
          </p:cNvSpPr>
          <p:nvPr>
            <p:ph type="dt" sz="half" idx="16"/>
          </p:nvPr>
        </p:nvSpPr>
        <p:spPr/>
        <p:txBody>
          <a:bodyPr/>
          <a:lstStyle>
            <a:lvl1pPr>
              <a:defRPr/>
            </a:lvl1pPr>
          </a:lstStyle>
          <a:p>
            <a:fld id="{5B106E36-FD25-4E2D-B0AA-010F637433A0}" type="datetimeFigureOut">
              <a:rPr lang="ru-RU" smtClean="0"/>
              <a:pPr/>
              <a:t>03.10.2023</a:t>
            </a:fld>
            <a:endParaRPr lang="ru-RU"/>
          </a:p>
        </p:txBody>
      </p:sp>
      <p:sp>
        <p:nvSpPr>
          <p:cNvPr id="13" name="Нижний колонтитул 4"/>
          <p:cNvSpPr>
            <a:spLocks noGrp="1"/>
          </p:cNvSpPr>
          <p:nvPr>
            <p:ph type="ftr" sz="quarter" idx="17"/>
          </p:nvPr>
        </p:nvSpPr>
        <p:spPr>
          <a:xfrm>
            <a:off x="609600" y="5797551"/>
            <a:ext cx="2931319" cy="365125"/>
          </a:xfrm>
        </p:spPr>
        <p:txBody>
          <a:bodyPr/>
          <a:lstStyle>
            <a:lvl1pPr>
              <a:defRPr/>
            </a:lvl1pPr>
          </a:lstStyle>
          <a:p>
            <a:endParaRPr lang="ru-RU"/>
          </a:p>
        </p:txBody>
      </p:sp>
      <p:sp>
        <p:nvSpPr>
          <p:cNvPr id="14" name="Номер слайда 5"/>
          <p:cNvSpPr>
            <a:spLocks noGrp="1"/>
          </p:cNvSpPr>
          <p:nvPr>
            <p:ph type="sldNum" sz="quarter" idx="18"/>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Слайд с содержимым">
    <p:spTree>
      <p:nvGrpSpPr>
        <p:cNvPr id="1" name=""/>
        <p:cNvGrpSpPr/>
        <p:nvPr/>
      </p:nvGrpSpPr>
      <p:grpSpPr>
        <a:xfrm>
          <a:off x="0" y="0"/>
          <a:ext cx="0" cy="0"/>
          <a:chOff x="0" y="0"/>
          <a:chExt cx="0" cy="0"/>
        </a:xfrm>
      </p:grpSpPr>
      <p:sp>
        <p:nvSpPr>
          <p:cNvPr id="7" name="Овал 6"/>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8"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9" name="Полилиния: Фигура 37"/>
          <p:cNvSpPr>
            <a:spLocks/>
          </p:cNvSpPr>
          <p:nvPr/>
        </p:nvSpPr>
        <p:spPr bwMode="auto">
          <a:xfrm>
            <a:off x="7810501" y="4433888"/>
            <a:ext cx="1337072" cy="30162"/>
          </a:xfrm>
          <a:custGeom>
            <a:avLst/>
            <a:gdLst>
              <a:gd name="T0" fmla="*/ 0 w 1782599"/>
              <a:gd name="T1" fmla="*/ 0 h 30316"/>
              <a:gd name="T2" fmla="*/ 1782599 w 1782599"/>
              <a:gd name="T3" fmla="*/ 0 h 30316"/>
              <a:gd name="T4" fmla="*/ 1782599 w 1782599"/>
              <a:gd name="T5" fmla="*/ 30316 h 30316"/>
              <a:gd name="T6" fmla="*/ 2488 w 1782599"/>
              <a:gd name="T7" fmla="*/ 30316 h 30316"/>
              <a:gd name="T8" fmla="*/ 643 w 1782599"/>
              <a:gd name="T9" fmla="*/ 16129 h 30316"/>
              <a:gd name="T10" fmla="*/ 0 w 1782599"/>
              <a:gd name="T11" fmla="*/ 3788 h 30316"/>
              <a:gd name="T12" fmla="*/ 0 w 1782599"/>
              <a:gd name="T13" fmla="*/ 0 h 30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82599" h="30316">
                <a:moveTo>
                  <a:pt x="0" y="0"/>
                </a:moveTo>
                <a:lnTo>
                  <a:pt x="1782599" y="0"/>
                </a:lnTo>
                <a:lnTo>
                  <a:pt x="1782599" y="30316"/>
                </a:lnTo>
                <a:lnTo>
                  <a:pt x="2488" y="30316"/>
                </a:lnTo>
                <a:lnTo>
                  <a:pt x="643" y="16129"/>
                </a:lnTo>
                <a:cubicBezTo>
                  <a:pt x="40" y="8565"/>
                  <a:pt x="0" y="4104"/>
                  <a:pt x="0" y="3788"/>
                </a:cubicBezTo>
                <a:lnTo>
                  <a:pt x="0" y="0"/>
                </a:lnTo>
                <a:close/>
              </a:path>
            </a:pathLst>
          </a:custGeom>
          <a:solidFill>
            <a:schemeClr val="bg2"/>
          </a:solidFill>
          <a:ln w="9525" cap="flat">
            <a:noFill/>
            <a:prstDash val="solid"/>
            <a:miter lim="800000"/>
            <a:headEnd/>
            <a:tailEnd/>
          </a:ln>
        </p:spPr>
        <p:txBody>
          <a:bodyPr anchor="ctr"/>
          <a:lstStyle/>
          <a:p>
            <a:pPr>
              <a:defRPr/>
            </a:pPr>
            <a:endParaRPr lang="ru-RU"/>
          </a:p>
        </p:txBody>
      </p:sp>
      <p:sp>
        <p:nvSpPr>
          <p:cNvPr id="10" name="Полилиния: Форма 28"/>
          <p:cNvSpPr>
            <a:spLocks/>
          </p:cNvSpPr>
          <p:nvPr/>
        </p:nvSpPr>
        <p:spPr bwMode="auto">
          <a:xfrm>
            <a:off x="9145192" y="4156075"/>
            <a:ext cx="2381" cy="25400"/>
          </a:xfrm>
          <a:custGeom>
            <a:avLst/>
            <a:gdLst>
              <a:gd name="T0" fmla="*/ 0 w 3197"/>
              <a:gd name="T1" fmla="*/ 0 h 25264"/>
              <a:gd name="T2" fmla="*/ 3197 w 3197"/>
              <a:gd name="T3" fmla="*/ 0 h 25264"/>
              <a:gd name="T4" fmla="*/ 3197 w 3197"/>
              <a:gd name="T5" fmla="*/ 25264 h 25264"/>
              <a:gd name="T6" fmla="*/ 0 w 3197"/>
              <a:gd name="T7" fmla="*/ 25264 h 25264"/>
              <a:gd name="T8" fmla="*/ 0 w 3197"/>
              <a:gd name="T9" fmla="*/ 0 h 25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97" h="25264">
                <a:moveTo>
                  <a:pt x="0" y="0"/>
                </a:moveTo>
                <a:lnTo>
                  <a:pt x="3197" y="0"/>
                </a:lnTo>
                <a:lnTo>
                  <a:pt x="3197" y="25264"/>
                </a:lnTo>
                <a:lnTo>
                  <a:pt x="0" y="25264"/>
                </a:lnTo>
                <a:lnTo>
                  <a:pt x="0" y="0"/>
                </a:lnTo>
                <a:close/>
              </a:path>
            </a:pathLst>
          </a:custGeom>
          <a:solidFill>
            <a:schemeClr val="bg2"/>
          </a:solidFill>
          <a:ln w="9525" cap="flat">
            <a:noFill/>
            <a:prstDash val="solid"/>
            <a:miter lim="800000"/>
            <a:headEnd/>
            <a:tailEnd/>
          </a:ln>
        </p:spPr>
        <p:txBody>
          <a:bodyPr anchor="ctr"/>
          <a:lstStyle/>
          <a:p>
            <a:pPr>
              <a:defRPr/>
            </a:pPr>
            <a:endParaRPr lang="ru-RU"/>
          </a:p>
        </p:txBody>
      </p:sp>
      <p:sp>
        <p:nvSpPr>
          <p:cNvPr id="11" name="Полилиния: фигура 25"/>
          <p:cNvSpPr>
            <a:spLocks/>
          </p:cNvSpPr>
          <p:nvPr/>
        </p:nvSpPr>
        <p:spPr bwMode="auto">
          <a:xfrm>
            <a:off x="9145192" y="4681538"/>
            <a:ext cx="2381" cy="25400"/>
          </a:xfrm>
          <a:custGeom>
            <a:avLst/>
            <a:gdLst>
              <a:gd name="T0" fmla="*/ 0 w 3197"/>
              <a:gd name="T1" fmla="*/ 0 h 25264"/>
              <a:gd name="T2" fmla="*/ 3197 w 3197"/>
              <a:gd name="T3" fmla="*/ 0 h 25264"/>
              <a:gd name="T4" fmla="*/ 3197 w 3197"/>
              <a:gd name="T5" fmla="*/ 25264 h 25264"/>
              <a:gd name="T6" fmla="*/ 0 w 3197"/>
              <a:gd name="T7" fmla="*/ 25264 h 25264"/>
              <a:gd name="T8" fmla="*/ 0 w 3197"/>
              <a:gd name="T9" fmla="*/ 0 h 25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97" h="25264">
                <a:moveTo>
                  <a:pt x="0" y="0"/>
                </a:moveTo>
                <a:lnTo>
                  <a:pt x="3197" y="0"/>
                </a:lnTo>
                <a:lnTo>
                  <a:pt x="3197" y="25264"/>
                </a:lnTo>
                <a:lnTo>
                  <a:pt x="0" y="25264"/>
                </a:lnTo>
                <a:lnTo>
                  <a:pt x="0" y="0"/>
                </a:lnTo>
                <a:close/>
              </a:path>
            </a:pathLst>
          </a:custGeom>
          <a:solidFill>
            <a:schemeClr val="bg2"/>
          </a:solidFill>
          <a:ln w="9525" cap="flat">
            <a:noFill/>
            <a:prstDash val="solid"/>
            <a:miter lim="800000"/>
            <a:headEnd/>
            <a:tailEnd/>
          </a:ln>
        </p:spPr>
        <p:txBody>
          <a:bodyPr anchor="ctr"/>
          <a:lstStyle/>
          <a:p>
            <a:pPr>
              <a:defRPr/>
            </a:pPr>
            <a:endParaRPr lang="ru-RU"/>
          </a:p>
        </p:txBody>
      </p:sp>
      <p:sp>
        <p:nvSpPr>
          <p:cNvPr id="12" name="Графический объект 33"/>
          <p:cNvSpPr/>
          <p:nvPr/>
        </p:nvSpPr>
        <p:spPr>
          <a:xfrm>
            <a:off x="665560" y="2046288"/>
            <a:ext cx="3618309" cy="165100"/>
          </a:xfrm>
          <a:custGeom>
            <a:avLst/>
            <a:gdLst>
              <a:gd name="connsiteX0" fmla="*/ 3700149 w 3785313"/>
              <a:gd name="connsiteY0" fmla="*/ 162194 h 165304"/>
              <a:gd name="connsiteX1" fmla="*/ 92020 w 3785313"/>
              <a:gd name="connsiteY1" fmla="*/ 162194 h 165304"/>
              <a:gd name="connsiteX2" fmla="*/ 14166 w 3785313"/>
              <a:gd name="connsiteY2" fmla="*/ 87171 h 165304"/>
              <a:gd name="connsiteX3" fmla="*/ 14166 w 3785313"/>
              <a:gd name="connsiteY3" fmla="*/ 87171 h 165304"/>
              <a:gd name="connsiteX4" fmla="*/ 92020 w 3785313"/>
              <a:gd name="connsiteY4" fmla="*/ 13420 h 165304"/>
              <a:gd name="connsiteX5" fmla="*/ 3698806 w 3785313"/>
              <a:gd name="connsiteY5" fmla="*/ 13420 h 165304"/>
              <a:gd name="connsiteX6" fmla="*/ 3776660 w 3785313"/>
              <a:gd name="connsiteY6" fmla="*/ 87171 h 165304"/>
              <a:gd name="connsiteX7" fmla="*/ 3776660 w 3785313"/>
              <a:gd name="connsiteY7" fmla="*/ 87171 h 165304"/>
              <a:gd name="connsiteX8" fmla="*/ 3700149 w 3785313"/>
              <a:gd name="connsiteY8" fmla="*/ 162194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313" h="165304">
                <a:moveTo>
                  <a:pt x="3700149" y="162194"/>
                </a:moveTo>
                <a:lnTo>
                  <a:pt x="92020" y="162194"/>
                </a:lnTo>
                <a:cubicBezTo>
                  <a:pt x="49066" y="162194"/>
                  <a:pt x="14166" y="127861"/>
                  <a:pt x="14166" y="87171"/>
                </a:cubicBezTo>
                <a:lnTo>
                  <a:pt x="14166" y="87171"/>
                </a:lnTo>
                <a:cubicBezTo>
                  <a:pt x="14166" y="46481"/>
                  <a:pt x="49066" y="13420"/>
                  <a:pt x="92020" y="13420"/>
                </a:cubicBezTo>
                <a:lnTo>
                  <a:pt x="3698806" y="13420"/>
                </a:lnTo>
                <a:cubicBezTo>
                  <a:pt x="3741760" y="13420"/>
                  <a:pt x="3776660" y="46481"/>
                  <a:pt x="3776660" y="87171"/>
                </a:cubicBezTo>
                <a:lnTo>
                  <a:pt x="3776660" y="87171"/>
                </a:lnTo>
                <a:cubicBezTo>
                  <a:pt x="3778002" y="127861"/>
                  <a:pt x="3743102" y="162194"/>
                  <a:pt x="3700149" y="162194"/>
                </a:cubicBezTo>
                <a:close/>
              </a:path>
            </a:pathLst>
          </a:custGeom>
          <a:gradFill>
            <a:gsLst>
              <a:gs pos="0">
                <a:schemeClr val="accent1"/>
              </a:gs>
              <a:gs pos="100000">
                <a:schemeClr val="accent3"/>
              </a:gs>
            </a:gsLst>
            <a:lin ang="0" scaled="1"/>
          </a:gradFill>
          <a:ln w="13403"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3" name="Полилиния: Фигура 32"/>
          <p:cNvSpPr>
            <a:spLocks/>
          </p:cNvSpPr>
          <p:nvPr/>
        </p:nvSpPr>
        <p:spPr bwMode="auto">
          <a:xfrm>
            <a:off x="7812881" y="4160839"/>
            <a:ext cx="1338263" cy="542925"/>
          </a:xfrm>
          <a:custGeom>
            <a:avLst/>
            <a:gdLst>
              <a:gd name="T0" fmla="*/ 1779434 w 1343025"/>
              <a:gd name="T1" fmla="*/ 9474 h 409575"/>
              <a:gd name="T2" fmla="*/ 272834 w 1343025"/>
              <a:gd name="T3" fmla="*/ 9474 h 409575"/>
              <a:gd name="T4" fmla="*/ 9496 w 1343025"/>
              <a:gd name="T5" fmla="*/ 267167 h 409575"/>
              <a:gd name="T6" fmla="*/ 9496 w 1343025"/>
              <a:gd name="T7" fmla="*/ 277272 h 409575"/>
              <a:gd name="T8" fmla="*/ 272834 w 1343025"/>
              <a:gd name="T9" fmla="*/ 534965 h 409575"/>
              <a:gd name="T10" fmla="*/ 1779434 w 1343025"/>
              <a:gd name="T11" fmla="*/ 534965 h 409575"/>
              <a:gd name="T12" fmla="*/ 1779434 w 1343025"/>
              <a:gd name="T13" fmla="*/ 9474 h 4095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43025" h="409575">
                <a:moveTo>
                  <a:pt x="1338739" y="7144"/>
                </a:moveTo>
                <a:lnTo>
                  <a:pt x="205264" y="7144"/>
                </a:lnTo>
                <a:cubicBezTo>
                  <a:pt x="205264" y="7144"/>
                  <a:pt x="7144" y="7144"/>
                  <a:pt x="7144" y="201454"/>
                </a:cubicBezTo>
                <a:lnTo>
                  <a:pt x="7144" y="209074"/>
                </a:lnTo>
                <a:cubicBezTo>
                  <a:pt x="7144" y="209074"/>
                  <a:pt x="7144" y="403384"/>
                  <a:pt x="205264" y="403384"/>
                </a:cubicBezTo>
                <a:lnTo>
                  <a:pt x="1338739" y="403384"/>
                </a:lnTo>
                <a:lnTo>
                  <a:pt x="1338739" y="7144"/>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4" name="Полилиния: Фигура 40"/>
          <p:cNvSpPr/>
          <p:nvPr/>
        </p:nvSpPr>
        <p:spPr>
          <a:xfrm>
            <a:off x="6455569" y="4437064"/>
            <a:ext cx="2696766" cy="922337"/>
          </a:xfrm>
          <a:custGeom>
            <a:avLst/>
            <a:gdLst>
              <a:gd name="connsiteX0" fmla="*/ 2697957 w 2705100"/>
              <a:gd name="connsiteY0" fmla="*/ 7144 h 695325"/>
              <a:gd name="connsiteX1" fmla="*/ 345281 w 2705100"/>
              <a:gd name="connsiteY1" fmla="*/ 7144 h 695325"/>
              <a:gd name="connsiteX2" fmla="*/ 7144 w 2705100"/>
              <a:gd name="connsiteY2" fmla="*/ 344329 h 695325"/>
              <a:gd name="connsiteX3" fmla="*/ 7144 w 2705100"/>
              <a:gd name="connsiteY3" fmla="*/ 356711 h 695325"/>
              <a:gd name="connsiteX4" fmla="*/ 345281 w 2705100"/>
              <a:gd name="connsiteY4" fmla="*/ 693896 h 695325"/>
              <a:gd name="connsiteX5" fmla="*/ 2697957 w 2705100"/>
              <a:gd name="connsiteY5" fmla="*/ 693896 h 695325"/>
              <a:gd name="connsiteX6" fmla="*/ 2697957 w 2705100"/>
              <a:gd name="connsiteY6" fmla="*/ 714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100" h="695325">
                <a:moveTo>
                  <a:pt x="2697957" y="7144"/>
                </a:moveTo>
                <a:lnTo>
                  <a:pt x="345281" y="7144"/>
                </a:lnTo>
                <a:cubicBezTo>
                  <a:pt x="345281" y="7144"/>
                  <a:pt x="7144" y="7144"/>
                  <a:pt x="7144" y="344329"/>
                </a:cubicBezTo>
                <a:lnTo>
                  <a:pt x="7144" y="356711"/>
                </a:lnTo>
                <a:cubicBezTo>
                  <a:pt x="7144" y="356711"/>
                  <a:pt x="7144" y="693896"/>
                  <a:pt x="345281" y="693896"/>
                </a:cubicBezTo>
                <a:lnTo>
                  <a:pt x="2697957" y="693896"/>
                </a:lnTo>
                <a:lnTo>
                  <a:pt x="2697957" y="7144"/>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42" name="Рисунок 41"/>
          <p:cNvSpPr>
            <a:spLocks noGrp="1"/>
          </p:cNvSpPr>
          <p:nvPr>
            <p:ph type="pic" sz="quarter" idx="18"/>
          </p:nvPr>
        </p:nvSpPr>
        <p:spPr>
          <a:xfrm>
            <a:off x="4328828" y="1483676"/>
            <a:ext cx="4816056" cy="3438427"/>
          </a:xfrm>
          <a:custGeom>
            <a:avLst/>
            <a:gdLst>
              <a:gd name="connsiteX0" fmla="*/ 1709168 w 6421408"/>
              <a:gd name="connsiteY0" fmla="*/ 0 h 3438427"/>
              <a:gd name="connsiteX1" fmla="*/ 6421408 w 6421408"/>
              <a:gd name="connsiteY1" fmla="*/ 0 h 3438427"/>
              <a:gd name="connsiteX2" fmla="*/ 6421408 w 6421408"/>
              <a:gd name="connsiteY2" fmla="*/ 280430 h 3438427"/>
              <a:gd name="connsiteX3" fmla="*/ 5507320 w 6421408"/>
              <a:gd name="connsiteY3" fmla="*/ 280430 h 3438427"/>
              <a:gd name="connsiteX4" fmla="*/ 5322477 w 6421408"/>
              <a:gd name="connsiteY4" fmla="*/ 461067 h 3438427"/>
              <a:gd name="connsiteX5" fmla="*/ 5322477 w 6421408"/>
              <a:gd name="connsiteY5" fmla="*/ 467384 h 3438427"/>
              <a:gd name="connsiteX6" fmla="*/ 5507320 w 6421408"/>
              <a:gd name="connsiteY6" fmla="*/ 648021 h 3438427"/>
              <a:gd name="connsiteX7" fmla="*/ 6421408 w 6421408"/>
              <a:gd name="connsiteY7" fmla="*/ 648021 h 3438427"/>
              <a:gd name="connsiteX8" fmla="*/ 6421408 w 6421408"/>
              <a:gd name="connsiteY8" fmla="*/ 2672927 h 3438427"/>
              <a:gd name="connsiteX9" fmla="*/ 4918005 w 6421408"/>
              <a:gd name="connsiteY9" fmla="*/ 2672927 h 3438427"/>
              <a:gd name="connsiteX10" fmla="*/ 4642006 w 6421408"/>
              <a:gd name="connsiteY10" fmla="*/ 2943252 h 3438427"/>
              <a:gd name="connsiteX11" fmla="*/ 4642006 w 6421408"/>
              <a:gd name="connsiteY11" fmla="*/ 2949569 h 3438427"/>
              <a:gd name="connsiteX12" fmla="*/ 3297460 w 6421408"/>
              <a:gd name="connsiteY12" fmla="*/ 2949569 h 3438427"/>
              <a:gd name="connsiteX13" fmla="*/ 2831554 w 6421408"/>
              <a:gd name="connsiteY13" fmla="*/ 3411899 h 3438427"/>
              <a:gd name="connsiteX14" fmla="*/ 2831554 w 6421408"/>
              <a:gd name="connsiteY14" fmla="*/ 3428320 h 3438427"/>
              <a:gd name="connsiteX15" fmla="*/ 2831723 w 6421408"/>
              <a:gd name="connsiteY15" fmla="*/ 3434345 h 3438427"/>
              <a:gd name="connsiteX16" fmla="*/ 2831976 w 6421408"/>
              <a:gd name="connsiteY16" fmla="*/ 3438427 h 3438427"/>
              <a:gd name="connsiteX17" fmla="*/ 1709168 w 6421408"/>
              <a:gd name="connsiteY17" fmla="*/ 3438427 h 3438427"/>
              <a:gd name="connsiteX18" fmla="*/ 0 w 6421408"/>
              <a:gd name="connsiteY18" fmla="*/ 1733109 h 3438427"/>
              <a:gd name="connsiteX19" fmla="*/ 0 w 6421408"/>
              <a:gd name="connsiteY19" fmla="*/ 1705319 h 3438427"/>
              <a:gd name="connsiteX20" fmla="*/ 1709168 w 6421408"/>
              <a:gd name="connsiteY20" fmla="*/ 0 h 343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21408" h="3438427">
                <a:moveTo>
                  <a:pt x="1709168" y="0"/>
                </a:moveTo>
                <a:lnTo>
                  <a:pt x="6421408" y="0"/>
                </a:lnTo>
                <a:lnTo>
                  <a:pt x="6421408" y="280430"/>
                </a:lnTo>
                <a:lnTo>
                  <a:pt x="5507320" y="280430"/>
                </a:lnTo>
                <a:cubicBezTo>
                  <a:pt x="5507320" y="280430"/>
                  <a:pt x="5322477" y="280430"/>
                  <a:pt x="5322477" y="461067"/>
                </a:cubicBezTo>
                <a:lnTo>
                  <a:pt x="5322477" y="467384"/>
                </a:lnTo>
                <a:cubicBezTo>
                  <a:pt x="5322477" y="467384"/>
                  <a:pt x="5322477" y="648021"/>
                  <a:pt x="5507320" y="648021"/>
                </a:cubicBezTo>
                <a:lnTo>
                  <a:pt x="6421408" y="648021"/>
                </a:lnTo>
                <a:lnTo>
                  <a:pt x="6421408" y="2672927"/>
                </a:lnTo>
                <a:lnTo>
                  <a:pt x="4918005" y="2672927"/>
                </a:lnTo>
                <a:cubicBezTo>
                  <a:pt x="4915473" y="2672927"/>
                  <a:pt x="4642006" y="2675454"/>
                  <a:pt x="4642006" y="2943252"/>
                </a:cubicBezTo>
                <a:lnTo>
                  <a:pt x="4642006" y="2949569"/>
                </a:lnTo>
                <a:lnTo>
                  <a:pt x="3297460" y="2949569"/>
                </a:lnTo>
                <a:cubicBezTo>
                  <a:pt x="3292396" y="2949569"/>
                  <a:pt x="2831554" y="2954621"/>
                  <a:pt x="2831554" y="3411899"/>
                </a:cubicBezTo>
                <a:lnTo>
                  <a:pt x="2831554" y="3428320"/>
                </a:lnTo>
                <a:cubicBezTo>
                  <a:pt x="2831554" y="3428636"/>
                  <a:pt x="2831574" y="3430718"/>
                  <a:pt x="2831723" y="3434345"/>
                </a:cubicBezTo>
                <a:lnTo>
                  <a:pt x="2831976" y="3438427"/>
                </a:lnTo>
                <a:lnTo>
                  <a:pt x="1709168" y="3438427"/>
                </a:lnTo>
                <a:cubicBezTo>
                  <a:pt x="1709168" y="3438427"/>
                  <a:pt x="0" y="3438427"/>
                  <a:pt x="0" y="1733109"/>
                </a:cubicBezTo>
                <a:lnTo>
                  <a:pt x="0" y="1705319"/>
                </a:lnTo>
                <a:cubicBezTo>
                  <a:pt x="0" y="1705319"/>
                  <a:pt x="0" y="0"/>
                  <a:pt x="1709168" y="0"/>
                </a:cubicBezTo>
                <a:close/>
              </a:path>
            </a:pathLst>
          </a:custGeom>
        </p:spPr>
        <p:txBody>
          <a:bodyPr rtlCol="0" anchor="ctr">
            <a:noAutofit/>
          </a:bodyPr>
          <a:lstStyle>
            <a:lvl1pPr marL="0" indent="0" algn="ctr">
              <a:buNone/>
              <a:defRPr sz="1400"/>
            </a:lvl1pPr>
          </a:lstStyle>
          <a:p>
            <a:pPr lvl="0"/>
            <a:r>
              <a:rPr lang="ru-RU" noProof="0" smtClean="0"/>
              <a:t>Вставка рисунка</a:t>
            </a:r>
            <a:endParaRPr lang="ru-RU" noProof="0" dirty="0"/>
          </a:p>
        </p:txBody>
      </p:sp>
      <p:sp>
        <p:nvSpPr>
          <p:cNvPr id="2" name="Заголовок 1"/>
          <p:cNvSpPr>
            <a:spLocks noGrp="1"/>
          </p:cNvSpPr>
          <p:nvPr>
            <p:ph type="title"/>
          </p:nvPr>
        </p:nvSpPr>
        <p:spPr>
          <a:xfrm>
            <a:off x="611890" y="1231900"/>
            <a:ext cx="3377471" cy="782638"/>
          </a:xfrm>
        </p:spPr>
        <p:txBody>
          <a:bodyPr/>
          <a:lstStyle>
            <a:lvl1pPr>
              <a:defRPr/>
            </a:lvl1pPr>
          </a:lstStyle>
          <a:p>
            <a:r>
              <a:rPr lang="ru-RU" noProof="0" smtClean="0"/>
              <a:t>Образец заголовка</a:t>
            </a:r>
            <a:endParaRPr lang="ru-RU" noProof="0" dirty="0"/>
          </a:p>
        </p:txBody>
      </p:sp>
      <p:sp>
        <p:nvSpPr>
          <p:cNvPr id="18" name="Текст 14"/>
          <p:cNvSpPr>
            <a:spLocks noGrp="1"/>
          </p:cNvSpPr>
          <p:nvPr>
            <p:ph type="body" sz="quarter" idx="15"/>
          </p:nvPr>
        </p:nvSpPr>
        <p:spPr>
          <a:xfrm>
            <a:off x="622551" y="3889185"/>
            <a:ext cx="3411140" cy="1708223"/>
          </a:xfrm>
        </p:spPr>
        <p:txBody>
          <a:bodyPr rtlCol="0">
            <a:normAutofit/>
          </a:bodyPr>
          <a:lstStyle>
            <a:lvl1pPr marL="180000" indent="-180000">
              <a:spcBef>
                <a:spcPts val="600"/>
              </a:spcBef>
              <a:buClr>
                <a:schemeClr val="accent3"/>
              </a:buClr>
              <a:buFont typeface="Arial" panose="020B0604020202020204" pitchFamily="34" charset="0"/>
              <a:buChar char="•"/>
              <a:defRPr sz="1400" b="0" i="0">
                <a:solidFill>
                  <a:schemeClr val="tx1">
                    <a:lumMod val="65000"/>
                    <a:lumOff val="35000"/>
                  </a:schemeClr>
                </a:solidFill>
              </a:defRPr>
            </a:lvl1pPr>
          </a:lstStyle>
          <a:p>
            <a:pPr lvl="0"/>
            <a:r>
              <a:rPr lang="ru-RU" noProof="0" smtClean="0"/>
              <a:t>Образец текста</a:t>
            </a:r>
          </a:p>
        </p:txBody>
      </p:sp>
      <p:sp>
        <p:nvSpPr>
          <p:cNvPr id="28" name="Текст 26"/>
          <p:cNvSpPr>
            <a:spLocks noGrp="1"/>
          </p:cNvSpPr>
          <p:nvPr>
            <p:ph type="body" sz="quarter" idx="16"/>
          </p:nvPr>
        </p:nvSpPr>
        <p:spPr>
          <a:xfrm>
            <a:off x="608336" y="2374901"/>
            <a:ext cx="3424238" cy="701675"/>
          </a:xfrm>
        </p:spPr>
        <p:txBody>
          <a:bodyPr rtlCol="0">
            <a:noAutofit/>
          </a:bodyPr>
          <a:lstStyle>
            <a:lvl1pPr marL="0" indent="0">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31" name="Текст 29"/>
          <p:cNvSpPr>
            <a:spLocks noGrp="1"/>
          </p:cNvSpPr>
          <p:nvPr>
            <p:ph type="body" sz="quarter" idx="17"/>
          </p:nvPr>
        </p:nvSpPr>
        <p:spPr>
          <a:xfrm>
            <a:off x="608337" y="3165302"/>
            <a:ext cx="3437335" cy="689525"/>
          </a:xfrm>
        </p:spPr>
        <p:txBody>
          <a:bodyPr rtlCol="0"/>
          <a:lstStyle>
            <a:lvl1pPr marL="0" indent="0">
              <a:buNone/>
              <a:defRPr sz="1400">
                <a:solidFill>
                  <a:schemeClr val="tx1">
                    <a:lumMod val="65000"/>
                    <a:lumOff val="35000"/>
                  </a:schemeClr>
                </a:solidFill>
              </a:defRPr>
            </a:lvl1pPr>
            <a:lvl2pPr marL="457200" indent="0">
              <a:buNone/>
              <a:defRPr sz="1400">
                <a:solidFill>
                  <a:schemeClr val="tx1">
                    <a:lumMod val="50000"/>
                    <a:lumOff val="50000"/>
                  </a:schemeClr>
                </a:solidFill>
              </a:defRPr>
            </a:lvl2pPr>
            <a:lvl3pPr marL="914400" indent="0">
              <a:buNone/>
              <a:defRPr sz="1400">
                <a:solidFill>
                  <a:schemeClr val="tx1">
                    <a:lumMod val="50000"/>
                    <a:lumOff val="50000"/>
                  </a:schemeClr>
                </a:solidFill>
              </a:defRPr>
            </a:lvl3pPr>
            <a:lvl4pPr marL="1371600" indent="0">
              <a:buNone/>
              <a:defRPr sz="1400">
                <a:solidFill>
                  <a:schemeClr val="tx1">
                    <a:lumMod val="50000"/>
                    <a:lumOff val="50000"/>
                  </a:schemeClr>
                </a:solidFill>
              </a:defRPr>
            </a:lvl4pPr>
            <a:lvl5pPr marL="1828800" indent="0">
              <a:buNone/>
              <a:defRPr sz="1400">
                <a:solidFill>
                  <a:schemeClr val="tx1">
                    <a:lumMod val="50000"/>
                    <a:lumOff val="50000"/>
                  </a:schemeClr>
                </a:solidFill>
              </a:defRPr>
            </a:lvl5pPr>
          </a:lstStyle>
          <a:p>
            <a:pPr lvl="0"/>
            <a:r>
              <a:rPr lang="ru-RU" noProof="0" smtClean="0"/>
              <a:t>Образец текста</a:t>
            </a:r>
          </a:p>
        </p:txBody>
      </p:sp>
      <p:sp>
        <p:nvSpPr>
          <p:cNvPr id="15" name="Дата 3"/>
          <p:cNvSpPr>
            <a:spLocks noGrp="1"/>
          </p:cNvSpPr>
          <p:nvPr>
            <p:ph type="dt" sz="half" idx="19"/>
          </p:nvPr>
        </p:nvSpPr>
        <p:spPr/>
        <p:txBody>
          <a:bodyPr/>
          <a:lstStyle>
            <a:lvl1pPr>
              <a:defRPr/>
            </a:lvl1pPr>
          </a:lstStyle>
          <a:p>
            <a:fld id="{5B106E36-FD25-4E2D-B0AA-010F637433A0}" type="datetimeFigureOut">
              <a:rPr lang="ru-RU" smtClean="0"/>
              <a:pPr/>
              <a:t>03.10.2023</a:t>
            </a:fld>
            <a:endParaRPr lang="ru-RU"/>
          </a:p>
        </p:txBody>
      </p:sp>
      <p:sp>
        <p:nvSpPr>
          <p:cNvPr id="16" name="Нижний колонтитул 4"/>
          <p:cNvSpPr>
            <a:spLocks noGrp="1"/>
          </p:cNvSpPr>
          <p:nvPr>
            <p:ph type="ftr" sz="quarter" idx="20"/>
          </p:nvPr>
        </p:nvSpPr>
        <p:spPr>
          <a:xfrm>
            <a:off x="609600" y="5797551"/>
            <a:ext cx="2931319" cy="365125"/>
          </a:xfrm>
        </p:spPr>
        <p:txBody>
          <a:bodyPr/>
          <a:lstStyle>
            <a:lvl1pPr>
              <a:defRPr/>
            </a:lvl1pPr>
          </a:lstStyle>
          <a:p>
            <a:endParaRPr lang="ru-RU"/>
          </a:p>
        </p:txBody>
      </p:sp>
      <p:sp>
        <p:nvSpPr>
          <p:cNvPr id="17" name="Номер слайда 5"/>
          <p:cNvSpPr>
            <a:spLocks noGrp="1"/>
          </p:cNvSpPr>
          <p:nvPr>
            <p:ph type="sldNum" sz="quarter" idx="21"/>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с подзаголовком">
    <p:spTree>
      <p:nvGrpSpPr>
        <p:cNvPr id="1" name=""/>
        <p:cNvGrpSpPr/>
        <p:nvPr/>
      </p:nvGrpSpPr>
      <p:grpSpPr>
        <a:xfrm>
          <a:off x="0" y="0"/>
          <a:ext cx="0" cy="0"/>
          <a:chOff x="0" y="0"/>
          <a:chExt cx="0" cy="0"/>
        </a:xfrm>
      </p:grpSpPr>
      <p:sp>
        <p:nvSpPr>
          <p:cNvPr id="8" name="Овал 7"/>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0" name="Графический объект 19"/>
          <p:cNvSpPr/>
          <p:nvPr/>
        </p:nvSpPr>
        <p:spPr>
          <a:xfrm>
            <a:off x="2264569" y="1582738"/>
            <a:ext cx="4614863" cy="150812"/>
          </a:xfrm>
          <a:custGeom>
            <a:avLst/>
            <a:gdLst>
              <a:gd name="connsiteX0" fmla="*/ 4568666 w 4629150"/>
              <a:gd name="connsiteY0" fmla="*/ 118586 h 123825"/>
              <a:gd name="connsiteX1" fmla="*/ 62389 w 4629150"/>
              <a:gd name="connsiteY1" fmla="*/ 118586 h 123825"/>
              <a:gd name="connsiteX2" fmla="*/ 7144 w 4629150"/>
              <a:gd name="connsiteY2" fmla="*/ 62389 h 123825"/>
              <a:gd name="connsiteX3" fmla="*/ 7144 w 4629150"/>
              <a:gd name="connsiteY3" fmla="*/ 62389 h 123825"/>
              <a:gd name="connsiteX4" fmla="*/ 62389 w 4629150"/>
              <a:gd name="connsiteY4" fmla="*/ 7144 h 123825"/>
              <a:gd name="connsiteX5" fmla="*/ 4568666 w 4629150"/>
              <a:gd name="connsiteY5" fmla="*/ 7144 h 123825"/>
              <a:gd name="connsiteX6" fmla="*/ 4623912 w 4629150"/>
              <a:gd name="connsiteY6" fmla="*/ 62389 h 123825"/>
              <a:gd name="connsiteX7" fmla="*/ 4623912 w 4629150"/>
              <a:gd name="connsiteY7" fmla="*/ 62389 h 123825"/>
              <a:gd name="connsiteX8" fmla="*/ 4568666 w 4629150"/>
              <a:gd name="connsiteY8" fmla="*/ 118586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123825">
                <a:moveTo>
                  <a:pt x="4568666" y="118586"/>
                </a:moveTo>
                <a:lnTo>
                  <a:pt x="62389" y="118586"/>
                </a:lnTo>
                <a:cubicBezTo>
                  <a:pt x="31909" y="118586"/>
                  <a:pt x="7144" y="92869"/>
                  <a:pt x="7144" y="62389"/>
                </a:cubicBezTo>
                <a:lnTo>
                  <a:pt x="7144" y="62389"/>
                </a:lnTo>
                <a:cubicBezTo>
                  <a:pt x="7144" y="31909"/>
                  <a:pt x="31909" y="7144"/>
                  <a:pt x="62389" y="7144"/>
                </a:cubicBezTo>
                <a:lnTo>
                  <a:pt x="4568666" y="7144"/>
                </a:lnTo>
                <a:cubicBezTo>
                  <a:pt x="4599147" y="7144"/>
                  <a:pt x="4623912" y="31909"/>
                  <a:pt x="4623912" y="62389"/>
                </a:cubicBezTo>
                <a:lnTo>
                  <a:pt x="4623912" y="62389"/>
                </a:lnTo>
                <a:cubicBezTo>
                  <a:pt x="4623912" y="92869"/>
                  <a:pt x="4599147" y="118586"/>
                  <a:pt x="4568666" y="118586"/>
                </a:cubicBezTo>
                <a:close/>
              </a:path>
            </a:pathLst>
          </a:custGeom>
          <a:gradFill>
            <a:gsLst>
              <a:gs pos="0">
                <a:schemeClr val="accent1"/>
              </a:gs>
              <a:gs pos="100000">
                <a:schemeClr val="accent3"/>
              </a:gs>
            </a:gsLst>
            <a:lin ang="0" scaled="1"/>
          </a:gra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4" name="Графический объект 39"/>
          <p:cNvGrpSpPr>
            <a:grpSpLocks/>
          </p:cNvGrpSpPr>
          <p:nvPr/>
        </p:nvGrpSpPr>
        <p:grpSpPr bwMode="auto">
          <a:xfrm>
            <a:off x="7505701" y="1"/>
            <a:ext cx="1641872" cy="1933575"/>
            <a:chOff x="10003200" y="0"/>
            <a:chExt cx="2188800" cy="1933794"/>
          </a:xfrm>
        </p:grpSpPr>
        <p:sp>
          <p:nvSpPr>
            <p:cNvPr id="12" name="Полилиния: Фигура 41"/>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3" name="Полилиния: Фигура 42"/>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4" name="Полилиния: Фигура 43"/>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5" name="Полилиния: фигура 44"/>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6" name="Полилиния: Фигура 45"/>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8" name="Полилиния: Фигура 46"/>
            <p:cNvSpPr>
              <a:spLocks/>
            </p:cNvSpPr>
            <p:nvPr/>
          </p:nvSpPr>
          <p:spPr bwMode="auto">
            <a:xfrm>
              <a:off x="9995264" y="301659"/>
              <a:ext cx="2198322"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2" name="Заголовок 1"/>
          <p:cNvSpPr>
            <a:spLocks noGrp="1"/>
          </p:cNvSpPr>
          <p:nvPr>
            <p:ph type="title"/>
          </p:nvPr>
        </p:nvSpPr>
        <p:spPr>
          <a:xfrm>
            <a:off x="623888" y="781051"/>
            <a:ext cx="7886700" cy="676275"/>
          </a:xfrm>
        </p:spPr>
        <p:txBody>
          <a:bodyPr anchor="b"/>
          <a:lstStyle>
            <a:lvl1pPr algn="ctr">
              <a:defRPr sz="4000"/>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608484" y="2959594"/>
            <a:ext cx="3274219" cy="365125"/>
          </a:xfrm>
        </p:spPr>
        <p:txBody>
          <a:bodyPr rtlCol="0">
            <a:normAutofit/>
          </a:bodyPr>
          <a:lstStyle>
            <a:lvl1pPr marL="0" indent="0">
              <a:buNone/>
              <a:defRPr sz="25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17" name="Текст 26"/>
          <p:cNvSpPr>
            <a:spLocks noGrp="1"/>
          </p:cNvSpPr>
          <p:nvPr>
            <p:ph type="body" sz="quarter" idx="16"/>
          </p:nvPr>
        </p:nvSpPr>
        <p:spPr>
          <a:xfrm>
            <a:off x="622550" y="1898651"/>
            <a:ext cx="7886699" cy="701675"/>
          </a:xfrm>
        </p:spPr>
        <p:txBody>
          <a:bodyPr rtlCol="0">
            <a:noAutofit/>
          </a:bodyPr>
          <a:lstStyle>
            <a:lvl1pPr marL="0" indent="0" algn="ctr">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24" name="Текст 2"/>
          <p:cNvSpPr>
            <a:spLocks noGrp="1"/>
          </p:cNvSpPr>
          <p:nvPr>
            <p:ph type="body" idx="18"/>
          </p:nvPr>
        </p:nvSpPr>
        <p:spPr>
          <a:xfrm>
            <a:off x="4480489" y="2959594"/>
            <a:ext cx="3274219" cy="365125"/>
          </a:xfrm>
        </p:spPr>
        <p:txBody>
          <a:bodyPr rtlCol="0">
            <a:normAutofit/>
          </a:bodyPr>
          <a:lstStyle>
            <a:lvl1pPr marL="0" indent="0">
              <a:buNone/>
              <a:defRPr sz="25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28" name="Текст 26"/>
          <p:cNvSpPr>
            <a:spLocks noGrp="1"/>
          </p:cNvSpPr>
          <p:nvPr>
            <p:ph type="body" sz="quarter" idx="20"/>
          </p:nvPr>
        </p:nvSpPr>
        <p:spPr>
          <a:xfrm>
            <a:off x="608484" y="3294246"/>
            <a:ext cx="3274219" cy="2333625"/>
          </a:xfrm>
        </p:spPr>
        <p:txBody>
          <a:bodyPr rtlCol="0">
            <a:normAutofit/>
          </a:bodyPr>
          <a:lstStyle>
            <a:lvl1pPr marL="180000" indent="-180000">
              <a:spcBef>
                <a:spcPts val="600"/>
              </a:spcBef>
              <a:buClr>
                <a:schemeClr val="accent3"/>
              </a:buClr>
              <a:defRPr sz="140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30" name="Текст 26"/>
          <p:cNvSpPr>
            <a:spLocks noGrp="1"/>
          </p:cNvSpPr>
          <p:nvPr>
            <p:ph type="body" sz="quarter" idx="21"/>
          </p:nvPr>
        </p:nvSpPr>
        <p:spPr>
          <a:xfrm>
            <a:off x="4480489" y="3294246"/>
            <a:ext cx="3274219" cy="2333625"/>
          </a:xfrm>
        </p:spPr>
        <p:txBody>
          <a:bodyPr rtlCol="0">
            <a:normAutofit/>
          </a:bodyPr>
          <a:lstStyle>
            <a:lvl1pPr marL="180000" indent="-180000">
              <a:spcBef>
                <a:spcPts val="600"/>
              </a:spcBef>
              <a:buClr>
                <a:schemeClr val="accent3"/>
              </a:buClr>
              <a:defRPr sz="140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19" name="Дата 3"/>
          <p:cNvSpPr>
            <a:spLocks noGrp="1"/>
          </p:cNvSpPr>
          <p:nvPr>
            <p:ph type="dt" sz="half" idx="22"/>
          </p:nvPr>
        </p:nvSpPr>
        <p:spPr/>
        <p:txBody>
          <a:bodyPr/>
          <a:lstStyle>
            <a:lvl1pPr>
              <a:defRPr/>
            </a:lvl1pPr>
          </a:lstStyle>
          <a:p>
            <a:fld id="{5B106E36-FD25-4E2D-B0AA-010F637433A0}" type="datetimeFigureOut">
              <a:rPr lang="ru-RU" smtClean="0"/>
              <a:pPr/>
              <a:t>03.10.2023</a:t>
            </a:fld>
            <a:endParaRPr lang="ru-RU"/>
          </a:p>
        </p:txBody>
      </p:sp>
      <p:sp>
        <p:nvSpPr>
          <p:cNvPr id="20" name="Нижний колонтитул 4"/>
          <p:cNvSpPr>
            <a:spLocks noGrp="1"/>
          </p:cNvSpPr>
          <p:nvPr>
            <p:ph type="ftr" sz="quarter" idx="23"/>
          </p:nvPr>
        </p:nvSpPr>
        <p:spPr>
          <a:xfrm>
            <a:off x="609600" y="5797551"/>
            <a:ext cx="3086100" cy="365125"/>
          </a:xfrm>
        </p:spPr>
        <p:txBody>
          <a:bodyPr/>
          <a:lstStyle>
            <a:lvl1pPr>
              <a:defRPr/>
            </a:lvl1pPr>
          </a:lstStyle>
          <a:p>
            <a:endParaRPr lang="ru-RU"/>
          </a:p>
        </p:txBody>
      </p:sp>
      <p:sp>
        <p:nvSpPr>
          <p:cNvPr id="21" name="Номер слайда 5"/>
          <p:cNvSpPr>
            <a:spLocks noGrp="1"/>
          </p:cNvSpPr>
          <p:nvPr>
            <p:ph type="sldNum" sz="quarter" idx="24"/>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Слайд с диаграммой">
    <p:spTree>
      <p:nvGrpSpPr>
        <p:cNvPr id="1" name=""/>
        <p:cNvGrpSpPr/>
        <p:nvPr/>
      </p:nvGrpSpPr>
      <p:grpSpPr>
        <a:xfrm>
          <a:off x="0" y="0"/>
          <a:ext cx="0" cy="0"/>
          <a:chOff x="0" y="0"/>
          <a:chExt cx="0" cy="0"/>
        </a:xfrm>
      </p:grpSpPr>
      <p:sp>
        <p:nvSpPr>
          <p:cNvPr id="18" name="Овал 17"/>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20"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3" name="Графический объект 39"/>
          <p:cNvGrpSpPr>
            <a:grpSpLocks/>
          </p:cNvGrpSpPr>
          <p:nvPr/>
        </p:nvGrpSpPr>
        <p:grpSpPr bwMode="auto">
          <a:xfrm>
            <a:off x="7505701" y="1"/>
            <a:ext cx="1641872" cy="1933575"/>
            <a:chOff x="10003200" y="0"/>
            <a:chExt cx="2188800" cy="1933794"/>
          </a:xfrm>
        </p:grpSpPr>
        <p:sp>
          <p:nvSpPr>
            <p:cNvPr id="22" name="Полилиния: Фигура 41"/>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26" name="Полилиния: Фигура 42"/>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28" name="Полилиния: Фигура 43"/>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31" name="Полилиния: фигура 44"/>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34" name="Полилиния: Фигура 45"/>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37" name="Полилиния: Фигура 46"/>
            <p:cNvSpPr>
              <a:spLocks/>
            </p:cNvSpPr>
            <p:nvPr/>
          </p:nvSpPr>
          <p:spPr bwMode="auto">
            <a:xfrm>
              <a:off x="9995264" y="301659"/>
              <a:ext cx="2198322"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40" name="Графический объект 50"/>
          <p:cNvSpPr/>
          <p:nvPr/>
        </p:nvSpPr>
        <p:spPr>
          <a:xfrm>
            <a:off x="4299348" y="2268538"/>
            <a:ext cx="2564606" cy="165100"/>
          </a:xfrm>
          <a:custGeom>
            <a:avLst/>
            <a:gdLst>
              <a:gd name="connsiteX0" fmla="*/ 2957222 w 3016875"/>
              <a:gd name="connsiteY0" fmla="*/ 159503 h 165304"/>
              <a:gd name="connsiteX1" fmla="*/ 71329 w 3016875"/>
              <a:gd name="connsiteY1" fmla="*/ 159503 h 165304"/>
              <a:gd name="connsiteX2" fmla="*/ 9059 w 3016875"/>
              <a:gd name="connsiteY2" fmla="*/ 84480 h 165304"/>
              <a:gd name="connsiteX3" fmla="*/ 9059 w 3016875"/>
              <a:gd name="connsiteY3" fmla="*/ 84480 h 165304"/>
              <a:gd name="connsiteX4" fmla="*/ 71329 w 3016875"/>
              <a:gd name="connsiteY4" fmla="*/ 10729 h 165304"/>
              <a:gd name="connsiteX5" fmla="*/ 2956149 w 3016875"/>
              <a:gd name="connsiteY5" fmla="*/ 10729 h 165304"/>
              <a:gd name="connsiteX6" fmla="*/ 3018419 w 3016875"/>
              <a:gd name="connsiteY6" fmla="*/ 84480 h 165304"/>
              <a:gd name="connsiteX7" fmla="*/ 3018419 w 3016875"/>
              <a:gd name="connsiteY7" fmla="*/ 84480 h 165304"/>
              <a:gd name="connsiteX8" fmla="*/ 2957222 w 3016875"/>
              <a:gd name="connsiteY8" fmla="*/ 159503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6875" h="165304">
                <a:moveTo>
                  <a:pt x="2957222" y="159503"/>
                </a:moveTo>
                <a:lnTo>
                  <a:pt x="71329" y="159503"/>
                </a:lnTo>
                <a:cubicBezTo>
                  <a:pt x="36973" y="159503"/>
                  <a:pt x="9059" y="125171"/>
                  <a:pt x="9059" y="84480"/>
                </a:cubicBezTo>
                <a:lnTo>
                  <a:pt x="9059" y="84480"/>
                </a:lnTo>
                <a:cubicBezTo>
                  <a:pt x="9059" y="43790"/>
                  <a:pt x="36973" y="10729"/>
                  <a:pt x="71329" y="10729"/>
                </a:cubicBezTo>
                <a:lnTo>
                  <a:pt x="2956149" y="10729"/>
                </a:lnTo>
                <a:cubicBezTo>
                  <a:pt x="2990505" y="10729"/>
                  <a:pt x="3018419" y="43790"/>
                  <a:pt x="3018419" y="84480"/>
                </a:cubicBezTo>
                <a:lnTo>
                  <a:pt x="3018419" y="84480"/>
                </a:lnTo>
                <a:cubicBezTo>
                  <a:pt x="3019492" y="125171"/>
                  <a:pt x="2991578" y="159503"/>
                  <a:pt x="2957222" y="159503"/>
                </a:cubicBezTo>
                <a:close/>
              </a:path>
            </a:pathLst>
          </a:custGeom>
          <a:gradFill>
            <a:gsLst>
              <a:gs pos="0">
                <a:schemeClr val="accent1"/>
              </a:gs>
              <a:gs pos="100000">
                <a:schemeClr val="accent3"/>
              </a:gs>
            </a:gsLst>
            <a:lin ang="0" scaled="1"/>
          </a:gradFill>
          <a:ln w="10716"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2" name="Заголовок 1"/>
          <p:cNvSpPr>
            <a:spLocks noGrp="1"/>
          </p:cNvSpPr>
          <p:nvPr>
            <p:ph type="title"/>
          </p:nvPr>
        </p:nvSpPr>
        <p:spPr>
          <a:xfrm>
            <a:off x="4232065" y="1474970"/>
            <a:ext cx="3296444" cy="676275"/>
          </a:xfrm>
        </p:spPr>
        <p:txBody>
          <a:bodyPr anchor="b"/>
          <a:lstStyle>
            <a:lvl1pPr algn="l">
              <a:defRPr sz="4000"/>
            </a:lvl1pPr>
          </a:lstStyle>
          <a:p>
            <a:r>
              <a:rPr lang="ru-RU" noProof="0" smtClean="0"/>
              <a:t>Образец заголовка</a:t>
            </a:r>
            <a:endParaRPr lang="ru-RU" noProof="0" dirty="0"/>
          </a:p>
        </p:txBody>
      </p:sp>
      <p:sp>
        <p:nvSpPr>
          <p:cNvPr id="17" name="Текст 26"/>
          <p:cNvSpPr>
            <a:spLocks noGrp="1"/>
          </p:cNvSpPr>
          <p:nvPr>
            <p:ph type="body" sz="quarter" idx="16"/>
          </p:nvPr>
        </p:nvSpPr>
        <p:spPr>
          <a:xfrm>
            <a:off x="4237417" y="2592570"/>
            <a:ext cx="4223164" cy="701675"/>
          </a:xfrm>
        </p:spPr>
        <p:txBody>
          <a:bodyPr rtlCol="0">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24" name="Текст 2"/>
          <p:cNvSpPr>
            <a:spLocks noGrp="1"/>
          </p:cNvSpPr>
          <p:nvPr>
            <p:ph type="body" idx="18"/>
          </p:nvPr>
        </p:nvSpPr>
        <p:spPr>
          <a:xfrm>
            <a:off x="4594789" y="3719428"/>
            <a:ext cx="1198417" cy="365125"/>
          </a:xfrm>
        </p:spPr>
        <p:txBody>
          <a:bodyPr rtlCol="0" anchor="b">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30" name="Текст 26"/>
          <p:cNvSpPr>
            <a:spLocks noGrp="1"/>
          </p:cNvSpPr>
          <p:nvPr>
            <p:ph type="body" sz="quarter" idx="21"/>
          </p:nvPr>
        </p:nvSpPr>
        <p:spPr>
          <a:xfrm>
            <a:off x="4594790" y="3990709"/>
            <a:ext cx="1198417" cy="365125"/>
          </a:xfrm>
        </p:spPr>
        <p:txBody>
          <a:bodyPr rtlCol="0">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23" name="Текст 2"/>
          <p:cNvSpPr>
            <a:spLocks noGrp="1"/>
          </p:cNvSpPr>
          <p:nvPr>
            <p:ph type="body" idx="22"/>
          </p:nvPr>
        </p:nvSpPr>
        <p:spPr>
          <a:xfrm>
            <a:off x="4594808" y="4451493"/>
            <a:ext cx="1198417" cy="365125"/>
          </a:xfrm>
        </p:spPr>
        <p:txBody>
          <a:bodyPr rtlCol="0" anchor="b">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25" name="Текст 26"/>
          <p:cNvSpPr>
            <a:spLocks noGrp="1"/>
          </p:cNvSpPr>
          <p:nvPr>
            <p:ph type="body" sz="quarter" idx="23"/>
          </p:nvPr>
        </p:nvSpPr>
        <p:spPr>
          <a:xfrm>
            <a:off x="4594809" y="4722774"/>
            <a:ext cx="1198417" cy="365125"/>
          </a:xfrm>
        </p:spPr>
        <p:txBody>
          <a:bodyPr rtlCol="0">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27" name="Текст 2"/>
          <p:cNvSpPr>
            <a:spLocks noGrp="1"/>
          </p:cNvSpPr>
          <p:nvPr>
            <p:ph type="body" idx="24"/>
          </p:nvPr>
        </p:nvSpPr>
        <p:spPr>
          <a:xfrm>
            <a:off x="6049425" y="3719428"/>
            <a:ext cx="1198417" cy="365125"/>
          </a:xfrm>
        </p:spPr>
        <p:txBody>
          <a:bodyPr rtlCol="0" anchor="b">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29" name="Текст 26"/>
          <p:cNvSpPr>
            <a:spLocks noGrp="1"/>
          </p:cNvSpPr>
          <p:nvPr>
            <p:ph type="body" sz="quarter" idx="25"/>
          </p:nvPr>
        </p:nvSpPr>
        <p:spPr>
          <a:xfrm>
            <a:off x="6049425" y="3990709"/>
            <a:ext cx="1198417" cy="365125"/>
          </a:xfrm>
        </p:spPr>
        <p:txBody>
          <a:bodyPr rtlCol="0">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32" name="Текст 2"/>
          <p:cNvSpPr>
            <a:spLocks noGrp="1"/>
          </p:cNvSpPr>
          <p:nvPr>
            <p:ph type="body" idx="26"/>
          </p:nvPr>
        </p:nvSpPr>
        <p:spPr>
          <a:xfrm>
            <a:off x="6049443" y="4451493"/>
            <a:ext cx="1198417" cy="365125"/>
          </a:xfrm>
        </p:spPr>
        <p:txBody>
          <a:bodyPr rtlCol="0" anchor="b">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33" name="Текст 26"/>
          <p:cNvSpPr>
            <a:spLocks noGrp="1"/>
          </p:cNvSpPr>
          <p:nvPr>
            <p:ph type="body" sz="quarter" idx="27"/>
          </p:nvPr>
        </p:nvSpPr>
        <p:spPr>
          <a:xfrm>
            <a:off x="6049444" y="4722774"/>
            <a:ext cx="1198417" cy="365125"/>
          </a:xfrm>
        </p:spPr>
        <p:txBody>
          <a:bodyPr rtlCol="0">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35" name="Текст 2"/>
          <p:cNvSpPr>
            <a:spLocks noGrp="1"/>
          </p:cNvSpPr>
          <p:nvPr>
            <p:ph type="body" idx="28"/>
          </p:nvPr>
        </p:nvSpPr>
        <p:spPr>
          <a:xfrm>
            <a:off x="7504060" y="3719428"/>
            <a:ext cx="1198417" cy="365125"/>
          </a:xfrm>
        </p:spPr>
        <p:txBody>
          <a:bodyPr rtlCol="0" anchor="b">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36" name="Текст 26"/>
          <p:cNvSpPr>
            <a:spLocks noGrp="1"/>
          </p:cNvSpPr>
          <p:nvPr>
            <p:ph type="body" sz="quarter" idx="29"/>
          </p:nvPr>
        </p:nvSpPr>
        <p:spPr>
          <a:xfrm>
            <a:off x="7504061" y="3990709"/>
            <a:ext cx="1198417" cy="365125"/>
          </a:xfrm>
        </p:spPr>
        <p:txBody>
          <a:bodyPr rtlCol="0">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38" name="Текст 2"/>
          <p:cNvSpPr>
            <a:spLocks noGrp="1"/>
          </p:cNvSpPr>
          <p:nvPr>
            <p:ph type="body" idx="30"/>
          </p:nvPr>
        </p:nvSpPr>
        <p:spPr>
          <a:xfrm>
            <a:off x="7504079" y="4451493"/>
            <a:ext cx="1198417" cy="365125"/>
          </a:xfrm>
        </p:spPr>
        <p:txBody>
          <a:bodyPr rtlCol="0" anchor="b">
            <a:normAutofit/>
          </a:bodyPr>
          <a:lstStyle>
            <a:lvl1pPr marL="0" indent="0">
              <a:buNone/>
              <a:defRPr sz="1800" b="1">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0" smtClean="0"/>
              <a:t>Образец текста</a:t>
            </a:r>
          </a:p>
        </p:txBody>
      </p:sp>
      <p:sp>
        <p:nvSpPr>
          <p:cNvPr id="39" name="Текст 26"/>
          <p:cNvSpPr>
            <a:spLocks noGrp="1"/>
          </p:cNvSpPr>
          <p:nvPr>
            <p:ph type="body" sz="quarter" idx="31"/>
          </p:nvPr>
        </p:nvSpPr>
        <p:spPr>
          <a:xfrm>
            <a:off x="7504080" y="4722774"/>
            <a:ext cx="1198417" cy="365125"/>
          </a:xfrm>
        </p:spPr>
        <p:txBody>
          <a:bodyPr rtlCol="0">
            <a:normAutofit/>
          </a:bodyPr>
          <a:lstStyle>
            <a:lvl1pPr marL="0" indent="0">
              <a:spcBef>
                <a:spcPts val="600"/>
              </a:spcBef>
              <a:buClr>
                <a:schemeClr val="accent3"/>
              </a:buClr>
              <a:buNone/>
              <a:defRPr sz="1400" b="1" i="0">
                <a:solidFill>
                  <a:schemeClr val="tx1">
                    <a:lumMod val="65000"/>
                    <a:lumOff val="3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ru-RU" noProof="0" smtClean="0"/>
              <a:t>Образец текста</a:t>
            </a:r>
          </a:p>
        </p:txBody>
      </p:sp>
      <p:sp>
        <p:nvSpPr>
          <p:cNvPr id="19" name="Диаграмма 18"/>
          <p:cNvSpPr>
            <a:spLocks noGrp="1"/>
          </p:cNvSpPr>
          <p:nvPr>
            <p:ph type="chart" sz="quarter" idx="32"/>
          </p:nvPr>
        </p:nvSpPr>
        <p:spPr>
          <a:xfrm>
            <a:off x="683419" y="908051"/>
            <a:ext cx="3213497" cy="4365625"/>
          </a:xfrm>
        </p:spPr>
        <p:txBody>
          <a:bodyPr rtlCol="0" anchor="ctr">
            <a:normAutofit/>
          </a:bodyPr>
          <a:lstStyle>
            <a:lvl1pPr marL="0" indent="0" algn="ctr">
              <a:buNone/>
              <a:defRPr sz="1600">
                <a:solidFill>
                  <a:schemeClr val="tx1">
                    <a:lumMod val="50000"/>
                    <a:lumOff val="50000"/>
                  </a:schemeClr>
                </a:solidFill>
              </a:defRPr>
            </a:lvl1pPr>
          </a:lstStyle>
          <a:p>
            <a:pPr lvl="0"/>
            <a:r>
              <a:rPr lang="ru-RU" noProof="0" smtClean="0"/>
              <a:t>Вставка диаграммы</a:t>
            </a:r>
            <a:endParaRPr lang="ru-RU" noProof="0" dirty="0"/>
          </a:p>
        </p:txBody>
      </p:sp>
      <p:sp>
        <p:nvSpPr>
          <p:cNvPr id="41" name="Дата 3"/>
          <p:cNvSpPr>
            <a:spLocks noGrp="1"/>
          </p:cNvSpPr>
          <p:nvPr>
            <p:ph type="dt" sz="half" idx="33"/>
          </p:nvPr>
        </p:nvSpPr>
        <p:spPr/>
        <p:txBody>
          <a:bodyPr/>
          <a:lstStyle>
            <a:lvl1pPr>
              <a:defRPr/>
            </a:lvl1pPr>
          </a:lstStyle>
          <a:p>
            <a:fld id="{5B106E36-FD25-4E2D-B0AA-010F637433A0}" type="datetimeFigureOut">
              <a:rPr lang="ru-RU" smtClean="0"/>
              <a:pPr/>
              <a:t>03.10.2023</a:t>
            </a:fld>
            <a:endParaRPr lang="ru-RU"/>
          </a:p>
        </p:txBody>
      </p:sp>
      <p:sp>
        <p:nvSpPr>
          <p:cNvPr id="42" name="Нижний колонтитул 4"/>
          <p:cNvSpPr>
            <a:spLocks noGrp="1"/>
          </p:cNvSpPr>
          <p:nvPr>
            <p:ph type="ftr" sz="quarter" idx="34"/>
          </p:nvPr>
        </p:nvSpPr>
        <p:spPr>
          <a:xfrm>
            <a:off x="609600" y="5797551"/>
            <a:ext cx="3086100" cy="365125"/>
          </a:xfrm>
        </p:spPr>
        <p:txBody>
          <a:bodyPr/>
          <a:lstStyle>
            <a:lvl1pPr>
              <a:defRPr/>
            </a:lvl1pPr>
          </a:lstStyle>
          <a:p>
            <a:endParaRPr lang="ru-RU"/>
          </a:p>
        </p:txBody>
      </p:sp>
      <p:sp>
        <p:nvSpPr>
          <p:cNvPr id="43" name="Номер слайда 5"/>
          <p:cNvSpPr>
            <a:spLocks noGrp="1"/>
          </p:cNvSpPr>
          <p:nvPr>
            <p:ph type="sldNum" sz="quarter" idx="35"/>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Слайд с таблицей">
    <p:spTree>
      <p:nvGrpSpPr>
        <p:cNvPr id="1" name=""/>
        <p:cNvGrpSpPr/>
        <p:nvPr/>
      </p:nvGrpSpPr>
      <p:grpSpPr>
        <a:xfrm>
          <a:off x="0" y="0"/>
          <a:ext cx="0" cy="0"/>
          <a:chOff x="0" y="0"/>
          <a:chExt cx="0" cy="0"/>
        </a:xfrm>
      </p:grpSpPr>
      <p:sp>
        <p:nvSpPr>
          <p:cNvPr id="5" name="Овал 4"/>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6"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grpSp>
        <p:nvGrpSpPr>
          <p:cNvPr id="3" name="Графический объект 39"/>
          <p:cNvGrpSpPr>
            <a:grpSpLocks/>
          </p:cNvGrpSpPr>
          <p:nvPr/>
        </p:nvGrpSpPr>
        <p:grpSpPr bwMode="auto">
          <a:xfrm flipH="1">
            <a:off x="-2381" y="1"/>
            <a:ext cx="1641872" cy="1933575"/>
            <a:chOff x="10003200" y="0"/>
            <a:chExt cx="2188800" cy="1933794"/>
          </a:xfrm>
        </p:grpSpPr>
        <p:sp>
          <p:nvSpPr>
            <p:cNvPr id="8" name="Полилиния: Фигура 45"/>
            <p:cNvSpPr>
              <a:spLocks/>
            </p:cNvSpPr>
            <p:nvPr/>
          </p:nvSpPr>
          <p:spPr bwMode="auto">
            <a:xfrm>
              <a:off x="10712695" y="-7939"/>
              <a:ext cx="1466607" cy="1009765"/>
            </a:xfrm>
            <a:custGeom>
              <a:avLst/>
              <a:gdLst>
                <a:gd name="T0" fmla="*/ 1467972 w 1466283"/>
                <a:gd name="T1" fmla="*/ 752799 h 1009397"/>
                <a:gd name="T2" fmla="*/ 1221466 w 1466283"/>
                <a:gd name="T3" fmla="*/ 871802 h 1009397"/>
                <a:gd name="T4" fmla="*/ 425635 w 1466283"/>
                <a:gd name="T5" fmla="*/ 821863 h 1009397"/>
                <a:gd name="T6" fmla="*/ 158942 w 1466283"/>
                <a:gd name="T7" fmla="*/ 510544 h 1009397"/>
                <a:gd name="T8" fmla="*/ 145129 w 1466283"/>
                <a:gd name="T9" fmla="*/ 482917 h 1009397"/>
                <a:gd name="T10" fmla="*/ 52689 w 1466283"/>
                <a:gd name="T11" fmla="*/ 7969 h 1009397"/>
                <a:gd name="T12" fmla="*/ 14439 w 1466283"/>
                <a:gd name="T13" fmla="*/ 7969 h 1009397"/>
                <a:gd name="T14" fmla="*/ 111128 w 1466283"/>
                <a:gd name="T15" fmla="*/ 499918 h 1009397"/>
                <a:gd name="T16" fmla="*/ 124941 w 1466283"/>
                <a:gd name="T17" fmla="*/ 527544 h 1009397"/>
                <a:gd name="T18" fmla="*/ 402260 w 1466283"/>
                <a:gd name="T19" fmla="*/ 851614 h 1009397"/>
                <a:gd name="T20" fmla="*/ 845333 w 1466283"/>
                <a:gd name="T21" fmla="*/ 1004618 h 1009397"/>
                <a:gd name="T22" fmla="*/ 1238467 w 1466283"/>
                <a:gd name="T23" fmla="*/ 906865 h 1009397"/>
                <a:gd name="T24" fmla="*/ 1467972 w 1466283"/>
                <a:gd name="T25" fmla="*/ 795300 h 1009397"/>
                <a:gd name="T26" fmla="*/ 1467972 w 1466283"/>
                <a:gd name="T27" fmla="*/ 752799 h 1009397"/>
                <a:gd name="T28" fmla="*/ 1467972 w 1466283"/>
                <a:gd name="T29" fmla="*/ 752799 h 1009397"/>
                <a:gd name="T30" fmla="*/ 1467972 w 1466283"/>
                <a:gd name="T31" fmla="*/ 752799 h 10093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6283" h="1009397">
                  <a:moveTo>
                    <a:pt x="1467972" y="752798"/>
                  </a:moveTo>
                  <a:lnTo>
                    <a:pt x="1221466" y="871801"/>
                  </a:lnTo>
                  <a:cubicBezTo>
                    <a:pt x="928209" y="1015242"/>
                    <a:pt x="660453" y="997179"/>
                    <a:pt x="425635" y="821862"/>
                  </a:cubicBezTo>
                  <a:cubicBezTo>
                    <a:pt x="250319" y="689047"/>
                    <a:pt x="158942" y="512668"/>
                    <a:pt x="158942" y="510543"/>
                  </a:cubicBezTo>
                  <a:lnTo>
                    <a:pt x="145129" y="482917"/>
                  </a:lnTo>
                  <a:cubicBezTo>
                    <a:pt x="61190" y="315038"/>
                    <a:pt x="29314" y="155660"/>
                    <a:pt x="52689" y="7969"/>
                  </a:cubicBezTo>
                  <a:lnTo>
                    <a:pt x="14439" y="7969"/>
                  </a:lnTo>
                  <a:cubicBezTo>
                    <a:pt x="-6812" y="163097"/>
                    <a:pt x="24001" y="327789"/>
                    <a:pt x="111128" y="499918"/>
                  </a:cubicBezTo>
                  <a:lnTo>
                    <a:pt x="124941" y="527543"/>
                  </a:lnTo>
                  <a:cubicBezTo>
                    <a:pt x="129191" y="534981"/>
                    <a:pt x="219506" y="714548"/>
                    <a:pt x="402260" y="851613"/>
                  </a:cubicBezTo>
                  <a:cubicBezTo>
                    <a:pt x="508512" y="931302"/>
                    <a:pt x="656203" y="1004617"/>
                    <a:pt x="845333" y="1004617"/>
                  </a:cubicBezTo>
                  <a:cubicBezTo>
                    <a:pt x="961148" y="1004617"/>
                    <a:pt x="1091838" y="976991"/>
                    <a:pt x="1238467" y="906864"/>
                  </a:cubicBezTo>
                  <a:lnTo>
                    <a:pt x="1467972" y="795299"/>
                  </a:lnTo>
                  <a:lnTo>
                    <a:pt x="1467972" y="752798"/>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9" name="Полилиния: Фигура 46"/>
            <p:cNvSpPr>
              <a:spLocks/>
            </p:cNvSpPr>
            <p:nvPr/>
          </p:nvSpPr>
          <p:spPr bwMode="auto">
            <a:xfrm>
              <a:off x="10014311" y="320711"/>
              <a:ext cx="2177689" cy="1594031"/>
            </a:xfrm>
            <a:custGeom>
              <a:avLst/>
              <a:gdLst>
                <a:gd name="T0" fmla="*/ 231247 w 2178174"/>
                <a:gd name="T1" fmla="*/ 950428 h 1593786"/>
                <a:gd name="T2" fmla="*/ 45305 w 2178174"/>
                <a:gd name="T3" fmla="*/ 1404126 h 1593786"/>
                <a:gd name="T4" fmla="*/ 50617 w 2178174"/>
                <a:gd name="T5" fmla="*/ 1415814 h 1593786"/>
                <a:gd name="T6" fmla="*/ 529816 w 2178174"/>
                <a:gd name="T7" fmla="*/ 1547566 h 1593786"/>
                <a:gd name="T8" fmla="*/ 2173542 w 2178174"/>
                <a:gd name="T9" fmla="*/ 749611 h 1593786"/>
                <a:gd name="T10" fmla="*/ 2173542 w 2178174"/>
                <a:gd name="T11" fmla="*/ 7969 h 1593786"/>
                <a:gd name="T12" fmla="*/ 231247 w 2178174"/>
                <a:gd name="T13" fmla="*/ 950428 h 15937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8174" h="1593786">
                  <a:moveTo>
                    <a:pt x="231247" y="950428"/>
                  </a:moveTo>
                  <a:cubicBezTo>
                    <a:pt x="231247" y="950428"/>
                    <a:pt x="-101324" y="1111932"/>
                    <a:pt x="45305" y="1404126"/>
                  </a:cubicBezTo>
                  <a:lnTo>
                    <a:pt x="50617" y="1415814"/>
                  </a:lnTo>
                  <a:cubicBezTo>
                    <a:pt x="50617" y="1415814"/>
                    <a:pt x="197246" y="1708008"/>
                    <a:pt x="529816" y="1547566"/>
                  </a:cubicBezTo>
                  <a:lnTo>
                    <a:pt x="2173541" y="749611"/>
                  </a:lnTo>
                  <a:lnTo>
                    <a:pt x="2173541" y="7969"/>
                  </a:lnTo>
                  <a:lnTo>
                    <a:pt x="231247" y="950428"/>
                  </a:lnTo>
                  <a:close/>
                </a:path>
              </a:pathLst>
            </a:custGeom>
            <a:solidFill>
              <a:schemeClr val="accent1"/>
            </a:solidFill>
            <a:ln w="9525" cap="flat">
              <a:noFill/>
              <a:prstDash val="solid"/>
              <a:miter lim="800000"/>
              <a:headEnd/>
              <a:tailEnd/>
            </a:ln>
          </p:spPr>
          <p:txBody>
            <a:bodyPr anchor="ctr"/>
            <a:lstStyle/>
            <a:p>
              <a:pPr>
                <a:defRPr/>
              </a:pPr>
              <a:endParaRPr lang="ru-RU"/>
            </a:p>
          </p:txBody>
        </p:sp>
        <p:sp>
          <p:nvSpPr>
            <p:cNvPr id="10" name="Полилиния: Фигура 47"/>
            <p:cNvSpPr/>
            <p:nvPr/>
          </p:nvSpPr>
          <p:spPr>
            <a:xfrm>
              <a:off x="10731742" y="-7939"/>
              <a:ext cx="1455496" cy="839883"/>
            </a:xfrm>
            <a:custGeom>
              <a:avLst/>
              <a:gdLst>
                <a:gd name="connsiteX0" fmla="*/ 123329 w 1455658"/>
                <a:gd name="connsiteY0" fmla="*/ 521168 h 839394"/>
                <a:gd name="connsiteX1" fmla="*/ 390022 w 1455658"/>
                <a:gd name="connsiteY1" fmla="*/ 834613 h 839394"/>
                <a:gd name="connsiteX2" fmla="*/ 1455734 w 1455658"/>
                <a:gd name="connsiteY2" fmla="*/ 317163 h 839394"/>
                <a:gd name="connsiteX3" fmla="*/ 1456797 w 1455658"/>
                <a:gd name="connsiteY3" fmla="*/ 7969 h 839394"/>
                <a:gd name="connsiteX4" fmla="*/ 14951 w 1455658"/>
                <a:gd name="connsiteY4" fmla="*/ 7969 h 839394"/>
                <a:gd name="connsiteX5" fmla="*/ 109516 w 1455658"/>
                <a:gd name="connsiteY5" fmla="*/ 493543 h 839394"/>
                <a:gd name="connsiteX6" fmla="*/ 123329 w 1455658"/>
                <a:gd name="connsiteY6" fmla="*/ 521168 h 83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658" h="839394">
                  <a:moveTo>
                    <a:pt x="123329" y="521168"/>
                  </a:moveTo>
                  <a:cubicBezTo>
                    <a:pt x="123329" y="521168"/>
                    <a:pt x="212581" y="698610"/>
                    <a:pt x="390022" y="834613"/>
                  </a:cubicBezTo>
                  <a:lnTo>
                    <a:pt x="1455734" y="317163"/>
                  </a:lnTo>
                  <a:lnTo>
                    <a:pt x="1456797" y="7969"/>
                  </a:lnTo>
                  <a:lnTo>
                    <a:pt x="14951" y="7969"/>
                  </a:lnTo>
                  <a:cubicBezTo>
                    <a:pt x="-5237" y="145035"/>
                    <a:pt x="16014" y="307601"/>
                    <a:pt x="109516" y="493543"/>
                  </a:cubicBezTo>
                  <a:lnTo>
                    <a:pt x="123329" y="521168"/>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1" name="Полилиния: фигура 48"/>
            <p:cNvSpPr/>
            <p:nvPr/>
          </p:nvSpPr>
          <p:spPr>
            <a:xfrm>
              <a:off x="11125377" y="1146305"/>
              <a:ext cx="1061861" cy="744622"/>
            </a:xfrm>
            <a:custGeom>
              <a:avLst/>
              <a:gdLst>
                <a:gd name="connsiteX0" fmla="*/ 1064178 w 1062524"/>
                <a:gd name="connsiteY0" fmla="*/ 7969 h 743766"/>
                <a:gd name="connsiteX1" fmla="*/ 91968 w 1062524"/>
                <a:gd name="connsiteY1" fmla="*/ 480792 h 743766"/>
                <a:gd name="connsiteX2" fmla="*/ 22904 w 1062524"/>
                <a:gd name="connsiteY2" fmla="*/ 658234 h 743766"/>
                <a:gd name="connsiteX3" fmla="*/ 25029 w 1062524"/>
                <a:gd name="connsiteY3" fmla="*/ 663546 h 743766"/>
                <a:gd name="connsiteX4" fmla="*/ 209908 w 1062524"/>
                <a:gd name="connsiteY4" fmla="*/ 718798 h 743766"/>
                <a:gd name="connsiteX5" fmla="*/ 1064178 w 1062524"/>
                <a:gd name="connsiteY5" fmla="*/ 302288 h 743766"/>
                <a:gd name="connsiteX6" fmla="*/ 1064178 w 1062524"/>
                <a:gd name="connsiteY6" fmla="*/ 7969 h 74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2524" h="743766">
                  <a:moveTo>
                    <a:pt x="1064178" y="7969"/>
                  </a:moveTo>
                  <a:lnTo>
                    <a:pt x="91968" y="480792"/>
                  </a:lnTo>
                  <a:cubicBezTo>
                    <a:pt x="91968" y="480792"/>
                    <a:pt x="-34472" y="543481"/>
                    <a:pt x="22904" y="658234"/>
                  </a:cubicBezTo>
                  <a:lnTo>
                    <a:pt x="25029" y="663546"/>
                  </a:lnTo>
                  <a:cubicBezTo>
                    <a:pt x="25029" y="663546"/>
                    <a:pt x="82405" y="780424"/>
                    <a:pt x="209908" y="718798"/>
                  </a:cubicBezTo>
                  <a:lnTo>
                    <a:pt x="1064178" y="302288"/>
                  </a:lnTo>
                  <a:lnTo>
                    <a:pt x="1064178" y="7969"/>
                  </a:lnTo>
                  <a:close/>
                </a:path>
              </a:pathLst>
            </a:custGeom>
            <a:solidFill>
              <a:schemeClr val="accent3"/>
            </a:solidFill>
            <a:ln w="9525"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2" name="Полилиния: Фигура 49"/>
            <p:cNvSpPr>
              <a:spLocks/>
            </p:cNvSpPr>
            <p:nvPr/>
          </p:nvSpPr>
          <p:spPr bwMode="auto">
            <a:xfrm>
              <a:off x="11104742" y="1128841"/>
              <a:ext cx="1084083" cy="776375"/>
            </a:xfrm>
            <a:custGeom>
              <a:avLst/>
              <a:gdLst>
                <a:gd name="T0" fmla="*/ 219924 w 1083774"/>
                <a:gd name="T1" fmla="*/ 719861 h 775642"/>
                <a:gd name="T2" fmla="*/ 60545 w 1083774"/>
                <a:gd name="T3" fmla="*/ 674173 h 775642"/>
                <a:gd name="T4" fmla="*/ 58420 w 1083774"/>
                <a:gd name="T5" fmla="*/ 668860 h 775642"/>
                <a:gd name="T6" fmla="*/ 118984 w 1083774"/>
                <a:gd name="T7" fmla="*/ 515857 h 775642"/>
                <a:gd name="T8" fmla="*/ 1083757 w 1083774"/>
                <a:gd name="T9" fmla="*/ 48345 h 775642"/>
                <a:gd name="T10" fmla="*/ 1083757 w 1083774"/>
                <a:gd name="T11" fmla="*/ 7969 h 775642"/>
                <a:gd name="T12" fmla="*/ 103046 w 1083774"/>
                <a:gd name="T13" fmla="*/ 482918 h 775642"/>
                <a:gd name="T14" fmla="*/ 14856 w 1083774"/>
                <a:gd name="T15" fmla="*/ 578545 h 775642"/>
                <a:gd name="T16" fmla="*/ 24419 w 1083774"/>
                <a:gd name="T17" fmla="*/ 686923 h 775642"/>
                <a:gd name="T18" fmla="*/ 26544 w 1083774"/>
                <a:gd name="T19" fmla="*/ 692235 h 775642"/>
                <a:gd name="T20" fmla="*/ 157235 w 1083774"/>
                <a:gd name="T21" fmla="*/ 775112 h 775642"/>
                <a:gd name="T22" fmla="*/ 236924 w 1083774"/>
                <a:gd name="T23" fmla="*/ 754924 h 775642"/>
                <a:gd name="T24" fmla="*/ 1083757 w 1083774"/>
                <a:gd name="T25" fmla="*/ 344789 h 775642"/>
                <a:gd name="T26" fmla="*/ 1083757 w 1083774"/>
                <a:gd name="T27" fmla="*/ 301226 h 775642"/>
                <a:gd name="T28" fmla="*/ 219924 w 1083774"/>
                <a:gd name="T29" fmla="*/ 719861 h 7756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83774" h="775642">
                  <a:moveTo>
                    <a:pt x="219924" y="719860"/>
                  </a:moveTo>
                  <a:cubicBezTo>
                    <a:pt x="112609" y="771924"/>
                    <a:pt x="65858" y="683734"/>
                    <a:pt x="60545" y="674172"/>
                  </a:cubicBezTo>
                  <a:lnTo>
                    <a:pt x="58420" y="668859"/>
                  </a:lnTo>
                  <a:cubicBezTo>
                    <a:pt x="9544" y="571107"/>
                    <a:pt x="114734" y="519043"/>
                    <a:pt x="118984" y="515856"/>
                  </a:cubicBezTo>
                  <a:lnTo>
                    <a:pt x="1083756" y="48345"/>
                  </a:lnTo>
                  <a:lnTo>
                    <a:pt x="1083756" y="7969"/>
                  </a:lnTo>
                  <a:lnTo>
                    <a:pt x="103046" y="482917"/>
                  </a:lnTo>
                  <a:cubicBezTo>
                    <a:pt x="100921" y="483980"/>
                    <a:pt x="36107" y="516918"/>
                    <a:pt x="14856" y="578544"/>
                  </a:cubicBezTo>
                  <a:cubicBezTo>
                    <a:pt x="3169" y="613608"/>
                    <a:pt x="6356" y="649733"/>
                    <a:pt x="24419" y="686922"/>
                  </a:cubicBezTo>
                  <a:lnTo>
                    <a:pt x="26544" y="692234"/>
                  </a:lnTo>
                  <a:cubicBezTo>
                    <a:pt x="44607" y="726235"/>
                    <a:pt x="88171" y="775111"/>
                    <a:pt x="157235" y="775111"/>
                  </a:cubicBezTo>
                  <a:cubicBezTo>
                    <a:pt x="180610" y="775111"/>
                    <a:pt x="207173" y="768736"/>
                    <a:pt x="236924" y="754923"/>
                  </a:cubicBezTo>
                  <a:lnTo>
                    <a:pt x="1083756" y="344789"/>
                  </a:lnTo>
                  <a:lnTo>
                    <a:pt x="1083756" y="301226"/>
                  </a:lnTo>
                  <a:lnTo>
                    <a:pt x="219924" y="71986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3" name="Полилиния: фигура 15"/>
            <p:cNvSpPr>
              <a:spLocks/>
            </p:cNvSpPr>
            <p:nvPr/>
          </p:nvSpPr>
          <p:spPr bwMode="auto">
            <a:xfrm>
              <a:off x="9995264" y="301659"/>
              <a:ext cx="2198323" cy="1635310"/>
            </a:xfrm>
            <a:custGeom>
              <a:avLst/>
              <a:gdLst>
                <a:gd name="T0" fmla="*/ 538733 w 2199425"/>
                <a:gd name="T1" fmla="*/ 1550754 h 1636287"/>
                <a:gd name="T2" fmla="*/ 86098 w 2199425"/>
                <a:gd name="T3" fmla="*/ 1428564 h 1636287"/>
                <a:gd name="T4" fmla="*/ 80785 w 2199425"/>
                <a:gd name="T5" fmla="*/ 1416876 h 1636287"/>
                <a:gd name="T6" fmla="*/ 115848 w 2199425"/>
                <a:gd name="T7" fmla="*/ 1102369 h 1636287"/>
                <a:gd name="T8" fmla="*/ 257164 w 2199425"/>
                <a:gd name="T9" fmla="*/ 988679 h 1636287"/>
                <a:gd name="T10" fmla="*/ 2193084 w 2199425"/>
                <a:gd name="T11" fmla="*/ 49407 h 1636287"/>
                <a:gd name="T12" fmla="*/ 2193084 w 2199425"/>
                <a:gd name="T13" fmla="*/ 7969 h 1636287"/>
                <a:gd name="T14" fmla="*/ 241226 w 2199425"/>
                <a:gd name="T15" fmla="*/ 954678 h 1636287"/>
                <a:gd name="T16" fmla="*/ 23409 w 2199425"/>
                <a:gd name="T17" fmla="*/ 1187371 h 1636287"/>
                <a:gd name="T18" fmla="*/ 47847 w 2199425"/>
                <a:gd name="T19" fmla="*/ 1433876 h 1636287"/>
                <a:gd name="T20" fmla="*/ 53160 w 2199425"/>
                <a:gd name="T21" fmla="*/ 1445564 h 1636287"/>
                <a:gd name="T22" fmla="*/ 358104 w 2199425"/>
                <a:gd name="T23" fmla="*/ 1635756 h 1636287"/>
                <a:gd name="T24" fmla="*/ 555734 w 2199425"/>
                <a:gd name="T25" fmla="*/ 1585817 h 1636287"/>
                <a:gd name="T26" fmla="*/ 2193084 w 2199425"/>
                <a:gd name="T27" fmla="*/ 789987 h 1636287"/>
                <a:gd name="T28" fmla="*/ 2193084 w 2199425"/>
                <a:gd name="T29" fmla="*/ 748548 h 1636287"/>
                <a:gd name="T30" fmla="*/ 538733 w 2199425"/>
                <a:gd name="T31" fmla="*/ 1550754 h 16362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99425" h="1636287">
                  <a:moveTo>
                    <a:pt x="538733" y="1550754"/>
                  </a:moveTo>
                  <a:cubicBezTo>
                    <a:pt x="228476" y="1701633"/>
                    <a:pt x="90348" y="1439189"/>
                    <a:pt x="86098" y="1428564"/>
                  </a:cubicBezTo>
                  <a:lnTo>
                    <a:pt x="80785" y="1416876"/>
                  </a:lnTo>
                  <a:cubicBezTo>
                    <a:pt x="24471" y="1303186"/>
                    <a:pt x="35097" y="1196934"/>
                    <a:pt x="115848" y="1102369"/>
                  </a:cubicBezTo>
                  <a:cubicBezTo>
                    <a:pt x="176412" y="1030117"/>
                    <a:pt x="256102" y="989741"/>
                    <a:pt x="257164" y="988679"/>
                  </a:cubicBezTo>
                  <a:lnTo>
                    <a:pt x="2193084" y="49407"/>
                  </a:lnTo>
                  <a:lnTo>
                    <a:pt x="2193084" y="7969"/>
                  </a:lnTo>
                  <a:lnTo>
                    <a:pt x="241226" y="954678"/>
                  </a:lnTo>
                  <a:cubicBezTo>
                    <a:pt x="234851" y="958928"/>
                    <a:pt x="74410" y="1037555"/>
                    <a:pt x="23409" y="1187371"/>
                  </a:cubicBezTo>
                  <a:cubicBezTo>
                    <a:pt x="-3154" y="1265998"/>
                    <a:pt x="4283" y="1348875"/>
                    <a:pt x="47847" y="1433876"/>
                  </a:cubicBezTo>
                  <a:lnTo>
                    <a:pt x="53160" y="1445564"/>
                  </a:lnTo>
                  <a:cubicBezTo>
                    <a:pt x="53160" y="1447689"/>
                    <a:pt x="150912" y="1635756"/>
                    <a:pt x="358104" y="1635756"/>
                  </a:cubicBezTo>
                  <a:cubicBezTo>
                    <a:pt x="415480" y="1635756"/>
                    <a:pt x="481357" y="1621943"/>
                    <a:pt x="555734" y="1585817"/>
                  </a:cubicBezTo>
                  <a:lnTo>
                    <a:pt x="2193084" y="789987"/>
                  </a:lnTo>
                  <a:lnTo>
                    <a:pt x="2193084" y="748548"/>
                  </a:lnTo>
                  <a:lnTo>
                    <a:pt x="538733" y="1550754"/>
                  </a:lnTo>
                  <a:close/>
                </a:path>
              </a:pathLst>
            </a:custGeom>
            <a:solidFill>
              <a:schemeClr val="bg1"/>
            </a:solidFill>
            <a:ln w="9525" cap="flat">
              <a:noFill/>
              <a:prstDash val="solid"/>
              <a:miter lim="800000"/>
              <a:headEnd/>
              <a:tailEnd/>
            </a:ln>
          </p:spPr>
          <p:txBody>
            <a:bodyPr anchor="ctr"/>
            <a:lstStyle/>
            <a:p>
              <a:pPr>
                <a:defRPr/>
              </a:pPr>
              <a:endParaRPr lang="ru-RU"/>
            </a:p>
          </p:txBody>
        </p:sp>
      </p:grpSp>
      <p:sp>
        <p:nvSpPr>
          <p:cNvPr id="14" name="Графический объект 54"/>
          <p:cNvSpPr/>
          <p:nvPr/>
        </p:nvSpPr>
        <p:spPr>
          <a:xfrm>
            <a:off x="671513" y="2911475"/>
            <a:ext cx="1916906" cy="166688"/>
          </a:xfrm>
          <a:custGeom>
            <a:avLst/>
            <a:gdLst>
              <a:gd name="connsiteX0" fmla="*/ 2726257 w 2781900"/>
              <a:gd name="connsiteY0" fmla="*/ 158686 h 165304"/>
              <a:gd name="connsiteX1" fmla="*/ 65137 w 2781900"/>
              <a:gd name="connsiteY1" fmla="*/ 158686 h 165304"/>
              <a:gd name="connsiteX2" fmla="*/ 7717 w 2781900"/>
              <a:gd name="connsiteY2" fmla="*/ 83663 h 165304"/>
              <a:gd name="connsiteX3" fmla="*/ 7717 w 2781900"/>
              <a:gd name="connsiteY3" fmla="*/ 83663 h 165304"/>
              <a:gd name="connsiteX4" fmla="*/ 65137 w 2781900"/>
              <a:gd name="connsiteY4" fmla="*/ 9911 h 165304"/>
              <a:gd name="connsiteX5" fmla="*/ 2725267 w 2781900"/>
              <a:gd name="connsiteY5" fmla="*/ 9911 h 165304"/>
              <a:gd name="connsiteX6" fmla="*/ 2782687 w 2781900"/>
              <a:gd name="connsiteY6" fmla="*/ 83663 h 165304"/>
              <a:gd name="connsiteX7" fmla="*/ 2782687 w 2781900"/>
              <a:gd name="connsiteY7" fmla="*/ 83663 h 165304"/>
              <a:gd name="connsiteX8" fmla="*/ 2726257 w 2781900"/>
              <a:gd name="connsiteY8" fmla="*/ 158686 h 165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1900" h="165304">
                <a:moveTo>
                  <a:pt x="2726257" y="158686"/>
                </a:moveTo>
                <a:lnTo>
                  <a:pt x="65137" y="158686"/>
                </a:lnTo>
                <a:cubicBezTo>
                  <a:pt x="33457" y="158686"/>
                  <a:pt x="7717" y="124353"/>
                  <a:pt x="7717" y="83663"/>
                </a:cubicBezTo>
                <a:lnTo>
                  <a:pt x="7717" y="83663"/>
                </a:lnTo>
                <a:cubicBezTo>
                  <a:pt x="7717" y="42972"/>
                  <a:pt x="33457" y="9911"/>
                  <a:pt x="65137" y="9911"/>
                </a:cubicBezTo>
                <a:lnTo>
                  <a:pt x="2725267" y="9911"/>
                </a:lnTo>
                <a:cubicBezTo>
                  <a:pt x="2756947" y="9911"/>
                  <a:pt x="2782687" y="42972"/>
                  <a:pt x="2782687" y="83663"/>
                </a:cubicBezTo>
                <a:lnTo>
                  <a:pt x="2782687" y="83663"/>
                </a:lnTo>
                <a:cubicBezTo>
                  <a:pt x="2783677" y="124353"/>
                  <a:pt x="2757937" y="158686"/>
                  <a:pt x="2726257" y="158686"/>
                </a:cubicBezTo>
                <a:close/>
              </a:path>
            </a:pathLst>
          </a:custGeom>
          <a:gradFill>
            <a:gsLst>
              <a:gs pos="0">
                <a:schemeClr val="accent1"/>
              </a:gs>
              <a:gs pos="100000">
                <a:schemeClr val="accent3"/>
              </a:gs>
            </a:gsLst>
            <a:lin ang="0" scaled="1"/>
          </a:gradFill>
          <a:ln w="9899"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2" name="Заголовок 1"/>
          <p:cNvSpPr>
            <a:spLocks noGrp="1"/>
          </p:cNvSpPr>
          <p:nvPr>
            <p:ph type="title"/>
          </p:nvPr>
        </p:nvSpPr>
        <p:spPr>
          <a:xfrm>
            <a:off x="608808" y="2134676"/>
            <a:ext cx="2552481" cy="676275"/>
          </a:xfrm>
        </p:spPr>
        <p:txBody>
          <a:bodyPr anchor="b"/>
          <a:lstStyle>
            <a:lvl1pPr algn="l">
              <a:defRPr sz="4000"/>
            </a:lvl1pPr>
          </a:lstStyle>
          <a:p>
            <a:r>
              <a:rPr lang="ru-RU" noProof="0" smtClean="0"/>
              <a:t>Образец заголовка</a:t>
            </a:r>
            <a:endParaRPr lang="ru-RU" noProof="0" dirty="0"/>
          </a:p>
        </p:txBody>
      </p:sp>
      <p:sp>
        <p:nvSpPr>
          <p:cNvPr id="17" name="Текст 26"/>
          <p:cNvSpPr>
            <a:spLocks noGrp="1"/>
          </p:cNvSpPr>
          <p:nvPr>
            <p:ph type="body" sz="quarter" idx="16"/>
          </p:nvPr>
        </p:nvSpPr>
        <p:spPr>
          <a:xfrm>
            <a:off x="607054" y="3252275"/>
            <a:ext cx="2547128" cy="1846732"/>
          </a:xfrm>
        </p:spPr>
        <p:txBody>
          <a:bodyPr rtlCol="0">
            <a:noAutofit/>
          </a:bodyPr>
          <a:lstStyle>
            <a:lvl1pPr marL="0" indent="0" algn="l">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18" name="Таблица 17"/>
          <p:cNvSpPr>
            <a:spLocks noGrp="1"/>
          </p:cNvSpPr>
          <p:nvPr>
            <p:ph type="tbl" sz="quarter" idx="17"/>
          </p:nvPr>
        </p:nvSpPr>
        <p:spPr>
          <a:xfrm>
            <a:off x="3543300" y="1493215"/>
            <a:ext cx="4920854" cy="3847135"/>
          </a:xfrm>
        </p:spPr>
        <p:txBody>
          <a:bodyPr rtlCol="0" anchor="ctr">
            <a:normAutofit/>
          </a:bodyPr>
          <a:lstStyle>
            <a:lvl1pPr marL="0" indent="0" algn="ctr">
              <a:buNone/>
              <a:defRPr sz="1600">
                <a:solidFill>
                  <a:schemeClr val="tx1">
                    <a:lumMod val="50000"/>
                    <a:lumOff val="50000"/>
                  </a:schemeClr>
                </a:solidFill>
              </a:defRPr>
            </a:lvl1pPr>
          </a:lstStyle>
          <a:p>
            <a:pPr lvl="0"/>
            <a:r>
              <a:rPr lang="ru-RU" noProof="0" smtClean="0"/>
              <a:t>Вставка таблицы</a:t>
            </a:r>
            <a:endParaRPr lang="ru-RU" noProof="0" dirty="0"/>
          </a:p>
        </p:txBody>
      </p:sp>
      <p:sp>
        <p:nvSpPr>
          <p:cNvPr id="15" name="Дата 3"/>
          <p:cNvSpPr>
            <a:spLocks noGrp="1"/>
          </p:cNvSpPr>
          <p:nvPr>
            <p:ph type="dt" sz="half" idx="18"/>
          </p:nvPr>
        </p:nvSpPr>
        <p:spPr/>
        <p:txBody>
          <a:bodyPr/>
          <a:lstStyle>
            <a:lvl1pPr>
              <a:defRPr/>
            </a:lvl1pPr>
          </a:lstStyle>
          <a:p>
            <a:fld id="{5B106E36-FD25-4E2D-B0AA-010F637433A0}" type="datetimeFigureOut">
              <a:rPr lang="ru-RU" smtClean="0"/>
              <a:pPr/>
              <a:t>03.10.2023</a:t>
            </a:fld>
            <a:endParaRPr lang="ru-RU"/>
          </a:p>
        </p:txBody>
      </p:sp>
      <p:sp>
        <p:nvSpPr>
          <p:cNvPr id="16" name="Нижний колонтитул 4"/>
          <p:cNvSpPr>
            <a:spLocks noGrp="1"/>
          </p:cNvSpPr>
          <p:nvPr>
            <p:ph type="ftr" sz="quarter" idx="19"/>
          </p:nvPr>
        </p:nvSpPr>
        <p:spPr>
          <a:xfrm>
            <a:off x="609600" y="5797551"/>
            <a:ext cx="3086100" cy="365125"/>
          </a:xfrm>
        </p:spPr>
        <p:txBody>
          <a:bodyPr/>
          <a:lstStyle>
            <a:lvl1pPr>
              <a:defRPr/>
            </a:lvl1pPr>
          </a:lstStyle>
          <a:p>
            <a:endParaRPr lang="ru-RU"/>
          </a:p>
        </p:txBody>
      </p:sp>
      <p:sp>
        <p:nvSpPr>
          <p:cNvPr id="19" name="Номер слайда 5"/>
          <p:cNvSpPr>
            <a:spLocks noGrp="1"/>
          </p:cNvSpPr>
          <p:nvPr>
            <p:ph type="sldNum" sz="quarter" idx="20"/>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Слайд с изображением и заголовком">
    <p:spTree>
      <p:nvGrpSpPr>
        <p:cNvPr id="1" name=""/>
        <p:cNvGrpSpPr/>
        <p:nvPr/>
      </p:nvGrpSpPr>
      <p:grpSpPr>
        <a:xfrm>
          <a:off x="0" y="0"/>
          <a:ext cx="0" cy="0"/>
          <a:chOff x="0" y="0"/>
          <a:chExt cx="0" cy="0"/>
        </a:xfrm>
      </p:grpSpPr>
      <p:sp>
        <p:nvSpPr>
          <p:cNvPr id="5" name="Полилиния: Фигура 45"/>
          <p:cNvSpPr>
            <a:spLocks/>
          </p:cNvSpPr>
          <p:nvPr/>
        </p:nvSpPr>
        <p:spPr bwMode="auto">
          <a:xfrm>
            <a:off x="5509023" y="-12700"/>
            <a:ext cx="3639740" cy="2298700"/>
          </a:xfrm>
          <a:custGeom>
            <a:avLst/>
            <a:gdLst>
              <a:gd name="T0" fmla="*/ 4844812 w 4851877"/>
              <a:gd name="T1" fmla="*/ 12701 h 2298926"/>
              <a:gd name="T2" fmla="*/ 2851986 w 4851877"/>
              <a:gd name="T3" fmla="*/ 12701 h 2298926"/>
              <a:gd name="T4" fmla="*/ 371430 w 4851877"/>
              <a:gd name="T5" fmla="*/ 1235832 h 2298926"/>
              <a:gd name="T6" fmla="*/ 72951 w 4851877"/>
              <a:gd name="T7" fmla="*/ 1977585 h 2298926"/>
              <a:gd name="T8" fmla="*/ 81842 w 4851877"/>
              <a:gd name="T9" fmla="*/ 1995367 h 2298926"/>
              <a:gd name="T10" fmla="*/ 851538 w 4851877"/>
              <a:gd name="T11" fmla="*/ 2210018 h 2298926"/>
              <a:gd name="T12" fmla="*/ 4844812 w 4851877"/>
              <a:gd name="T13" fmla="*/ 240054 h 2298926"/>
              <a:gd name="T14" fmla="*/ 4844812 w 4851877"/>
              <a:gd name="T15" fmla="*/ 12701 h 22989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51877" h="2298926">
                <a:moveTo>
                  <a:pt x="4844811" y="12701"/>
                </a:moveTo>
                <a:lnTo>
                  <a:pt x="2851985" y="12701"/>
                </a:lnTo>
                <a:lnTo>
                  <a:pt x="371430" y="1235832"/>
                </a:lnTo>
                <a:cubicBezTo>
                  <a:pt x="371430" y="1235832"/>
                  <a:pt x="-163292" y="1500018"/>
                  <a:pt x="72951" y="1977585"/>
                </a:cubicBezTo>
                <a:lnTo>
                  <a:pt x="81842" y="1995367"/>
                </a:lnTo>
                <a:cubicBezTo>
                  <a:pt x="81842" y="1995367"/>
                  <a:pt x="316815" y="2472934"/>
                  <a:pt x="851538" y="2210018"/>
                </a:cubicBezTo>
                <a:lnTo>
                  <a:pt x="4844811" y="240054"/>
                </a:lnTo>
                <a:lnTo>
                  <a:pt x="4844811" y="12701"/>
                </a:lnTo>
                <a:close/>
              </a:path>
            </a:pathLst>
          </a:custGeom>
          <a:solidFill>
            <a:schemeClr val="accent1"/>
          </a:solidFill>
          <a:ln w="12700" cap="flat">
            <a:noFill/>
            <a:prstDash val="solid"/>
            <a:miter lim="800000"/>
            <a:headEnd/>
            <a:tailEnd/>
          </a:ln>
        </p:spPr>
        <p:txBody>
          <a:bodyPr anchor="ctr"/>
          <a:lstStyle/>
          <a:p>
            <a:pPr>
              <a:defRPr/>
            </a:pPr>
            <a:endParaRPr lang="ru-RU"/>
          </a:p>
        </p:txBody>
      </p:sp>
      <p:sp>
        <p:nvSpPr>
          <p:cNvPr id="6" name="Полилиния: Фигура 46"/>
          <p:cNvSpPr/>
          <p:nvPr/>
        </p:nvSpPr>
        <p:spPr>
          <a:xfrm>
            <a:off x="7336631" y="458788"/>
            <a:ext cx="1809750" cy="2578100"/>
          </a:xfrm>
          <a:custGeom>
            <a:avLst/>
            <a:gdLst>
              <a:gd name="connsiteX0" fmla="*/ 2408354 w 2413237"/>
              <a:gd name="connsiteY0" fmla="*/ 12701 h 2578353"/>
              <a:gd name="connsiteX1" fmla="*/ 487924 w 2413237"/>
              <a:gd name="connsiteY1" fmla="*/ 960215 h 2578353"/>
              <a:gd name="connsiteX2" fmla="*/ 113238 w 2413237"/>
              <a:gd name="connsiteY2" fmla="*/ 2062683 h 2578353"/>
              <a:gd name="connsiteX3" fmla="*/ 127209 w 2413237"/>
              <a:gd name="connsiteY3" fmla="*/ 2090626 h 2578353"/>
              <a:gd name="connsiteX4" fmla="*/ 1229678 w 2413237"/>
              <a:gd name="connsiteY4" fmla="*/ 2465313 h 2578353"/>
              <a:gd name="connsiteX5" fmla="*/ 2408354 w 2413237"/>
              <a:gd name="connsiteY5" fmla="*/ 1883595 h 2578353"/>
              <a:gd name="connsiteX6" fmla="*/ 2408354 w 2413237"/>
              <a:gd name="connsiteY6" fmla="*/ 12701 h 257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237" h="2578353">
                <a:moveTo>
                  <a:pt x="2408354" y="12701"/>
                </a:moveTo>
                <a:lnTo>
                  <a:pt x="487924" y="960215"/>
                </a:lnTo>
                <a:cubicBezTo>
                  <a:pt x="487924" y="960215"/>
                  <a:pt x="-250018" y="1324740"/>
                  <a:pt x="113238" y="2062683"/>
                </a:cubicBezTo>
                <a:lnTo>
                  <a:pt x="127209" y="2090626"/>
                </a:lnTo>
                <a:cubicBezTo>
                  <a:pt x="127209" y="2090626"/>
                  <a:pt x="491735" y="2828568"/>
                  <a:pt x="1229678" y="2465313"/>
                </a:cubicBezTo>
                <a:lnTo>
                  <a:pt x="2408354" y="1883595"/>
                </a:lnTo>
                <a:lnTo>
                  <a:pt x="2408354" y="12701"/>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7" name="Полилиния: фигура 44"/>
          <p:cNvSpPr/>
          <p:nvPr/>
        </p:nvSpPr>
        <p:spPr>
          <a:xfrm>
            <a:off x="-9525" y="2355850"/>
            <a:ext cx="2143125" cy="2298700"/>
          </a:xfrm>
          <a:custGeom>
            <a:avLst/>
            <a:gdLst>
              <a:gd name="connsiteX0" fmla="*/ 2782844 w 2857781"/>
              <a:gd name="connsiteY0" fmla="*/ 306353 h 2298926"/>
              <a:gd name="connsiteX1" fmla="*/ 2013148 w 2857781"/>
              <a:gd name="connsiteY1" fmla="*/ 91702 h 2298926"/>
              <a:gd name="connsiteX2" fmla="*/ 12701 w 2857781"/>
              <a:gd name="connsiteY2" fmla="*/ 1078589 h 2298926"/>
              <a:gd name="connsiteX3" fmla="*/ 12701 w 2857781"/>
              <a:gd name="connsiteY3" fmla="*/ 2289019 h 2298926"/>
              <a:gd name="connsiteX4" fmla="*/ 2491985 w 2857781"/>
              <a:gd name="connsiteY4" fmla="*/ 1065888 h 2298926"/>
              <a:gd name="connsiteX5" fmla="*/ 2790465 w 2857781"/>
              <a:gd name="connsiteY5" fmla="*/ 324135 h 2298926"/>
              <a:gd name="connsiteX6" fmla="*/ 2782844 w 2857781"/>
              <a:gd name="connsiteY6" fmla="*/ 306353 h 2298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781" h="2298926">
                <a:moveTo>
                  <a:pt x="2782844" y="306353"/>
                </a:moveTo>
                <a:cubicBezTo>
                  <a:pt x="2782844" y="306353"/>
                  <a:pt x="2547871" y="-171214"/>
                  <a:pt x="2013148" y="91702"/>
                </a:cubicBezTo>
                <a:lnTo>
                  <a:pt x="12701" y="1078589"/>
                </a:lnTo>
                <a:lnTo>
                  <a:pt x="12701" y="2289019"/>
                </a:lnTo>
                <a:lnTo>
                  <a:pt x="2491985" y="1065888"/>
                </a:lnTo>
                <a:cubicBezTo>
                  <a:pt x="2491985" y="1065888"/>
                  <a:pt x="3026708" y="801702"/>
                  <a:pt x="2790465" y="324135"/>
                </a:cubicBezTo>
                <a:lnTo>
                  <a:pt x="2782844" y="306353"/>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8" name="Овал 7"/>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9"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pic>
        <p:nvPicPr>
          <p:cNvPr id="10" name="Графический объект 21"/>
          <p:cNvPicPr>
            <a:picLocks noChangeAspect="1"/>
          </p:cNvPicPr>
          <p:nvPr/>
        </p:nvPicPr>
        <p:blipFill>
          <a:blip r:embed="rId2" cstate="print"/>
          <a:srcRect/>
          <a:stretch>
            <a:fillRect/>
          </a:stretch>
        </p:blipFill>
        <p:spPr bwMode="auto">
          <a:xfrm>
            <a:off x="3571875" y="5156200"/>
            <a:ext cx="2000250" cy="139700"/>
          </a:xfrm>
          <a:prstGeom prst="rect">
            <a:avLst/>
          </a:prstGeom>
          <a:noFill/>
          <a:ln w="9525">
            <a:noFill/>
            <a:miter lim="800000"/>
            <a:headEnd/>
            <a:tailEnd/>
          </a:ln>
        </p:spPr>
      </p:pic>
      <p:sp>
        <p:nvSpPr>
          <p:cNvPr id="11" name="Полилиния: Фигура 39"/>
          <p:cNvSpPr>
            <a:spLocks/>
          </p:cNvSpPr>
          <p:nvPr/>
        </p:nvSpPr>
        <p:spPr bwMode="auto">
          <a:xfrm>
            <a:off x="6619875" y="2044700"/>
            <a:ext cx="552450" cy="736600"/>
          </a:xfrm>
          <a:custGeom>
            <a:avLst/>
            <a:gdLst>
              <a:gd name="T0" fmla="*/ 372147 w 736672"/>
              <a:gd name="T1" fmla="*/ 731593 h 736672"/>
              <a:gd name="T2" fmla="*/ 731593 w 736672"/>
              <a:gd name="T3" fmla="*/ 372148 h 736672"/>
              <a:gd name="T4" fmla="*/ 372147 w 736672"/>
              <a:gd name="T5" fmla="*/ 12701 h 736672"/>
              <a:gd name="T6" fmla="*/ 12701 w 736672"/>
              <a:gd name="T7" fmla="*/ 372148 h 736672"/>
              <a:gd name="T8" fmla="*/ 372147 w 736672"/>
              <a:gd name="T9" fmla="*/ 731593 h 7366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72" h="736672">
                <a:moveTo>
                  <a:pt x="372146" y="731592"/>
                </a:moveTo>
                <a:cubicBezTo>
                  <a:pt x="570286" y="731592"/>
                  <a:pt x="731592" y="570286"/>
                  <a:pt x="731592" y="372147"/>
                </a:cubicBezTo>
                <a:cubicBezTo>
                  <a:pt x="731592" y="174007"/>
                  <a:pt x="570286" y="12701"/>
                  <a:pt x="372146" y="12701"/>
                </a:cubicBezTo>
                <a:cubicBezTo>
                  <a:pt x="174007" y="12701"/>
                  <a:pt x="12701" y="174007"/>
                  <a:pt x="12701" y="372147"/>
                </a:cubicBezTo>
                <a:cubicBezTo>
                  <a:pt x="12701" y="570286"/>
                  <a:pt x="174007" y="731592"/>
                  <a:pt x="372146" y="731592"/>
                </a:cubicBezTo>
              </a:path>
            </a:pathLst>
          </a:custGeom>
          <a:solidFill>
            <a:schemeClr val="accent1"/>
          </a:solidFill>
          <a:ln w="12700" cap="flat">
            <a:noFill/>
            <a:prstDash val="solid"/>
            <a:miter lim="800000"/>
            <a:headEnd/>
            <a:tailEnd/>
          </a:ln>
        </p:spPr>
        <p:txBody>
          <a:bodyPr anchor="ctr"/>
          <a:lstStyle/>
          <a:p>
            <a:pPr>
              <a:defRPr/>
            </a:pPr>
            <a:endParaRPr lang="ru-RU"/>
          </a:p>
        </p:txBody>
      </p:sp>
      <p:sp>
        <p:nvSpPr>
          <p:cNvPr id="12" name="Полилиния: Фигура 40"/>
          <p:cNvSpPr>
            <a:spLocks/>
          </p:cNvSpPr>
          <p:nvPr/>
        </p:nvSpPr>
        <p:spPr bwMode="auto">
          <a:xfrm>
            <a:off x="6607969" y="2028825"/>
            <a:ext cx="581025" cy="774700"/>
          </a:xfrm>
          <a:custGeom>
            <a:avLst/>
            <a:gdLst>
              <a:gd name="T0" fmla="*/ 388023 w 774776"/>
              <a:gd name="T1" fmla="*/ 766521 h 774776"/>
              <a:gd name="T2" fmla="*/ 9526 w 774776"/>
              <a:gd name="T3" fmla="*/ 388023 h 774776"/>
              <a:gd name="T4" fmla="*/ 388023 w 774776"/>
              <a:gd name="T5" fmla="*/ 9526 h 774776"/>
              <a:gd name="T6" fmla="*/ 766520 w 774776"/>
              <a:gd name="T7" fmla="*/ 388023 h 774776"/>
              <a:gd name="T8" fmla="*/ 388023 w 774776"/>
              <a:gd name="T9" fmla="*/ 766521 h 774776"/>
              <a:gd name="T10" fmla="*/ 388023 w 774776"/>
              <a:gd name="T11" fmla="*/ 48900 h 774776"/>
              <a:gd name="T12" fmla="*/ 47630 w 774776"/>
              <a:gd name="T13" fmla="*/ 389293 h 774776"/>
              <a:gd name="T14" fmla="*/ 388023 w 774776"/>
              <a:gd name="T15" fmla="*/ 729687 h 774776"/>
              <a:gd name="T16" fmla="*/ 728416 w 774776"/>
              <a:gd name="T17" fmla="*/ 389293 h 774776"/>
              <a:gd name="T18" fmla="*/ 388023 w 774776"/>
              <a:gd name="T19" fmla="*/ 48900 h 774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74776" h="774776">
                <a:moveTo>
                  <a:pt x="388023" y="766521"/>
                </a:moveTo>
                <a:cubicBezTo>
                  <a:pt x="179722" y="766521"/>
                  <a:pt x="9526" y="596324"/>
                  <a:pt x="9526" y="388023"/>
                </a:cubicBezTo>
                <a:cubicBezTo>
                  <a:pt x="9526" y="179723"/>
                  <a:pt x="179722" y="9526"/>
                  <a:pt x="388023" y="9526"/>
                </a:cubicBezTo>
                <a:cubicBezTo>
                  <a:pt x="596323" y="9526"/>
                  <a:pt x="766520" y="179723"/>
                  <a:pt x="766520" y="388023"/>
                </a:cubicBezTo>
                <a:cubicBezTo>
                  <a:pt x="766520" y="596324"/>
                  <a:pt x="596323" y="766521"/>
                  <a:pt x="388023" y="766521"/>
                </a:cubicBezTo>
                <a:close/>
                <a:moveTo>
                  <a:pt x="388023" y="48900"/>
                </a:moveTo>
                <a:cubicBezTo>
                  <a:pt x="200045" y="48900"/>
                  <a:pt x="47630" y="201315"/>
                  <a:pt x="47630" y="389293"/>
                </a:cubicBezTo>
                <a:cubicBezTo>
                  <a:pt x="47630" y="577272"/>
                  <a:pt x="200045" y="729687"/>
                  <a:pt x="388023" y="729687"/>
                </a:cubicBezTo>
                <a:cubicBezTo>
                  <a:pt x="576001" y="729687"/>
                  <a:pt x="728416" y="577272"/>
                  <a:pt x="728416" y="389293"/>
                </a:cubicBezTo>
                <a:cubicBezTo>
                  <a:pt x="728416" y="201315"/>
                  <a:pt x="576001" y="48900"/>
                  <a:pt x="388023" y="48900"/>
                </a:cubicBezTo>
                <a:close/>
              </a:path>
            </a:pathLst>
          </a:custGeom>
          <a:solidFill>
            <a:srgbClr val="FFFFFF"/>
          </a:solidFill>
          <a:ln w="9525" cap="flat">
            <a:noFill/>
            <a:prstDash val="solid"/>
            <a:miter lim="800000"/>
            <a:headEnd/>
            <a:tailEnd/>
          </a:ln>
        </p:spPr>
        <p:txBody>
          <a:bodyPr anchor="ctr"/>
          <a:lstStyle/>
          <a:p>
            <a:pPr>
              <a:defRPr/>
            </a:pPr>
            <a:endParaRPr lang="ru-RU"/>
          </a:p>
        </p:txBody>
      </p:sp>
      <p:sp>
        <p:nvSpPr>
          <p:cNvPr id="13" name="Полилиния: фигура 41"/>
          <p:cNvSpPr>
            <a:spLocks/>
          </p:cNvSpPr>
          <p:nvPr/>
        </p:nvSpPr>
        <p:spPr bwMode="auto">
          <a:xfrm>
            <a:off x="5497117" y="-9525"/>
            <a:ext cx="3649265" cy="2311400"/>
          </a:xfrm>
          <a:custGeom>
            <a:avLst/>
            <a:gdLst>
              <a:gd name="T0" fmla="*/ 2911081 w 4864578"/>
              <a:gd name="T1" fmla="*/ 9526 h 2311627"/>
              <a:gd name="T2" fmla="*/ 2824713 w 4864578"/>
              <a:gd name="T3" fmla="*/ 9526 h 2311627"/>
              <a:gd name="T4" fmla="*/ 378451 w 4864578"/>
              <a:gd name="T5" fmla="*/ 1216146 h 2311627"/>
              <a:gd name="T6" fmla="*/ 134587 w 4864578"/>
              <a:gd name="T7" fmla="*/ 1413015 h 2311627"/>
              <a:gd name="T8" fmla="*/ 71081 w 4864578"/>
              <a:gd name="T9" fmla="*/ 1983301 h 2311627"/>
              <a:gd name="T10" fmla="*/ 79972 w 4864578"/>
              <a:gd name="T11" fmla="*/ 2001083 h 2311627"/>
              <a:gd name="T12" fmla="*/ 270491 w 4864578"/>
              <a:gd name="T13" fmla="*/ 2214464 h 2311627"/>
              <a:gd name="T14" fmla="*/ 561349 w 4864578"/>
              <a:gd name="T15" fmla="*/ 2304643 h 2311627"/>
              <a:gd name="T16" fmla="*/ 875070 w 4864578"/>
              <a:gd name="T17" fmla="*/ 2223355 h 2311627"/>
              <a:gd name="T18" fmla="*/ 4860723 w 4864578"/>
              <a:gd name="T19" fmla="*/ 258470 h 2311627"/>
              <a:gd name="T20" fmla="*/ 4860723 w 4864578"/>
              <a:gd name="T21" fmla="*/ 216556 h 2311627"/>
              <a:gd name="T22" fmla="*/ 858558 w 4864578"/>
              <a:gd name="T23" fmla="*/ 2189062 h 2311627"/>
              <a:gd name="T24" fmla="*/ 293353 w 4864578"/>
              <a:gd name="T25" fmla="*/ 2182711 h 2311627"/>
              <a:gd name="T26" fmla="*/ 114265 w 4864578"/>
              <a:gd name="T27" fmla="*/ 1983301 h 2311627"/>
              <a:gd name="T28" fmla="*/ 105374 w 4864578"/>
              <a:gd name="T29" fmla="*/ 1965520 h 2311627"/>
              <a:gd name="T30" fmla="*/ 163800 w 4864578"/>
              <a:gd name="T31" fmla="*/ 1437148 h 2311627"/>
              <a:gd name="T32" fmla="*/ 396233 w 4864578"/>
              <a:gd name="T33" fmla="*/ 1249169 h 2311627"/>
              <a:gd name="T34" fmla="*/ 396233 w 4864578"/>
              <a:gd name="T35" fmla="*/ 1249169 h 2311627"/>
              <a:gd name="T36" fmla="*/ 2911081 w 4864578"/>
              <a:gd name="T37" fmla="*/ 9526 h 23116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64578" h="2311627">
                <a:moveTo>
                  <a:pt x="2911080" y="9526"/>
                </a:moveTo>
                <a:lnTo>
                  <a:pt x="2824712" y="9526"/>
                </a:lnTo>
                <a:lnTo>
                  <a:pt x="378451" y="1216145"/>
                </a:lnTo>
                <a:cubicBezTo>
                  <a:pt x="373371" y="1218685"/>
                  <a:pt x="240007" y="1284732"/>
                  <a:pt x="134587" y="1413014"/>
                </a:cubicBezTo>
                <a:cubicBezTo>
                  <a:pt x="35518" y="1532406"/>
                  <a:pt x="-54662" y="1728005"/>
                  <a:pt x="71081" y="1983300"/>
                </a:cubicBezTo>
                <a:lnTo>
                  <a:pt x="79972" y="2001082"/>
                </a:lnTo>
                <a:cubicBezTo>
                  <a:pt x="82512" y="2006163"/>
                  <a:pt x="142208" y="2125554"/>
                  <a:pt x="270491" y="2214463"/>
                </a:cubicBezTo>
                <a:cubicBezTo>
                  <a:pt x="339077" y="2261458"/>
                  <a:pt x="436877" y="2304642"/>
                  <a:pt x="561349" y="2304642"/>
                </a:cubicBezTo>
                <a:cubicBezTo>
                  <a:pt x="651528" y="2304642"/>
                  <a:pt x="755678" y="2283050"/>
                  <a:pt x="875070" y="2223354"/>
                </a:cubicBezTo>
                <a:lnTo>
                  <a:pt x="4860722" y="258470"/>
                </a:lnTo>
                <a:lnTo>
                  <a:pt x="4860722" y="216556"/>
                </a:lnTo>
                <a:lnTo>
                  <a:pt x="858558" y="2189061"/>
                </a:lnTo>
                <a:cubicBezTo>
                  <a:pt x="643907" y="2294481"/>
                  <a:pt x="454659" y="2293211"/>
                  <a:pt x="293353" y="2182710"/>
                </a:cubicBezTo>
                <a:cubicBezTo>
                  <a:pt x="172691" y="2100152"/>
                  <a:pt x="114265" y="1984570"/>
                  <a:pt x="114265" y="1983300"/>
                </a:cubicBezTo>
                <a:lnTo>
                  <a:pt x="105374" y="1965519"/>
                </a:lnTo>
                <a:cubicBezTo>
                  <a:pt x="11385" y="1775000"/>
                  <a:pt x="30437" y="1597182"/>
                  <a:pt x="163800" y="1437147"/>
                </a:cubicBezTo>
                <a:cubicBezTo>
                  <a:pt x="264140" y="1315215"/>
                  <a:pt x="394963" y="1250438"/>
                  <a:pt x="396233" y="1249168"/>
                </a:cubicBezTo>
                <a:lnTo>
                  <a:pt x="2911080" y="9526"/>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4" name="Полилиния: Фигура 43"/>
          <p:cNvSpPr>
            <a:spLocks/>
          </p:cNvSpPr>
          <p:nvPr/>
        </p:nvSpPr>
        <p:spPr bwMode="auto">
          <a:xfrm>
            <a:off x="7324725" y="442913"/>
            <a:ext cx="1820466" cy="2603500"/>
          </a:xfrm>
          <a:custGeom>
            <a:avLst/>
            <a:gdLst>
              <a:gd name="T0" fmla="*/ 2423712 w 2425938"/>
              <a:gd name="T1" fmla="*/ 1877880 h 2603756"/>
              <a:gd name="T2" fmla="*/ 1236145 w 2425938"/>
              <a:gd name="T3" fmla="*/ 2463408 h 2603756"/>
              <a:gd name="T4" fmla="*/ 429615 w 2425938"/>
              <a:gd name="T5" fmla="*/ 2415143 h 2603756"/>
              <a:gd name="T6" fmla="*/ 160348 w 2425938"/>
              <a:gd name="T7" fmla="*/ 2097612 h 2603756"/>
              <a:gd name="T8" fmla="*/ 146377 w 2425938"/>
              <a:gd name="T9" fmla="*/ 2069669 h 2603756"/>
              <a:gd name="T10" fmla="*/ 194642 w 2425938"/>
              <a:gd name="T11" fmla="*/ 1263139 h 2603756"/>
              <a:gd name="T12" fmla="*/ 512173 w 2425938"/>
              <a:gd name="T13" fmla="*/ 993873 h 2603756"/>
              <a:gd name="T14" fmla="*/ 2423712 w 2425938"/>
              <a:gd name="T15" fmla="*/ 51440 h 2603756"/>
              <a:gd name="T16" fmla="*/ 2423712 w 2425938"/>
              <a:gd name="T17" fmla="*/ 9526 h 2603756"/>
              <a:gd name="T18" fmla="*/ 494391 w 2425938"/>
              <a:gd name="T19" fmla="*/ 960850 h 2603756"/>
              <a:gd name="T20" fmla="*/ 164159 w 2425938"/>
              <a:gd name="T21" fmla="*/ 1240277 h 2603756"/>
              <a:gd name="T22" fmla="*/ 112083 w 2425938"/>
              <a:gd name="T23" fmla="*/ 2088721 h 2603756"/>
              <a:gd name="T24" fmla="*/ 126055 w 2425938"/>
              <a:gd name="T25" fmla="*/ 2116664 h 2603756"/>
              <a:gd name="T26" fmla="*/ 405483 w 2425938"/>
              <a:gd name="T27" fmla="*/ 2446896 h 2603756"/>
              <a:gd name="T28" fmla="*/ 851296 w 2425938"/>
              <a:gd name="T29" fmla="*/ 2601851 h 2603756"/>
              <a:gd name="T30" fmla="*/ 1252657 w 2425938"/>
              <a:gd name="T31" fmla="*/ 2498971 h 2603756"/>
              <a:gd name="T32" fmla="*/ 2422442 w 2425938"/>
              <a:gd name="T33" fmla="*/ 1922334 h 2603756"/>
              <a:gd name="T34" fmla="*/ 2422442 w 2425938"/>
              <a:gd name="T35" fmla="*/ 1877880 h 26037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25938" h="2603756">
                <a:moveTo>
                  <a:pt x="2423711" y="1877880"/>
                </a:moveTo>
                <a:lnTo>
                  <a:pt x="1236144" y="2463408"/>
                </a:lnTo>
                <a:cubicBezTo>
                  <a:pt x="937665" y="2610742"/>
                  <a:pt x="665858" y="2594231"/>
                  <a:pt x="429615" y="2415143"/>
                </a:cubicBezTo>
                <a:cubicBezTo>
                  <a:pt x="251797" y="2280510"/>
                  <a:pt x="160348" y="2098882"/>
                  <a:pt x="160348" y="2097612"/>
                </a:cubicBezTo>
                <a:lnTo>
                  <a:pt x="146377" y="2069669"/>
                </a:lnTo>
                <a:cubicBezTo>
                  <a:pt x="-957" y="1771190"/>
                  <a:pt x="15554" y="1499383"/>
                  <a:pt x="194642" y="1263139"/>
                </a:cubicBezTo>
                <a:cubicBezTo>
                  <a:pt x="329275" y="1085322"/>
                  <a:pt x="509632" y="995143"/>
                  <a:pt x="512173" y="993873"/>
                </a:cubicBezTo>
                <a:lnTo>
                  <a:pt x="2423711" y="51440"/>
                </a:lnTo>
                <a:lnTo>
                  <a:pt x="2423711" y="9526"/>
                </a:lnTo>
                <a:lnTo>
                  <a:pt x="494391" y="960850"/>
                </a:lnTo>
                <a:cubicBezTo>
                  <a:pt x="486770" y="964660"/>
                  <a:pt x="303873" y="1056109"/>
                  <a:pt x="164159" y="1240277"/>
                </a:cubicBezTo>
                <a:cubicBezTo>
                  <a:pt x="34606" y="1411744"/>
                  <a:pt x="-80976" y="1697522"/>
                  <a:pt x="112083" y="2088721"/>
                </a:cubicBezTo>
                <a:lnTo>
                  <a:pt x="126055" y="2116664"/>
                </a:lnTo>
                <a:cubicBezTo>
                  <a:pt x="129865" y="2124284"/>
                  <a:pt x="221315" y="2307182"/>
                  <a:pt x="405483" y="2446896"/>
                </a:cubicBezTo>
                <a:cubicBezTo>
                  <a:pt x="510903" y="2526914"/>
                  <a:pt x="660778" y="2601851"/>
                  <a:pt x="851296" y="2601851"/>
                </a:cubicBezTo>
                <a:cubicBezTo>
                  <a:pt x="969418" y="2601851"/>
                  <a:pt x="1104052" y="2572638"/>
                  <a:pt x="1252656" y="2498971"/>
                </a:cubicBezTo>
                <a:lnTo>
                  <a:pt x="2422441" y="1922334"/>
                </a:lnTo>
                <a:lnTo>
                  <a:pt x="2422441" y="1877880"/>
                </a:lnTo>
                <a:lnTo>
                  <a:pt x="2423711" y="1877880"/>
                </a:lnTo>
                <a:close/>
              </a:path>
            </a:pathLst>
          </a:custGeom>
          <a:solidFill>
            <a:schemeClr val="bg1"/>
          </a:solidFill>
          <a:ln w="9525" cap="flat">
            <a:noFill/>
            <a:prstDash val="solid"/>
            <a:miter lim="800000"/>
            <a:headEnd/>
            <a:tailEnd/>
          </a:ln>
        </p:spPr>
        <p:txBody>
          <a:bodyPr anchor="ctr"/>
          <a:lstStyle/>
          <a:p>
            <a:pPr>
              <a:defRPr/>
            </a:pPr>
            <a:endParaRPr lang="ru-RU"/>
          </a:p>
        </p:txBody>
      </p:sp>
      <p:sp>
        <p:nvSpPr>
          <p:cNvPr id="15" name="Полилиния: Фигура 47"/>
          <p:cNvSpPr>
            <a:spLocks/>
          </p:cNvSpPr>
          <p:nvPr/>
        </p:nvSpPr>
        <p:spPr bwMode="auto">
          <a:xfrm>
            <a:off x="-7144" y="2339975"/>
            <a:ext cx="2152650" cy="2540000"/>
          </a:xfrm>
          <a:custGeom>
            <a:avLst/>
            <a:gdLst>
              <a:gd name="T0" fmla="*/ 2481190 w 2870482"/>
              <a:gd name="T1" fmla="*/ 1064887 h 2540250"/>
              <a:gd name="T2" fmla="*/ 1678471 w 2870482"/>
              <a:gd name="T3" fmla="*/ 1461166 h 2540250"/>
              <a:gd name="T4" fmla="*/ 1406664 w 2870482"/>
              <a:gd name="T5" fmla="*/ 1448465 h 2540250"/>
              <a:gd name="T6" fmla="*/ 9526 w 2870482"/>
              <a:gd name="T7" fmla="*/ 2136873 h 2540250"/>
              <a:gd name="T8" fmla="*/ 9526 w 2870482"/>
              <a:gd name="T9" fmla="*/ 2531882 h 2540250"/>
              <a:gd name="T10" fmla="*/ 1564160 w 2870482"/>
              <a:gd name="T11" fmla="*/ 1765996 h 2540250"/>
              <a:gd name="T12" fmla="*/ 1708954 w 2870482"/>
              <a:gd name="T13" fmla="*/ 1500540 h 2540250"/>
              <a:gd name="T14" fmla="*/ 1706414 w 2870482"/>
              <a:gd name="T15" fmla="*/ 1494189 h 2540250"/>
              <a:gd name="T16" fmla="*/ 1703874 w 2870482"/>
              <a:gd name="T17" fmla="*/ 1490379 h 2540250"/>
              <a:gd name="T18" fmla="*/ 2498972 w 2870482"/>
              <a:gd name="T19" fmla="*/ 1097910 h 2540250"/>
              <a:gd name="T20" fmla="*/ 2806342 w 2870482"/>
              <a:gd name="T21" fmla="*/ 330755 h 2540250"/>
              <a:gd name="T22" fmla="*/ 2797451 w 2870482"/>
              <a:gd name="T23" fmla="*/ 312973 h 2540250"/>
              <a:gd name="T24" fmla="*/ 2002353 w 2870482"/>
              <a:gd name="T25" fmla="*/ 90701 h 2540250"/>
              <a:gd name="T26" fmla="*/ 9526 w 2870482"/>
              <a:gd name="T27" fmla="*/ 1073778 h 2540250"/>
              <a:gd name="T28" fmla="*/ 9526 w 2870482"/>
              <a:gd name="T29" fmla="*/ 1115692 h 2540250"/>
              <a:gd name="T30" fmla="*/ 2017595 w 2870482"/>
              <a:gd name="T31" fmla="*/ 124994 h 2540250"/>
              <a:gd name="T32" fmla="*/ 2582800 w 2870482"/>
              <a:gd name="T33" fmla="*/ 131345 h 2540250"/>
              <a:gd name="T34" fmla="*/ 2761888 w 2870482"/>
              <a:gd name="T35" fmla="*/ 330755 h 2540250"/>
              <a:gd name="T36" fmla="*/ 2770779 w 2870482"/>
              <a:gd name="T37" fmla="*/ 348536 h 2540250"/>
              <a:gd name="T38" fmla="*/ 2712353 w 2870482"/>
              <a:gd name="T39" fmla="*/ 876908 h 2540250"/>
              <a:gd name="T40" fmla="*/ 2481190 w 2870482"/>
              <a:gd name="T41" fmla="*/ 1064887 h 25402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870482" h="2540250">
                <a:moveTo>
                  <a:pt x="2481189" y="1064887"/>
                </a:moveTo>
                <a:lnTo>
                  <a:pt x="1678470" y="1461166"/>
                </a:lnTo>
                <a:cubicBezTo>
                  <a:pt x="1640366" y="1423062"/>
                  <a:pt x="1556538" y="1374797"/>
                  <a:pt x="1406664" y="1448465"/>
                </a:cubicBezTo>
                <a:lnTo>
                  <a:pt x="9526" y="2136873"/>
                </a:lnTo>
                <a:lnTo>
                  <a:pt x="9526" y="2531882"/>
                </a:lnTo>
                <a:lnTo>
                  <a:pt x="1564159" y="1765996"/>
                </a:lnTo>
                <a:cubicBezTo>
                  <a:pt x="1564159" y="1765996"/>
                  <a:pt x="1785161" y="1656765"/>
                  <a:pt x="1708953" y="1500540"/>
                </a:cubicBezTo>
                <a:lnTo>
                  <a:pt x="1706413" y="1494189"/>
                </a:lnTo>
                <a:cubicBezTo>
                  <a:pt x="1706413" y="1494189"/>
                  <a:pt x="1705143" y="1492919"/>
                  <a:pt x="1703873" y="1490379"/>
                </a:cubicBezTo>
                <a:lnTo>
                  <a:pt x="2498971" y="1097910"/>
                </a:lnTo>
                <a:cubicBezTo>
                  <a:pt x="2504051" y="1095370"/>
                  <a:pt x="3047665" y="819753"/>
                  <a:pt x="2806341" y="330755"/>
                </a:cubicBezTo>
                <a:lnTo>
                  <a:pt x="2797450" y="312973"/>
                </a:lnTo>
                <a:cubicBezTo>
                  <a:pt x="2794910" y="307892"/>
                  <a:pt x="2547236" y="-178566"/>
                  <a:pt x="2002352" y="90701"/>
                </a:cubicBezTo>
                <a:lnTo>
                  <a:pt x="9526" y="1073778"/>
                </a:lnTo>
                <a:lnTo>
                  <a:pt x="9526" y="1115692"/>
                </a:lnTo>
                <a:lnTo>
                  <a:pt x="2017594" y="124994"/>
                </a:lnTo>
                <a:cubicBezTo>
                  <a:pt x="2232245" y="19574"/>
                  <a:pt x="2421493" y="20844"/>
                  <a:pt x="2582799" y="131345"/>
                </a:cubicBezTo>
                <a:cubicBezTo>
                  <a:pt x="2703461" y="213903"/>
                  <a:pt x="2761887" y="329484"/>
                  <a:pt x="2761887" y="330755"/>
                </a:cubicBezTo>
                <a:lnTo>
                  <a:pt x="2770778" y="348536"/>
                </a:lnTo>
                <a:cubicBezTo>
                  <a:pt x="2864767" y="539055"/>
                  <a:pt x="2845715" y="716873"/>
                  <a:pt x="2712352" y="876908"/>
                </a:cubicBezTo>
                <a:cubicBezTo>
                  <a:pt x="2613282" y="998840"/>
                  <a:pt x="2482459" y="1063617"/>
                  <a:pt x="2481189" y="1064887"/>
                </a:cubicBezTo>
                <a:close/>
              </a:path>
            </a:pathLst>
          </a:custGeom>
          <a:solidFill>
            <a:schemeClr val="bg1"/>
          </a:solidFill>
          <a:ln w="9525" cap="flat">
            <a:noFill/>
            <a:prstDash val="solid"/>
            <a:miter lim="800000"/>
            <a:headEnd/>
            <a:tailEnd/>
          </a:ln>
        </p:spPr>
        <p:txBody>
          <a:bodyPr anchor="ctr"/>
          <a:lstStyle/>
          <a:p>
            <a:pPr>
              <a:defRPr/>
            </a:pPr>
            <a:endParaRPr lang="ru-RU"/>
          </a:p>
        </p:txBody>
      </p:sp>
      <p:sp>
        <p:nvSpPr>
          <p:cNvPr id="51" name="Рисунок 50"/>
          <p:cNvSpPr>
            <a:spLocks noGrp="1"/>
          </p:cNvSpPr>
          <p:nvPr>
            <p:ph type="pic" sz="quarter" idx="17"/>
          </p:nvPr>
        </p:nvSpPr>
        <p:spPr>
          <a:xfrm>
            <a:off x="0" y="2"/>
            <a:ext cx="9142995" cy="5569499"/>
          </a:xfrm>
          <a:custGeom>
            <a:avLst/>
            <a:gdLst>
              <a:gd name="connsiteX0" fmla="*/ 0 w 12190660"/>
              <a:gd name="connsiteY0" fmla="*/ 0 h 5569499"/>
              <a:gd name="connsiteX1" fmla="*/ 10154649 w 12190660"/>
              <a:gd name="connsiteY1" fmla="*/ 0 h 5569499"/>
              <a:gd name="connsiteX2" fmla="*/ 7708389 w 12190660"/>
              <a:gd name="connsiteY2" fmla="*/ 1206619 h 5569499"/>
              <a:gd name="connsiteX3" fmla="*/ 7464525 w 12190660"/>
              <a:gd name="connsiteY3" fmla="*/ 1403488 h 5569499"/>
              <a:gd name="connsiteX4" fmla="*/ 7401019 w 12190660"/>
              <a:gd name="connsiteY4" fmla="*/ 1973774 h 5569499"/>
              <a:gd name="connsiteX5" fmla="*/ 7409910 w 12190660"/>
              <a:gd name="connsiteY5" fmla="*/ 1991556 h 5569499"/>
              <a:gd name="connsiteX6" fmla="*/ 7600428 w 12190660"/>
              <a:gd name="connsiteY6" fmla="*/ 2204937 h 5569499"/>
              <a:gd name="connsiteX7" fmla="*/ 7891287 w 12190660"/>
              <a:gd name="connsiteY7" fmla="*/ 2295116 h 5569499"/>
              <a:gd name="connsiteX8" fmla="*/ 8205008 w 12190660"/>
              <a:gd name="connsiteY8" fmla="*/ 2213828 h 5569499"/>
              <a:gd name="connsiteX9" fmla="*/ 12190660 w 12190660"/>
              <a:gd name="connsiteY9" fmla="*/ 248944 h 5569499"/>
              <a:gd name="connsiteX10" fmla="*/ 12190660 w 12190660"/>
              <a:gd name="connsiteY10" fmla="*/ 449624 h 5569499"/>
              <a:gd name="connsiteX11" fmla="*/ 10261340 w 12190660"/>
              <a:gd name="connsiteY11" fmla="*/ 1400948 h 5569499"/>
              <a:gd name="connsiteX12" fmla="*/ 9931108 w 12190660"/>
              <a:gd name="connsiteY12" fmla="*/ 1680375 h 5569499"/>
              <a:gd name="connsiteX13" fmla="*/ 9879032 w 12190660"/>
              <a:gd name="connsiteY13" fmla="*/ 2528819 h 5569499"/>
              <a:gd name="connsiteX14" fmla="*/ 9893004 w 12190660"/>
              <a:gd name="connsiteY14" fmla="*/ 2556762 h 5569499"/>
              <a:gd name="connsiteX15" fmla="*/ 10172431 w 12190660"/>
              <a:gd name="connsiteY15" fmla="*/ 2886994 h 5569499"/>
              <a:gd name="connsiteX16" fmla="*/ 10618245 w 12190660"/>
              <a:gd name="connsiteY16" fmla="*/ 3041950 h 5569499"/>
              <a:gd name="connsiteX17" fmla="*/ 11019604 w 12190660"/>
              <a:gd name="connsiteY17" fmla="*/ 2939069 h 5569499"/>
              <a:gd name="connsiteX18" fmla="*/ 12190660 w 12190660"/>
              <a:gd name="connsiteY18" fmla="*/ 2362433 h 5569499"/>
              <a:gd name="connsiteX19" fmla="*/ 12190660 w 12190660"/>
              <a:gd name="connsiteY19" fmla="*/ 5569499 h 5569499"/>
              <a:gd name="connsiteX20" fmla="*/ 0 w 12190660"/>
              <a:gd name="connsiteY20" fmla="*/ 5569499 h 5569499"/>
              <a:gd name="connsiteX21" fmla="*/ 0 w 12190660"/>
              <a:gd name="connsiteY21" fmla="*/ 4872200 h 5569499"/>
              <a:gd name="connsiteX22" fmla="*/ 1553363 w 12190660"/>
              <a:gd name="connsiteY22" fmla="*/ 4107584 h 5569499"/>
              <a:gd name="connsiteX23" fmla="*/ 1698157 w 12190660"/>
              <a:gd name="connsiteY23" fmla="*/ 3842128 h 5569499"/>
              <a:gd name="connsiteX24" fmla="*/ 1695617 w 12190660"/>
              <a:gd name="connsiteY24" fmla="*/ 3835778 h 5569499"/>
              <a:gd name="connsiteX25" fmla="*/ 1693077 w 12190660"/>
              <a:gd name="connsiteY25" fmla="*/ 3831968 h 5569499"/>
              <a:gd name="connsiteX26" fmla="*/ 2488175 w 12190660"/>
              <a:gd name="connsiteY26" fmla="*/ 3439499 h 5569499"/>
              <a:gd name="connsiteX27" fmla="*/ 2795545 w 12190660"/>
              <a:gd name="connsiteY27" fmla="*/ 2672343 h 5569499"/>
              <a:gd name="connsiteX28" fmla="*/ 2786654 w 12190660"/>
              <a:gd name="connsiteY28" fmla="*/ 2654561 h 5569499"/>
              <a:gd name="connsiteX29" fmla="*/ 1991556 w 12190660"/>
              <a:gd name="connsiteY29" fmla="*/ 2432290 h 5569499"/>
              <a:gd name="connsiteX30" fmla="*/ 0 w 12190660"/>
              <a:gd name="connsiteY30" fmla="*/ 3414096 h 556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190660" h="5569499">
                <a:moveTo>
                  <a:pt x="0" y="0"/>
                </a:moveTo>
                <a:lnTo>
                  <a:pt x="10154649" y="0"/>
                </a:lnTo>
                <a:lnTo>
                  <a:pt x="7708389" y="1206619"/>
                </a:lnTo>
                <a:cubicBezTo>
                  <a:pt x="7703308" y="1210429"/>
                  <a:pt x="7569945" y="1276476"/>
                  <a:pt x="7464525" y="1403488"/>
                </a:cubicBezTo>
                <a:cubicBezTo>
                  <a:pt x="7365455" y="1522880"/>
                  <a:pt x="7275276" y="1718479"/>
                  <a:pt x="7401019" y="1973774"/>
                </a:cubicBezTo>
                <a:lnTo>
                  <a:pt x="7409910" y="1991556"/>
                </a:lnTo>
                <a:cubicBezTo>
                  <a:pt x="7412449" y="1996637"/>
                  <a:pt x="7472145" y="2117298"/>
                  <a:pt x="7600428" y="2204937"/>
                </a:cubicBezTo>
                <a:cubicBezTo>
                  <a:pt x="7669015" y="2251932"/>
                  <a:pt x="7766815" y="2295116"/>
                  <a:pt x="7891287" y="2295116"/>
                </a:cubicBezTo>
                <a:cubicBezTo>
                  <a:pt x="7981466" y="2295116"/>
                  <a:pt x="8085616" y="2272254"/>
                  <a:pt x="8205008" y="2213828"/>
                </a:cubicBezTo>
                <a:lnTo>
                  <a:pt x="12190660" y="248944"/>
                </a:lnTo>
                <a:lnTo>
                  <a:pt x="12190660" y="449624"/>
                </a:lnTo>
                <a:lnTo>
                  <a:pt x="10261340" y="1400948"/>
                </a:lnTo>
                <a:cubicBezTo>
                  <a:pt x="10253719" y="1404758"/>
                  <a:pt x="10070821" y="1496207"/>
                  <a:pt x="9931108" y="1680375"/>
                </a:cubicBezTo>
                <a:cubicBezTo>
                  <a:pt x="9801555" y="1853112"/>
                  <a:pt x="9687243" y="2138891"/>
                  <a:pt x="9879032" y="2528819"/>
                </a:cubicBezTo>
                <a:lnTo>
                  <a:pt x="9893004" y="2556762"/>
                </a:lnTo>
                <a:cubicBezTo>
                  <a:pt x="9896814" y="2564382"/>
                  <a:pt x="9988263" y="2747281"/>
                  <a:pt x="10172431" y="2886994"/>
                </a:cubicBezTo>
                <a:cubicBezTo>
                  <a:pt x="10277852" y="2967012"/>
                  <a:pt x="10427726" y="3041950"/>
                  <a:pt x="10618245" y="3041950"/>
                </a:cubicBezTo>
                <a:cubicBezTo>
                  <a:pt x="10736366" y="3041950"/>
                  <a:pt x="10869730" y="3012737"/>
                  <a:pt x="11019604" y="2939069"/>
                </a:cubicBezTo>
                <a:lnTo>
                  <a:pt x="12190660" y="2362433"/>
                </a:lnTo>
                <a:lnTo>
                  <a:pt x="12190660" y="5569499"/>
                </a:lnTo>
                <a:lnTo>
                  <a:pt x="0" y="5569499"/>
                </a:lnTo>
                <a:lnTo>
                  <a:pt x="0" y="4872200"/>
                </a:lnTo>
                <a:lnTo>
                  <a:pt x="1553363" y="4107584"/>
                </a:lnTo>
                <a:cubicBezTo>
                  <a:pt x="1553363" y="4107584"/>
                  <a:pt x="1775635" y="3998354"/>
                  <a:pt x="1698157" y="3842128"/>
                </a:cubicBezTo>
                <a:lnTo>
                  <a:pt x="1695617" y="3835778"/>
                </a:lnTo>
                <a:cubicBezTo>
                  <a:pt x="1695617" y="3835778"/>
                  <a:pt x="1694347" y="3834508"/>
                  <a:pt x="1693077" y="3831968"/>
                </a:cubicBezTo>
                <a:lnTo>
                  <a:pt x="2488175" y="3439499"/>
                </a:lnTo>
                <a:cubicBezTo>
                  <a:pt x="2493255" y="3435688"/>
                  <a:pt x="3036869" y="3161341"/>
                  <a:pt x="2795545" y="2672343"/>
                </a:cubicBezTo>
                <a:lnTo>
                  <a:pt x="2786654" y="2654561"/>
                </a:lnTo>
                <a:cubicBezTo>
                  <a:pt x="2784114" y="2649481"/>
                  <a:pt x="2536440" y="2163023"/>
                  <a:pt x="1991556" y="2432290"/>
                </a:cubicBezTo>
                <a:lnTo>
                  <a:pt x="0" y="3414096"/>
                </a:lnTo>
                <a:close/>
              </a:path>
            </a:pathLst>
          </a:custGeom>
        </p:spPr>
        <p:txBody>
          <a:bodyPr rtlCol="0" anchor="ctr">
            <a:noAutofit/>
          </a:bodyPr>
          <a:lstStyle>
            <a:lvl1pPr marL="0" indent="0" algn="ctr">
              <a:buNone/>
              <a:defRPr sz="1400"/>
            </a:lvl1pPr>
          </a:lstStyle>
          <a:p>
            <a:pPr lvl="0"/>
            <a:r>
              <a:rPr lang="ru-RU" noProof="0" smtClean="0"/>
              <a:t>Вставка рисунка</a:t>
            </a:r>
            <a:endParaRPr lang="ru-RU" noProof="0" dirty="0"/>
          </a:p>
        </p:txBody>
      </p:sp>
      <p:sp>
        <p:nvSpPr>
          <p:cNvPr id="2" name="Заголовок 1"/>
          <p:cNvSpPr>
            <a:spLocks noGrp="1"/>
          </p:cNvSpPr>
          <p:nvPr>
            <p:ph type="title"/>
          </p:nvPr>
        </p:nvSpPr>
        <p:spPr>
          <a:xfrm>
            <a:off x="628650" y="4349863"/>
            <a:ext cx="7886700" cy="782638"/>
          </a:xfrm>
        </p:spPr>
        <p:txBody>
          <a:bodyPr/>
          <a:lstStyle>
            <a:lvl1pPr algn="ctr">
              <a:defRPr>
                <a:solidFill>
                  <a:schemeClr val="bg1"/>
                </a:solidFill>
              </a:defRPr>
            </a:lvl1pPr>
          </a:lstStyle>
          <a:p>
            <a:r>
              <a:rPr lang="ru-RU" noProof="0" smtClean="0"/>
              <a:t>Образец заголовка</a:t>
            </a:r>
            <a:endParaRPr lang="ru-RU" noProof="0" dirty="0"/>
          </a:p>
        </p:txBody>
      </p:sp>
      <p:sp>
        <p:nvSpPr>
          <p:cNvPr id="21" name="Текст 26"/>
          <p:cNvSpPr>
            <a:spLocks noGrp="1"/>
          </p:cNvSpPr>
          <p:nvPr>
            <p:ph type="body" sz="quarter" idx="16"/>
          </p:nvPr>
        </p:nvSpPr>
        <p:spPr>
          <a:xfrm>
            <a:off x="1809740" y="5718810"/>
            <a:ext cx="5524520" cy="946532"/>
          </a:xfrm>
        </p:spPr>
        <p:txBody>
          <a:bodyPr rtlCol="0">
            <a:noAutofit/>
          </a:bodyPr>
          <a:lstStyle>
            <a:lvl1pPr marL="0" indent="0" algn="ctr">
              <a:buNone/>
              <a:defRPr sz="1800" b="1"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ru-RU" noProof="0" smtClean="0"/>
              <a:t>Образец текста</a:t>
            </a:r>
          </a:p>
        </p:txBody>
      </p:sp>
      <p:sp>
        <p:nvSpPr>
          <p:cNvPr id="16" name="Нижний колонтитул 5"/>
          <p:cNvSpPr>
            <a:spLocks noGrp="1"/>
          </p:cNvSpPr>
          <p:nvPr>
            <p:ph type="ftr" sz="quarter" idx="18"/>
          </p:nvPr>
        </p:nvSpPr>
        <p:spPr>
          <a:xfrm>
            <a:off x="609600" y="5797551"/>
            <a:ext cx="1790700" cy="365125"/>
          </a:xfrm>
        </p:spPr>
        <p:txBody>
          <a:bodyPr/>
          <a:lstStyle>
            <a:lvl1pPr>
              <a:defRPr/>
            </a:lvl1pPr>
          </a:lstStyle>
          <a:p>
            <a:endParaRPr lang="ru-RU"/>
          </a:p>
        </p:txBody>
      </p:sp>
      <p:sp>
        <p:nvSpPr>
          <p:cNvPr id="17" name="Номер слайда 6"/>
          <p:cNvSpPr>
            <a:spLocks noGrp="1"/>
          </p:cNvSpPr>
          <p:nvPr>
            <p:ph type="sldNum" sz="quarter" idx="19"/>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Содержимое видео">
    <p:spTree>
      <p:nvGrpSpPr>
        <p:cNvPr id="1" name=""/>
        <p:cNvGrpSpPr/>
        <p:nvPr/>
      </p:nvGrpSpPr>
      <p:grpSpPr>
        <a:xfrm>
          <a:off x="0" y="0"/>
          <a:ext cx="0" cy="0"/>
          <a:chOff x="0" y="0"/>
          <a:chExt cx="0" cy="0"/>
        </a:xfrm>
      </p:grpSpPr>
      <p:sp>
        <p:nvSpPr>
          <p:cNvPr id="4" name="Овал 3"/>
          <p:cNvSpPr/>
          <p:nvPr/>
        </p:nvSpPr>
        <p:spPr>
          <a:xfrm>
            <a:off x="8170069" y="5802313"/>
            <a:ext cx="289322" cy="385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dirty="0"/>
          </a:p>
        </p:txBody>
      </p:sp>
      <p:sp>
        <p:nvSpPr>
          <p:cNvPr id="5" name="Графический объект 12"/>
          <p:cNvSpPr/>
          <p:nvPr/>
        </p:nvSpPr>
        <p:spPr>
          <a:xfrm>
            <a:off x="8501062" y="5788026"/>
            <a:ext cx="652463" cy="409575"/>
          </a:xfrm>
          <a:custGeom>
            <a:avLst/>
            <a:gdLst>
              <a:gd name="connsiteX0" fmla="*/ 203546 w 870509"/>
              <a:gd name="connsiteY0" fmla="*/ 400690 h 409651"/>
              <a:gd name="connsiteX1" fmla="*/ 860268 w 870509"/>
              <a:gd name="connsiteY1" fmla="*/ 400690 h 409651"/>
              <a:gd name="connsiteX2" fmla="*/ 860268 w 870509"/>
              <a:gd name="connsiteY2" fmla="*/ 12802 h 409651"/>
              <a:gd name="connsiteX3" fmla="*/ 203546 w 870509"/>
              <a:gd name="connsiteY3" fmla="*/ 12802 h 409651"/>
              <a:gd name="connsiteX4" fmla="*/ 12802 w 870509"/>
              <a:gd name="connsiteY4" fmla="*/ 203545 h 409651"/>
              <a:gd name="connsiteX5" fmla="*/ 12802 w 870509"/>
              <a:gd name="connsiteY5" fmla="*/ 211226 h 409651"/>
              <a:gd name="connsiteX6" fmla="*/ 203546 w 870509"/>
              <a:gd name="connsiteY6" fmla="*/ 400690 h 40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509" h="409651">
                <a:moveTo>
                  <a:pt x="203546" y="400690"/>
                </a:moveTo>
                <a:lnTo>
                  <a:pt x="860268" y="400690"/>
                </a:lnTo>
                <a:lnTo>
                  <a:pt x="860268" y="12802"/>
                </a:lnTo>
                <a:lnTo>
                  <a:pt x="203546" y="12802"/>
                </a:lnTo>
                <a:cubicBezTo>
                  <a:pt x="203546" y="12802"/>
                  <a:pt x="12802" y="12802"/>
                  <a:pt x="12802" y="203545"/>
                </a:cubicBezTo>
                <a:lnTo>
                  <a:pt x="12802" y="211226"/>
                </a:lnTo>
                <a:cubicBezTo>
                  <a:pt x="12802" y="209946"/>
                  <a:pt x="12802" y="400690"/>
                  <a:pt x="203546" y="400690"/>
                </a:cubicBezTo>
                <a:close/>
              </a:path>
            </a:pathLst>
          </a:custGeom>
          <a:gradFill flip="none" rotWithShape="1">
            <a:gsLst>
              <a:gs pos="12000">
                <a:schemeClr val="accent1"/>
              </a:gs>
              <a:gs pos="100000">
                <a:schemeClr val="accent3"/>
              </a:gs>
            </a:gsLst>
            <a:lin ang="0" scaled="1"/>
            <a:tileRect/>
          </a:gra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6" name="Полилиния: фигура 10"/>
          <p:cNvSpPr>
            <a:spLocks/>
          </p:cNvSpPr>
          <p:nvPr/>
        </p:nvSpPr>
        <p:spPr bwMode="auto">
          <a:xfrm>
            <a:off x="6605588" y="2003425"/>
            <a:ext cx="581025" cy="774700"/>
          </a:xfrm>
          <a:custGeom>
            <a:avLst/>
            <a:gdLst>
              <a:gd name="T0" fmla="*/ 388236 w 774776"/>
              <a:gd name="T1" fmla="*/ 766520 h 774776"/>
              <a:gd name="T2" fmla="*/ 9531 w 774776"/>
              <a:gd name="T3" fmla="*/ 388023 h 774776"/>
              <a:gd name="T4" fmla="*/ 388236 w 774776"/>
              <a:gd name="T5" fmla="*/ 9526 h 774776"/>
              <a:gd name="T6" fmla="*/ 766941 w 774776"/>
              <a:gd name="T7" fmla="*/ 388023 h 774776"/>
              <a:gd name="T8" fmla="*/ 388236 w 774776"/>
              <a:gd name="T9" fmla="*/ 766520 h 774776"/>
              <a:gd name="T10" fmla="*/ 388236 w 774776"/>
              <a:gd name="T11" fmla="*/ 48900 h 774776"/>
              <a:gd name="T12" fmla="*/ 47656 w 774776"/>
              <a:gd name="T13" fmla="*/ 389293 h 774776"/>
              <a:gd name="T14" fmla="*/ 388236 w 774776"/>
              <a:gd name="T15" fmla="*/ 729687 h 774776"/>
              <a:gd name="T16" fmla="*/ 728817 w 774776"/>
              <a:gd name="T17" fmla="*/ 389293 h 774776"/>
              <a:gd name="T18" fmla="*/ 388236 w 774776"/>
              <a:gd name="T19" fmla="*/ 48900 h 774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74776" h="774776">
                <a:moveTo>
                  <a:pt x="388023" y="766520"/>
                </a:moveTo>
                <a:cubicBezTo>
                  <a:pt x="179723" y="766520"/>
                  <a:pt x="9526" y="596324"/>
                  <a:pt x="9526" y="388023"/>
                </a:cubicBezTo>
                <a:cubicBezTo>
                  <a:pt x="9526" y="179723"/>
                  <a:pt x="179723" y="9526"/>
                  <a:pt x="388023" y="9526"/>
                </a:cubicBezTo>
                <a:cubicBezTo>
                  <a:pt x="596324" y="9526"/>
                  <a:pt x="766521" y="179723"/>
                  <a:pt x="766521" y="388023"/>
                </a:cubicBezTo>
                <a:cubicBezTo>
                  <a:pt x="766521" y="596324"/>
                  <a:pt x="596324" y="766520"/>
                  <a:pt x="388023" y="766520"/>
                </a:cubicBezTo>
                <a:close/>
                <a:moveTo>
                  <a:pt x="388023" y="48900"/>
                </a:moveTo>
                <a:cubicBezTo>
                  <a:pt x="200045" y="48900"/>
                  <a:pt x="47630" y="201315"/>
                  <a:pt x="47630" y="389293"/>
                </a:cubicBezTo>
                <a:cubicBezTo>
                  <a:pt x="47630" y="577272"/>
                  <a:pt x="200045" y="729687"/>
                  <a:pt x="388023" y="729687"/>
                </a:cubicBezTo>
                <a:cubicBezTo>
                  <a:pt x="576002" y="729687"/>
                  <a:pt x="728417" y="577272"/>
                  <a:pt x="728417" y="389293"/>
                </a:cubicBezTo>
                <a:cubicBezTo>
                  <a:pt x="728417" y="201315"/>
                  <a:pt x="576002" y="48900"/>
                  <a:pt x="388023" y="48900"/>
                </a:cubicBezTo>
                <a:close/>
              </a:path>
            </a:pathLst>
          </a:custGeom>
          <a:solidFill>
            <a:schemeClr val="bg1"/>
          </a:solidFill>
          <a:ln w="9525" cap="flat">
            <a:noFill/>
            <a:prstDash val="solid"/>
            <a:miter lim="800000"/>
            <a:headEnd/>
            <a:tailEnd/>
          </a:ln>
        </p:spPr>
        <p:txBody>
          <a:bodyPr anchor="ctr"/>
          <a:lstStyle/>
          <a:p>
            <a:pPr>
              <a:defRPr/>
            </a:pPr>
            <a:endParaRPr lang="ru-RU"/>
          </a:p>
        </p:txBody>
      </p:sp>
      <p:sp>
        <p:nvSpPr>
          <p:cNvPr id="7" name="Полилиния: фигура 14"/>
          <p:cNvSpPr/>
          <p:nvPr/>
        </p:nvSpPr>
        <p:spPr>
          <a:xfrm>
            <a:off x="7335442" y="430213"/>
            <a:ext cx="1810940" cy="2578100"/>
          </a:xfrm>
          <a:custGeom>
            <a:avLst/>
            <a:gdLst>
              <a:gd name="connsiteX0" fmla="*/ 2412164 w 2413237"/>
              <a:gd name="connsiteY0" fmla="*/ 12701 h 2578354"/>
              <a:gd name="connsiteX1" fmla="*/ 487924 w 2413237"/>
              <a:gd name="connsiteY1" fmla="*/ 962755 h 2578354"/>
              <a:gd name="connsiteX2" fmla="*/ 113238 w 2413237"/>
              <a:gd name="connsiteY2" fmla="*/ 2065224 h 2578354"/>
              <a:gd name="connsiteX3" fmla="*/ 127209 w 2413237"/>
              <a:gd name="connsiteY3" fmla="*/ 2093166 h 2578354"/>
              <a:gd name="connsiteX4" fmla="*/ 1229678 w 2413237"/>
              <a:gd name="connsiteY4" fmla="*/ 2467853 h 2578354"/>
              <a:gd name="connsiteX5" fmla="*/ 2412164 w 2413237"/>
              <a:gd name="connsiteY5" fmla="*/ 1884866 h 2578354"/>
              <a:gd name="connsiteX6" fmla="*/ 2412164 w 2413237"/>
              <a:gd name="connsiteY6" fmla="*/ 12701 h 2578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237" h="2578354">
                <a:moveTo>
                  <a:pt x="2412164" y="12701"/>
                </a:moveTo>
                <a:lnTo>
                  <a:pt x="487924" y="962755"/>
                </a:lnTo>
                <a:cubicBezTo>
                  <a:pt x="487924" y="962755"/>
                  <a:pt x="-250018" y="1327281"/>
                  <a:pt x="113238" y="2065224"/>
                </a:cubicBezTo>
                <a:lnTo>
                  <a:pt x="127209" y="2093166"/>
                </a:lnTo>
                <a:cubicBezTo>
                  <a:pt x="127209" y="2093166"/>
                  <a:pt x="491735" y="2831109"/>
                  <a:pt x="1229678" y="2467853"/>
                </a:cubicBezTo>
                <a:lnTo>
                  <a:pt x="2412164" y="1884866"/>
                </a:lnTo>
                <a:lnTo>
                  <a:pt x="2412164" y="12701"/>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9" name="Полилиния: фигура 15"/>
          <p:cNvSpPr>
            <a:spLocks/>
          </p:cNvSpPr>
          <p:nvPr/>
        </p:nvSpPr>
        <p:spPr bwMode="auto">
          <a:xfrm>
            <a:off x="7322344" y="411163"/>
            <a:ext cx="1829991" cy="2616200"/>
          </a:xfrm>
          <a:custGeom>
            <a:avLst/>
            <a:gdLst>
              <a:gd name="T0" fmla="*/ 2430759 w 2438640"/>
              <a:gd name="T1" fmla="*/ 1882327 h 2616457"/>
              <a:gd name="T2" fmla="*/ 1238729 w 2438640"/>
              <a:gd name="T3" fmla="*/ 2469124 h 2616457"/>
              <a:gd name="T4" fmla="*/ 431757 w 2438640"/>
              <a:gd name="T5" fmla="*/ 2420860 h 2616457"/>
              <a:gd name="T6" fmla="*/ 162342 w 2438640"/>
              <a:gd name="T7" fmla="*/ 2103328 h 2616457"/>
              <a:gd name="T8" fmla="*/ 148363 w 2438640"/>
              <a:gd name="T9" fmla="*/ 2075386 h 2616457"/>
              <a:gd name="T10" fmla="*/ 196655 w 2438640"/>
              <a:gd name="T11" fmla="*/ 1268855 h 2616457"/>
              <a:gd name="T12" fmla="*/ 514360 w 2438640"/>
              <a:gd name="T13" fmla="*/ 999589 h 2616457"/>
              <a:gd name="T14" fmla="*/ 2432030 w 2438640"/>
              <a:gd name="T15" fmla="*/ 54615 h 2616457"/>
              <a:gd name="T16" fmla="*/ 2432030 w 2438640"/>
              <a:gd name="T17" fmla="*/ 12701 h 2616457"/>
              <a:gd name="T18" fmla="*/ 497840 w 2438640"/>
              <a:gd name="T19" fmla="*/ 965295 h 2616457"/>
              <a:gd name="T20" fmla="*/ 167426 w 2438640"/>
              <a:gd name="T21" fmla="*/ 1244723 h 2616457"/>
              <a:gd name="T22" fmla="*/ 115322 w 2438640"/>
              <a:gd name="T23" fmla="*/ 2093167 h 2616457"/>
              <a:gd name="T24" fmla="*/ 129302 w 2438640"/>
              <a:gd name="T25" fmla="*/ 2121110 h 2616457"/>
              <a:gd name="T26" fmla="*/ 408882 w 2438640"/>
              <a:gd name="T27" fmla="*/ 2451343 h 2616457"/>
              <a:gd name="T28" fmla="*/ 854940 w 2438640"/>
              <a:gd name="T29" fmla="*/ 2606298 h 2616457"/>
              <a:gd name="T30" fmla="*/ 1256520 w 2438640"/>
              <a:gd name="T31" fmla="*/ 2503418 h 2616457"/>
              <a:gd name="T32" fmla="*/ 2430759 w 2438640"/>
              <a:gd name="T33" fmla="*/ 1924241 h 2616457"/>
              <a:gd name="T34" fmla="*/ 2430759 w 2438640"/>
              <a:gd name="T35" fmla="*/ 1882327 h 26164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38640" h="2616457">
                <a:moveTo>
                  <a:pt x="2429427" y="1882326"/>
                </a:moveTo>
                <a:lnTo>
                  <a:pt x="1238050" y="2469123"/>
                </a:lnTo>
                <a:cubicBezTo>
                  <a:pt x="939570" y="2616458"/>
                  <a:pt x="667763" y="2599946"/>
                  <a:pt x="431520" y="2420859"/>
                </a:cubicBezTo>
                <a:cubicBezTo>
                  <a:pt x="253703" y="2286225"/>
                  <a:pt x="162253" y="2104598"/>
                  <a:pt x="162253" y="2103327"/>
                </a:cubicBezTo>
                <a:lnTo>
                  <a:pt x="148282" y="2075385"/>
                </a:lnTo>
                <a:cubicBezTo>
                  <a:pt x="947" y="1776905"/>
                  <a:pt x="17459" y="1505098"/>
                  <a:pt x="196547" y="1268855"/>
                </a:cubicBezTo>
                <a:cubicBezTo>
                  <a:pt x="331180" y="1091038"/>
                  <a:pt x="511538" y="1000859"/>
                  <a:pt x="514078" y="999589"/>
                </a:cubicBezTo>
                <a:lnTo>
                  <a:pt x="2430697" y="54615"/>
                </a:lnTo>
                <a:lnTo>
                  <a:pt x="2430697" y="12701"/>
                </a:lnTo>
                <a:lnTo>
                  <a:pt x="497567" y="965295"/>
                </a:lnTo>
                <a:cubicBezTo>
                  <a:pt x="489946" y="969106"/>
                  <a:pt x="307048" y="1060555"/>
                  <a:pt x="167334" y="1244723"/>
                </a:cubicBezTo>
                <a:cubicBezTo>
                  <a:pt x="37781" y="1416190"/>
                  <a:pt x="-77800" y="1701968"/>
                  <a:pt x="115259" y="2093166"/>
                </a:cubicBezTo>
                <a:lnTo>
                  <a:pt x="129231" y="2121109"/>
                </a:lnTo>
                <a:cubicBezTo>
                  <a:pt x="133041" y="2128730"/>
                  <a:pt x="224490" y="2311628"/>
                  <a:pt x="408658" y="2451342"/>
                </a:cubicBezTo>
                <a:cubicBezTo>
                  <a:pt x="514078" y="2531359"/>
                  <a:pt x="663953" y="2606297"/>
                  <a:pt x="854472" y="2606297"/>
                </a:cubicBezTo>
                <a:cubicBezTo>
                  <a:pt x="972593" y="2606297"/>
                  <a:pt x="1107227" y="2577084"/>
                  <a:pt x="1255831" y="2503417"/>
                </a:cubicBezTo>
                <a:lnTo>
                  <a:pt x="2429427" y="1924240"/>
                </a:lnTo>
                <a:lnTo>
                  <a:pt x="2429427" y="1882326"/>
                </a:lnTo>
                <a:close/>
              </a:path>
            </a:pathLst>
          </a:custGeom>
          <a:solidFill>
            <a:schemeClr val="bg1"/>
          </a:solidFill>
          <a:ln w="12700" cap="flat">
            <a:noFill/>
            <a:prstDash val="solid"/>
            <a:miter lim="800000"/>
            <a:headEnd/>
            <a:tailEnd/>
          </a:ln>
        </p:spPr>
        <p:txBody>
          <a:bodyPr anchor="ctr"/>
          <a:lstStyle/>
          <a:p>
            <a:pPr>
              <a:defRPr/>
            </a:pPr>
            <a:endParaRPr lang="ru-RU"/>
          </a:p>
        </p:txBody>
      </p:sp>
      <p:sp>
        <p:nvSpPr>
          <p:cNvPr id="10" name="Полилиния: фигура 16"/>
          <p:cNvSpPr>
            <a:spLocks/>
          </p:cNvSpPr>
          <p:nvPr/>
        </p:nvSpPr>
        <p:spPr bwMode="auto">
          <a:xfrm>
            <a:off x="5505451" y="-15875"/>
            <a:ext cx="3640931" cy="2273300"/>
          </a:xfrm>
          <a:custGeom>
            <a:avLst/>
            <a:gdLst>
              <a:gd name="T0" fmla="*/ 4852552 w 4851877"/>
              <a:gd name="T1" fmla="*/ 12701 h 2273523"/>
              <a:gd name="T2" fmla="*/ 2810341 w 4851877"/>
              <a:gd name="T3" fmla="*/ 12701 h 2273523"/>
              <a:gd name="T4" fmla="*/ 371634 w 4851877"/>
              <a:gd name="T5" fmla="*/ 1214241 h 2273523"/>
              <a:gd name="T6" fmla="*/ 72991 w 4851877"/>
              <a:gd name="T7" fmla="*/ 1955994 h 2273523"/>
              <a:gd name="T8" fmla="*/ 81886 w 4851877"/>
              <a:gd name="T9" fmla="*/ 1973775 h 2273523"/>
              <a:gd name="T10" fmla="*/ 852005 w 4851877"/>
              <a:gd name="T11" fmla="*/ 2188427 h 2273523"/>
              <a:gd name="T12" fmla="*/ 4852552 w 4851877"/>
              <a:gd name="T13" fmla="*/ 217191 h 2273523"/>
              <a:gd name="T14" fmla="*/ 4852552 w 4851877"/>
              <a:gd name="T15" fmla="*/ 12701 h 22735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51877" h="2273523">
                <a:moveTo>
                  <a:pt x="4849891" y="12701"/>
                </a:moveTo>
                <a:lnTo>
                  <a:pt x="2808800" y="12701"/>
                </a:lnTo>
                <a:lnTo>
                  <a:pt x="371430" y="1214240"/>
                </a:lnTo>
                <a:cubicBezTo>
                  <a:pt x="371430" y="1214240"/>
                  <a:pt x="-163293" y="1478426"/>
                  <a:pt x="72951" y="1955993"/>
                </a:cubicBezTo>
                <a:lnTo>
                  <a:pt x="81841" y="1973774"/>
                </a:lnTo>
                <a:cubicBezTo>
                  <a:pt x="81841" y="1973774"/>
                  <a:pt x="316814" y="2451342"/>
                  <a:pt x="851538" y="2188426"/>
                </a:cubicBezTo>
                <a:lnTo>
                  <a:pt x="4849891" y="217191"/>
                </a:lnTo>
                <a:lnTo>
                  <a:pt x="4849891" y="12701"/>
                </a:lnTo>
                <a:close/>
              </a:path>
            </a:pathLst>
          </a:custGeom>
          <a:solidFill>
            <a:schemeClr val="accent1"/>
          </a:solidFill>
          <a:ln w="12700" cap="flat">
            <a:noFill/>
            <a:prstDash val="solid"/>
            <a:miter lim="800000"/>
            <a:headEnd/>
            <a:tailEnd/>
          </a:ln>
        </p:spPr>
        <p:txBody>
          <a:bodyPr anchor="ctr"/>
          <a:lstStyle/>
          <a:p>
            <a:pPr>
              <a:defRPr/>
            </a:pPr>
            <a:endParaRPr lang="ru-RU"/>
          </a:p>
        </p:txBody>
      </p:sp>
      <p:sp>
        <p:nvSpPr>
          <p:cNvPr id="11" name="Полилиния: Форма 17"/>
          <p:cNvSpPr>
            <a:spLocks/>
          </p:cNvSpPr>
          <p:nvPr/>
        </p:nvSpPr>
        <p:spPr bwMode="auto">
          <a:xfrm>
            <a:off x="5495926" y="-15875"/>
            <a:ext cx="3650456" cy="2298700"/>
          </a:xfrm>
          <a:custGeom>
            <a:avLst/>
            <a:gdLst>
              <a:gd name="T0" fmla="*/ 4865977 w 4864578"/>
              <a:gd name="T1" fmla="*/ 195599 h 2298926"/>
              <a:gd name="T2" fmla="*/ 857804 w 4864578"/>
              <a:gd name="T3" fmla="*/ 2170644 h 2298926"/>
              <a:gd name="T4" fmla="*/ 292289 w 4864578"/>
              <a:gd name="T5" fmla="*/ 2164293 h 2298926"/>
              <a:gd name="T6" fmla="*/ 113103 w 4864578"/>
              <a:gd name="T7" fmla="*/ 1964884 h 2298926"/>
              <a:gd name="T8" fmla="*/ 104207 w 4864578"/>
              <a:gd name="T9" fmla="*/ 1947102 h 2298926"/>
              <a:gd name="T10" fmla="*/ 162666 w 4864578"/>
              <a:gd name="T11" fmla="*/ 1418730 h 2298926"/>
              <a:gd name="T12" fmla="*/ 395226 w 4864578"/>
              <a:gd name="T13" fmla="*/ 1230751 h 2298926"/>
              <a:gd name="T14" fmla="*/ 395226 w 4864578"/>
              <a:gd name="T15" fmla="*/ 1230751 h 2298926"/>
              <a:gd name="T16" fmla="*/ 2866975 w 4864578"/>
              <a:gd name="T17" fmla="*/ 12701 h 2298926"/>
              <a:gd name="T18" fmla="*/ 2780559 w 4864578"/>
              <a:gd name="T19" fmla="*/ 12701 h 2298926"/>
              <a:gd name="T20" fmla="*/ 377434 w 4864578"/>
              <a:gd name="T21" fmla="*/ 1197728 h 2298926"/>
              <a:gd name="T22" fmla="*/ 133436 w 4864578"/>
              <a:gd name="T23" fmla="*/ 1394597 h 2298926"/>
              <a:gd name="T24" fmla="*/ 12708 w 4864578"/>
              <a:gd name="T25" fmla="*/ 1660054 h 2298926"/>
              <a:gd name="T26" fmla="*/ 12708 w 4864578"/>
              <a:gd name="T27" fmla="*/ 1780715 h 2298926"/>
              <a:gd name="T28" fmla="*/ 69895 w 4864578"/>
              <a:gd name="T29" fmla="*/ 1964884 h 2298926"/>
              <a:gd name="T30" fmla="*/ 78791 w 4864578"/>
              <a:gd name="T31" fmla="*/ 1982665 h 2298926"/>
              <a:gd name="T32" fmla="*/ 269415 w 4864578"/>
              <a:gd name="T33" fmla="*/ 2196046 h 2298926"/>
              <a:gd name="T34" fmla="*/ 560433 w 4864578"/>
              <a:gd name="T35" fmla="*/ 2286225 h 2298926"/>
              <a:gd name="T36" fmla="*/ 874326 w 4864578"/>
              <a:gd name="T37" fmla="*/ 2204937 h 2298926"/>
              <a:gd name="T38" fmla="*/ 4865977 w 4864578"/>
              <a:gd name="T39" fmla="*/ 237513 h 2298926"/>
              <a:gd name="T40" fmla="*/ 4865977 w 4864578"/>
              <a:gd name="T41" fmla="*/ 195599 h 22989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64578" h="2298926">
                <a:moveTo>
                  <a:pt x="4863309" y="195599"/>
                </a:moveTo>
                <a:lnTo>
                  <a:pt x="857334" y="2170644"/>
                </a:lnTo>
                <a:cubicBezTo>
                  <a:pt x="642684" y="2276064"/>
                  <a:pt x="453435" y="2274794"/>
                  <a:pt x="292129" y="2164293"/>
                </a:cubicBezTo>
                <a:cubicBezTo>
                  <a:pt x="171467" y="2081735"/>
                  <a:pt x="113041" y="1966154"/>
                  <a:pt x="113041" y="1964884"/>
                </a:cubicBezTo>
                <a:lnTo>
                  <a:pt x="104150" y="1947102"/>
                </a:lnTo>
                <a:cubicBezTo>
                  <a:pt x="10162" y="1756583"/>
                  <a:pt x="29213" y="1578766"/>
                  <a:pt x="162577" y="1418730"/>
                </a:cubicBezTo>
                <a:cubicBezTo>
                  <a:pt x="262916" y="1296798"/>
                  <a:pt x="393739" y="1232021"/>
                  <a:pt x="395009" y="1230751"/>
                </a:cubicBezTo>
                <a:lnTo>
                  <a:pt x="2865403" y="12701"/>
                </a:lnTo>
                <a:lnTo>
                  <a:pt x="2779034" y="12701"/>
                </a:lnTo>
                <a:lnTo>
                  <a:pt x="377227" y="1197728"/>
                </a:lnTo>
                <a:cubicBezTo>
                  <a:pt x="372147" y="1200268"/>
                  <a:pt x="238784" y="1266315"/>
                  <a:pt x="133363" y="1394597"/>
                </a:cubicBezTo>
                <a:cubicBezTo>
                  <a:pt x="78748" y="1460644"/>
                  <a:pt x="26673" y="1549553"/>
                  <a:pt x="12701" y="1660054"/>
                </a:cubicBezTo>
                <a:lnTo>
                  <a:pt x="12701" y="1780715"/>
                </a:lnTo>
                <a:cubicBezTo>
                  <a:pt x="20322" y="1837871"/>
                  <a:pt x="38104" y="1900107"/>
                  <a:pt x="69857" y="1964884"/>
                </a:cubicBezTo>
                <a:lnTo>
                  <a:pt x="78748" y="1982665"/>
                </a:lnTo>
                <a:cubicBezTo>
                  <a:pt x="81288" y="1987746"/>
                  <a:pt x="140984" y="2107138"/>
                  <a:pt x="269267" y="2196046"/>
                </a:cubicBezTo>
                <a:cubicBezTo>
                  <a:pt x="337854" y="2243041"/>
                  <a:pt x="435654" y="2286225"/>
                  <a:pt x="560126" y="2286225"/>
                </a:cubicBezTo>
                <a:cubicBezTo>
                  <a:pt x="650304" y="2286225"/>
                  <a:pt x="754455" y="2264633"/>
                  <a:pt x="873847" y="2204937"/>
                </a:cubicBezTo>
                <a:lnTo>
                  <a:pt x="4863309" y="237513"/>
                </a:lnTo>
                <a:lnTo>
                  <a:pt x="4863309" y="195599"/>
                </a:lnTo>
                <a:close/>
              </a:path>
            </a:pathLst>
          </a:custGeom>
          <a:solidFill>
            <a:schemeClr val="bg1"/>
          </a:solidFill>
          <a:ln w="12700" cap="flat">
            <a:noFill/>
            <a:prstDash val="solid"/>
            <a:miter lim="800000"/>
            <a:headEnd/>
            <a:tailEnd/>
          </a:ln>
        </p:spPr>
        <p:txBody>
          <a:bodyPr anchor="ctr"/>
          <a:lstStyle/>
          <a:p>
            <a:pPr>
              <a:defRPr/>
            </a:pPr>
            <a:endParaRPr lang="ru-RU"/>
          </a:p>
        </p:txBody>
      </p:sp>
      <p:grpSp>
        <p:nvGrpSpPr>
          <p:cNvPr id="2" name="Группа 14"/>
          <p:cNvGrpSpPr>
            <a:grpSpLocks/>
          </p:cNvGrpSpPr>
          <p:nvPr/>
        </p:nvGrpSpPr>
        <p:grpSpPr bwMode="auto">
          <a:xfrm>
            <a:off x="-14288" y="2319338"/>
            <a:ext cx="2163366" cy="2824162"/>
            <a:chOff x="-18799" y="2319272"/>
            <a:chExt cx="2884236" cy="2824836"/>
          </a:xfrm>
        </p:grpSpPr>
        <p:sp>
          <p:nvSpPr>
            <p:cNvPr id="13" name="Полилиния: Фигура 2"/>
            <p:cNvSpPr/>
            <p:nvPr/>
          </p:nvSpPr>
          <p:spPr>
            <a:xfrm>
              <a:off x="-18799" y="2336738"/>
              <a:ext cx="2871537" cy="2299249"/>
            </a:xfrm>
            <a:custGeom>
              <a:avLst/>
              <a:gdLst>
                <a:gd name="connsiteX0" fmla="*/ 2796565 w 2871529"/>
                <a:gd name="connsiteY0" fmla="*/ 306465 h 2299764"/>
                <a:gd name="connsiteX1" fmla="*/ 2026589 w 2871529"/>
                <a:gd name="connsiteY1" fmla="*/ 91735 h 2299764"/>
                <a:gd name="connsiteX2" fmla="*/ 12706 w 2871529"/>
                <a:gd name="connsiteY2" fmla="*/ 1085336 h 2299764"/>
                <a:gd name="connsiteX3" fmla="*/ 12706 w 2871529"/>
                <a:gd name="connsiteY3" fmla="*/ 2296206 h 2299764"/>
                <a:gd name="connsiteX4" fmla="*/ 2506871 w 2871529"/>
                <a:gd name="connsiteY4" fmla="*/ 1066277 h 2299764"/>
                <a:gd name="connsiteX5" fmla="*/ 2805459 w 2871529"/>
                <a:gd name="connsiteY5" fmla="*/ 324253 h 2299764"/>
                <a:gd name="connsiteX6" fmla="*/ 2796565 w 2871529"/>
                <a:gd name="connsiteY6" fmla="*/ 306465 h 229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1529" h="2299764">
                  <a:moveTo>
                    <a:pt x="2796565" y="306465"/>
                  </a:moveTo>
                  <a:cubicBezTo>
                    <a:pt x="2796565" y="306465"/>
                    <a:pt x="2561507" y="-171276"/>
                    <a:pt x="2026589" y="91735"/>
                  </a:cubicBezTo>
                  <a:lnTo>
                    <a:pt x="12706" y="1085336"/>
                  </a:lnTo>
                  <a:lnTo>
                    <a:pt x="12706" y="2296206"/>
                  </a:lnTo>
                  <a:lnTo>
                    <a:pt x="2506871" y="1066277"/>
                  </a:lnTo>
                  <a:cubicBezTo>
                    <a:pt x="2506871" y="1066277"/>
                    <a:pt x="3041789" y="801994"/>
                    <a:pt x="2805459" y="324253"/>
                  </a:cubicBezTo>
                  <a:lnTo>
                    <a:pt x="2796565" y="306465"/>
                  </a:lnTo>
                  <a:close/>
                </a:path>
              </a:pathLst>
            </a:custGeom>
            <a:solidFill>
              <a:schemeClr val="accent3"/>
            </a:solidFill>
            <a:ln w="12700" cap="flat">
              <a:noFill/>
              <a:prstDash val="solid"/>
              <a:miter/>
            </a:ln>
          </p:spPr>
          <p:txBody>
            <a:bodyPr anchor="ctr"/>
            <a:lstStyle/>
            <a:p>
              <a:pPr eaLnBrk="1" fontAlgn="auto" hangingPunct="1">
                <a:spcBef>
                  <a:spcPts val="0"/>
                </a:spcBef>
                <a:spcAft>
                  <a:spcPts val="0"/>
                </a:spcAft>
                <a:defRPr/>
              </a:pPr>
              <a:endParaRPr lang="ru-RU" dirty="0">
                <a:latin typeface="+mn-lt"/>
              </a:endParaRPr>
            </a:p>
          </p:txBody>
        </p:sp>
        <p:sp>
          <p:nvSpPr>
            <p:cNvPr id="14" name="Полилиния: фигура 3"/>
            <p:cNvSpPr>
              <a:spLocks/>
            </p:cNvSpPr>
            <p:nvPr/>
          </p:nvSpPr>
          <p:spPr bwMode="auto">
            <a:xfrm>
              <a:off x="-18799" y="2319272"/>
              <a:ext cx="2884236" cy="2337358"/>
            </a:xfrm>
            <a:custGeom>
              <a:avLst/>
              <a:gdLst>
                <a:gd name="T0" fmla="*/ 2871531 w 2884235"/>
                <a:gd name="T1" fmla="*/ 466193 h 2337882"/>
                <a:gd name="T2" fmla="*/ 2823249 w 2884235"/>
                <a:gd name="T3" fmla="*/ 334052 h 2337882"/>
                <a:gd name="T4" fmla="*/ 2814355 w 2884235"/>
                <a:gd name="T5" fmla="*/ 316263 h 2337882"/>
                <a:gd name="T6" fmla="*/ 2018966 w 2884235"/>
                <a:gd name="T7" fmla="*/ 93910 h 2337882"/>
                <a:gd name="T8" fmla="*/ 12706 w 2884235"/>
                <a:gd name="T9" fmla="*/ 1081158 h 2337882"/>
                <a:gd name="T10" fmla="*/ 12706 w 2884235"/>
                <a:gd name="T11" fmla="*/ 1123087 h 2337882"/>
                <a:gd name="T12" fmla="*/ 2035484 w 2884235"/>
                <a:gd name="T13" fmla="*/ 126946 h 2337882"/>
                <a:gd name="T14" fmla="*/ 2600896 w 2884235"/>
                <a:gd name="T15" fmla="*/ 133299 h 2337882"/>
                <a:gd name="T16" fmla="*/ 2780049 w 2884235"/>
                <a:gd name="T17" fmla="*/ 332781 h 2337882"/>
                <a:gd name="T18" fmla="*/ 2788943 w 2884235"/>
                <a:gd name="T19" fmla="*/ 350569 h 2337882"/>
                <a:gd name="T20" fmla="*/ 2730496 w 2884235"/>
                <a:gd name="T21" fmla="*/ 879134 h 2337882"/>
                <a:gd name="T22" fmla="*/ 2497978 w 2884235"/>
                <a:gd name="T23" fmla="*/ 1065911 h 2337882"/>
                <a:gd name="T24" fmla="*/ 12706 w 2884235"/>
                <a:gd name="T25" fmla="*/ 2292028 h 2337882"/>
                <a:gd name="T26" fmla="*/ 12706 w 2884235"/>
                <a:gd name="T27" fmla="*/ 2333958 h 2337882"/>
                <a:gd name="T28" fmla="*/ 2515766 w 2884235"/>
                <a:gd name="T29" fmla="*/ 1100216 h 2337882"/>
                <a:gd name="T30" fmla="*/ 2871531 w 2884235"/>
                <a:gd name="T31" fmla="*/ 687275 h 2337882"/>
                <a:gd name="T32" fmla="*/ 2871531 w 2884235"/>
                <a:gd name="T33" fmla="*/ 466193 h 23378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84235" h="2337882">
                  <a:moveTo>
                    <a:pt x="2871530" y="466193"/>
                  </a:moveTo>
                  <a:cubicBezTo>
                    <a:pt x="2861365" y="424263"/>
                    <a:pt x="2846118" y="379793"/>
                    <a:pt x="2823248" y="334052"/>
                  </a:cubicBezTo>
                  <a:lnTo>
                    <a:pt x="2814354" y="316263"/>
                  </a:lnTo>
                  <a:cubicBezTo>
                    <a:pt x="2811812" y="311181"/>
                    <a:pt x="2564048" y="-175454"/>
                    <a:pt x="2018965" y="93910"/>
                  </a:cubicBezTo>
                  <a:lnTo>
                    <a:pt x="12706" y="1081158"/>
                  </a:lnTo>
                  <a:lnTo>
                    <a:pt x="12706" y="1123087"/>
                  </a:lnTo>
                  <a:lnTo>
                    <a:pt x="2035483" y="126946"/>
                  </a:lnTo>
                  <a:cubicBezTo>
                    <a:pt x="2250212" y="21487"/>
                    <a:pt x="2439530" y="22758"/>
                    <a:pt x="2600895" y="133299"/>
                  </a:cubicBezTo>
                  <a:cubicBezTo>
                    <a:pt x="2721601" y="215887"/>
                    <a:pt x="2780048" y="331511"/>
                    <a:pt x="2780048" y="332781"/>
                  </a:cubicBezTo>
                  <a:lnTo>
                    <a:pt x="2788942" y="350569"/>
                  </a:lnTo>
                  <a:cubicBezTo>
                    <a:pt x="2882965" y="541158"/>
                    <a:pt x="2863906" y="719040"/>
                    <a:pt x="2730495" y="879134"/>
                  </a:cubicBezTo>
                  <a:cubicBezTo>
                    <a:pt x="2630118" y="999840"/>
                    <a:pt x="2500518" y="1065911"/>
                    <a:pt x="2497977" y="1065911"/>
                  </a:cubicBezTo>
                  <a:lnTo>
                    <a:pt x="12706" y="2292028"/>
                  </a:lnTo>
                  <a:lnTo>
                    <a:pt x="12706" y="2333958"/>
                  </a:lnTo>
                  <a:lnTo>
                    <a:pt x="2515765" y="1100216"/>
                  </a:lnTo>
                  <a:cubicBezTo>
                    <a:pt x="2519577" y="1097675"/>
                    <a:pt x="2806730" y="952828"/>
                    <a:pt x="2871530" y="687275"/>
                  </a:cubicBezTo>
                  <a:lnTo>
                    <a:pt x="2871530" y="466193"/>
                  </a:lnTo>
                  <a:close/>
                </a:path>
              </a:pathLst>
            </a:custGeom>
            <a:solidFill>
              <a:schemeClr val="bg1"/>
            </a:solidFill>
            <a:ln w="12700" cap="flat">
              <a:noFill/>
              <a:prstDash val="solid"/>
              <a:miter lim="800000"/>
              <a:headEnd/>
              <a:tailEnd/>
            </a:ln>
          </p:spPr>
          <p:txBody>
            <a:bodyPr anchor="ctr"/>
            <a:lstStyle/>
            <a:p>
              <a:pPr>
                <a:defRPr/>
              </a:pPr>
              <a:endParaRPr lang="ru-RU"/>
            </a:p>
          </p:txBody>
        </p:sp>
        <p:sp>
          <p:nvSpPr>
            <p:cNvPr id="15" name="Полилиния: фигура 4"/>
            <p:cNvSpPr>
              <a:spLocks/>
            </p:cNvSpPr>
            <p:nvPr/>
          </p:nvSpPr>
          <p:spPr bwMode="auto">
            <a:xfrm>
              <a:off x="-18799" y="3969078"/>
              <a:ext cx="1766734" cy="1155976"/>
            </a:xfrm>
            <a:custGeom>
              <a:avLst/>
              <a:gdLst>
                <a:gd name="T0" fmla="*/ 1735625 w 1766117"/>
                <a:gd name="T1" fmla="*/ 98509 h 1156235"/>
                <a:gd name="T2" fmla="*/ 1437037 w 1766117"/>
                <a:gd name="T3" fmla="*/ 51497 h 1156235"/>
                <a:gd name="T4" fmla="*/ 12706 w 1766117"/>
                <a:gd name="T5" fmla="*/ 754133 h 1156235"/>
                <a:gd name="T6" fmla="*/ 12706 w 1766117"/>
                <a:gd name="T7" fmla="*/ 1149286 h 1156235"/>
                <a:gd name="T8" fmla="*/ 1594590 w 1766117"/>
                <a:gd name="T9" fmla="*/ 369144 h 1156235"/>
                <a:gd name="T10" fmla="*/ 1739437 w 1766117"/>
                <a:gd name="T11" fmla="*/ 103592 h 1156235"/>
                <a:gd name="T12" fmla="*/ 1735625 w 1766117"/>
                <a:gd name="T13" fmla="*/ 98509 h 11562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66117" h="1156235">
                  <a:moveTo>
                    <a:pt x="1735624" y="98509"/>
                  </a:moveTo>
                  <a:cubicBezTo>
                    <a:pt x="1735624" y="98509"/>
                    <a:pt x="1658118" y="-57773"/>
                    <a:pt x="1437036" y="51497"/>
                  </a:cubicBezTo>
                  <a:lnTo>
                    <a:pt x="12706" y="754133"/>
                  </a:lnTo>
                  <a:lnTo>
                    <a:pt x="12706" y="1149286"/>
                  </a:lnTo>
                  <a:lnTo>
                    <a:pt x="1594589" y="369144"/>
                  </a:lnTo>
                  <a:cubicBezTo>
                    <a:pt x="1594589" y="369144"/>
                    <a:pt x="1815671" y="259874"/>
                    <a:pt x="1739436" y="103592"/>
                  </a:cubicBezTo>
                  <a:lnTo>
                    <a:pt x="1735624" y="98509"/>
                  </a:lnTo>
                  <a:close/>
                </a:path>
              </a:pathLst>
            </a:custGeom>
            <a:solidFill>
              <a:schemeClr val="accent1"/>
            </a:solidFill>
            <a:ln w="12700" cap="flat">
              <a:noFill/>
              <a:prstDash val="solid"/>
              <a:miter lim="800000"/>
              <a:headEnd/>
              <a:tailEnd/>
            </a:ln>
          </p:spPr>
          <p:txBody>
            <a:bodyPr anchor="ctr"/>
            <a:lstStyle/>
            <a:p>
              <a:pPr>
                <a:defRPr/>
              </a:pPr>
              <a:endParaRPr lang="ru-RU"/>
            </a:p>
          </p:txBody>
        </p:sp>
        <p:sp>
          <p:nvSpPr>
            <p:cNvPr id="16" name="Полилиния: Форма 8"/>
            <p:cNvSpPr>
              <a:spLocks/>
            </p:cNvSpPr>
            <p:nvPr/>
          </p:nvSpPr>
          <p:spPr bwMode="auto">
            <a:xfrm>
              <a:off x="-18799" y="3950023"/>
              <a:ext cx="1779433" cy="1194085"/>
            </a:xfrm>
            <a:custGeom>
              <a:avLst/>
              <a:gdLst>
                <a:gd name="T0" fmla="*/ 1753413 w 1778823"/>
                <a:gd name="T1" fmla="*/ 108839 h 1194352"/>
                <a:gd name="T2" fmla="*/ 1429413 w 1778823"/>
                <a:gd name="T3" fmla="*/ 52933 h 1194352"/>
                <a:gd name="T4" fmla="*/ 12706 w 1778823"/>
                <a:gd name="T5" fmla="*/ 751758 h 1194352"/>
                <a:gd name="T6" fmla="*/ 12706 w 1778823"/>
                <a:gd name="T7" fmla="*/ 793687 h 1194352"/>
                <a:gd name="T8" fmla="*/ 1445931 w 1778823"/>
                <a:gd name="T9" fmla="*/ 87239 h 1194352"/>
                <a:gd name="T10" fmla="*/ 1719107 w 1778823"/>
                <a:gd name="T11" fmla="*/ 125357 h 1194352"/>
                <a:gd name="T12" fmla="*/ 1721648 w 1778823"/>
                <a:gd name="T13" fmla="*/ 131710 h 1194352"/>
                <a:gd name="T14" fmla="*/ 1585695 w 1778823"/>
                <a:gd name="T15" fmla="*/ 371851 h 1194352"/>
                <a:gd name="T16" fmla="*/ 12706 w 1778823"/>
                <a:gd name="T17" fmla="*/ 1146911 h 1194352"/>
                <a:gd name="T18" fmla="*/ 12706 w 1778823"/>
                <a:gd name="T19" fmla="*/ 1188840 h 1194352"/>
                <a:gd name="T20" fmla="*/ 1603484 w 1778823"/>
                <a:gd name="T21" fmla="*/ 404886 h 1194352"/>
                <a:gd name="T22" fmla="*/ 1755954 w 1778823"/>
                <a:gd name="T23" fmla="*/ 113921 h 1194352"/>
                <a:gd name="T24" fmla="*/ 1753413 w 1778823"/>
                <a:gd name="T25" fmla="*/ 108839 h 1194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78823" h="1194352">
                  <a:moveTo>
                    <a:pt x="1753412" y="108839"/>
                  </a:moveTo>
                  <a:cubicBezTo>
                    <a:pt x="1752141" y="107569"/>
                    <a:pt x="1665742" y="-62690"/>
                    <a:pt x="1429412" y="52933"/>
                  </a:cubicBezTo>
                  <a:lnTo>
                    <a:pt x="12706" y="751757"/>
                  </a:lnTo>
                  <a:lnTo>
                    <a:pt x="12706" y="793686"/>
                  </a:lnTo>
                  <a:lnTo>
                    <a:pt x="1445930" y="87239"/>
                  </a:lnTo>
                  <a:cubicBezTo>
                    <a:pt x="1646683" y="-11867"/>
                    <a:pt x="1715294" y="120274"/>
                    <a:pt x="1719106" y="125357"/>
                  </a:cubicBezTo>
                  <a:lnTo>
                    <a:pt x="1721647" y="131710"/>
                  </a:lnTo>
                  <a:cubicBezTo>
                    <a:pt x="1788989" y="268933"/>
                    <a:pt x="1594589" y="366769"/>
                    <a:pt x="1585694" y="371851"/>
                  </a:cubicBezTo>
                  <a:lnTo>
                    <a:pt x="12706" y="1146910"/>
                  </a:lnTo>
                  <a:lnTo>
                    <a:pt x="12706" y="1188839"/>
                  </a:lnTo>
                  <a:lnTo>
                    <a:pt x="1603483" y="404886"/>
                  </a:lnTo>
                  <a:cubicBezTo>
                    <a:pt x="1686071" y="364228"/>
                    <a:pt x="1824565" y="251145"/>
                    <a:pt x="1755953" y="113921"/>
                  </a:cubicBezTo>
                  <a:lnTo>
                    <a:pt x="1753412" y="108839"/>
                  </a:lnTo>
                  <a:close/>
                </a:path>
              </a:pathLst>
            </a:custGeom>
            <a:solidFill>
              <a:schemeClr val="bg1"/>
            </a:solidFill>
            <a:ln w="12700" cap="flat">
              <a:noFill/>
              <a:prstDash val="solid"/>
              <a:miter lim="800000"/>
              <a:headEnd/>
              <a:tailEnd/>
            </a:ln>
          </p:spPr>
          <p:txBody>
            <a:bodyPr anchor="ctr"/>
            <a:lstStyle/>
            <a:p>
              <a:pPr>
                <a:defRPr/>
              </a:pPr>
              <a:endParaRPr lang="ru-RU"/>
            </a:p>
          </p:txBody>
        </p:sp>
      </p:grpSp>
      <p:sp>
        <p:nvSpPr>
          <p:cNvPr id="8" name="Мультимедиа 7"/>
          <p:cNvSpPr>
            <a:spLocks noGrp="1"/>
          </p:cNvSpPr>
          <p:nvPr>
            <p:ph type="media" sz="quarter" idx="17"/>
          </p:nvPr>
        </p:nvSpPr>
        <p:spPr>
          <a:xfrm>
            <a:off x="683419" y="908050"/>
            <a:ext cx="7777163" cy="4660900"/>
          </a:xfrm>
        </p:spPr>
        <p:txBody>
          <a:bodyPr rtlCol="0" anchor="ctr">
            <a:normAutofit/>
          </a:bodyPr>
          <a:lstStyle>
            <a:lvl1pPr marL="0" indent="0" algn="ctr">
              <a:buNone/>
              <a:defRPr sz="1600">
                <a:solidFill>
                  <a:schemeClr val="tx1">
                    <a:lumMod val="50000"/>
                    <a:lumOff val="50000"/>
                  </a:schemeClr>
                </a:solidFill>
              </a:defRPr>
            </a:lvl1pPr>
          </a:lstStyle>
          <a:p>
            <a:pPr lvl="0"/>
            <a:r>
              <a:rPr lang="ru-RU" noProof="0" smtClean="0"/>
              <a:t>Вставка клипа мультимедиа</a:t>
            </a:r>
            <a:endParaRPr lang="ru-RU" noProof="0" dirty="0"/>
          </a:p>
        </p:txBody>
      </p:sp>
      <p:sp>
        <p:nvSpPr>
          <p:cNvPr id="19" name="Заголовок 2"/>
          <p:cNvSpPr>
            <a:spLocks noGrp="1"/>
          </p:cNvSpPr>
          <p:nvPr>
            <p:ph type="title"/>
          </p:nvPr>
        </p:nvSpPr>
        <p:spPr>
          <a:xfrm>
            <a:off x="1809740" y="5707146"/>
            <a:ext cx="5524520" cy="853993"/>
          </a:xfrm>
        </p:spPr>
        <p:txBody>
          <a:bodyPr anchor="t" anchorCtr="0"/>
          <a:lstStyle>
            <a:lvl1pPr marL="0" indent="0" algn="ctr">
              <a:buFont typeface="Arial" panose="020B0604020202020204" pitchFamily="34" charset="0"/>
              <a:buNone/>
              <a:defRPr sz="1800">
                <a:solidFill>
                  <a:schemeClr val="accent1"/>
                </a:solidFill>
                <a:latin typeface="+mn-lt"/>
              </a:defRPr>
            </a:lvl1pPr>
          </a:lstStyle>
          <a:p>
            <a:r>
              <a:rPr lang="ru-RU" noProof="0" smtClean="0"/>
              <a:t>Образец заголовка</a:t>
            </a:r>
            <a:endParaRPr lang="ru-RU" noProof="0" dirty="0"/>
          </a:p>
        </p:txBody>
      </p:sp>
      <p:sp>
        <p:nvSpPr>
          <p:cNvPr id="17" name="Нижний колонтитул 5"/>
          <p:cNvSpPr>
            <a:spLocks noGrp="1"/>
          </p:cNvSpPr>
          <p:nvPr>
            <p:ph type="ftr" sz="quarter" idx="18"/>
          </p:nvPr>
        </p:nvSpPr>
        <p:spPr>
          <a:xfrm>
            <a:off x="609600" y="5797551"/>
            <a:ext cx="1790700" cy="365125"/>
          </a:xfrm>
        </p:spPr>
        <p:txBody>
          <a:bodyPr/>
          <a:lstStyle>
            <a:lvl1pPr>
              <a:defRPr/>
            </a:lvl1pPr>
          </a:lstStyle>
          <a:p>
            <a:endParaRPr lang="ru-RU"/>
          </a:p>
        </p:txBody>
      </p:sp>
      <p:sp>
        <p:nvSpPr>
          <p:cNvPr id="18" name="Номер слайда 6"/>
          <p:cNvSpPr>
            <a:spLocks noGrp="1"/>
          </p:cNvSpPr>
          <p:nvPr>
            <p:ph type="sldNum" sz="quarter" idx="19"/>
          </p:nvPr>
        </p:nvSpPr>
        <p:spPr/>
        <p:txBody>
          <a:bodyPr/>
          <a:lstStyle>
            <a:lvl1pPr>
              <a:defRPr smtClean="0"/>
            </a:lvl1p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noProof="0" dirty="0"/>
              <a:t>Образец заголовка</a:t>
            </a:r>
          </a:p>
        </p:txBody>
      </p:sp>
      <p:sp>
        <p:nvSpPr>
          <p:cNvPr id="1027" name="Текст 2"/>
          <p:cNvSpPr>
            <a:spLocks noGrp="1" noChangeArrowheads="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3543300" y="5816601"/>
            <a:ext cx="2057400" cy="365125"/>
          </a:xfrm>
          <a:prstGeom prst="rect">
            <a:avLst/>
          </a:prstGeom>
        </p:spPr>
        <p:txBody>
          <a:bodyPr vert="horz" lIns="91440" tIns="45720" rIns="91440" bIns="45720" rtlCol="0" anchor="ctr"/>
          <a:lstStyle>
            <a:lvl1pPr algn="ctr" eaLnBrk="1" fontAlgn="auto" hangingPunct="1">
              <a:spcBef>
                <a:spcPts val="0"/>
              </a:spcBef>
              <a:spcAft>
                <a:spcPts val="0"/>
              </a:spcAft>
              <a:defRPr sz="1000">
                <a:solidFill>
                  <a:schemeClr val="tx1">
                    <a:tint val="75000"/>
                  </a:schemeClr>
                </a:solidFill>
                <a:latin typeface="+mn-lt"/>
              </a:defRPr>
            </a:lvl1pPr>
          </a:lstStyle>
          <a:p>
            <a:fld id="{5B106E36-FD25-4E2D-B0AA-010F637433A0}" type="datetimeFigureOut">
              <a:rPr lang="ru-RU" smtClean="0"/>
              <a:pPr/>
              <a:t>03.10.2023</a:t>
            </a:fld>
            <a:endParaRPr lang="ru-RU"/>
          </a:p>
        </p:txBody>
      </p:sp>
      <p:sp>
        <p:nvSpPr>
          <p:cNvPr id="6" name="Номер слайда 5"/>
          <p:cNvSpPr>
            <a:spLocks noGrp="1"/>
          </p:cNvSpPr>
          <p:nvPr>
            <p:ph type="sldNum" sz="quarter" idx="4"/>
          </p:nvPr>
        </p:nvSpPr>
        <p:spPr>
          <a:xfrm>
            <a:off x="8103394" y="5816601"/>
            <a:ext cx="411956"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000" smtClean="0">
                <a:solidFill>
                  <a:schemeClr val="bg1"/>
                </a:solidFill>
              </a:defRPr>
            </a:lvl1pPr>
          </a:lstStyle>
          <a:p>
            <a:fld id="{725C68B6-61C2-468F-89AB-4B9F7531AA68}" type="slidenum">
              <a:rPr lang="ru-RU" smtClean="0"/>
              <a:pPr/>
              <a:t>‹#›</a:t>
            </a:fld>
            <a:endParaRPr lang="ru-RU"/>
          </a:p>
        </p:txBody>
      </p:sp>
      <p:sp>
        <p:nvSpPr>
          <p:cNvPr id="11" name="Нижний колонтитул 4"/>
          <p:cNvSpPr>
            <a:spLocks noGrp="1"/>
          </p:cNvSpPr>
          <p:nvPr>
            <p:ph type="ftr" sz="quarter" idx="3"/>
          </p:nvPr>
        </p:nvSpPr>
        <p:spPr>
          <a:xfrm>
            <a:off x="609600" y="5816601"/>
            <a:ext cx="2549129" cy="365125"/>
          </a:xfrm>
          <a:prstGeom prst="rect">
            <a:avLst/>
          </a:prstGeom>
        </p:spPr>
        <p:txBody>
          <a:bodyPr vert="horz" lIns="91440" tIns="45720" rIns="91440" bIns="45720" rtlCol="0" anchor="ctr"/>
          <a:lstStyle>
            <a:lvl1pPr algn="l" eaLnBrk="1" fontAlgn="auto" hangingPunct="1">
              <a:spcBef>
                <a:spcPts val="0"/>
              </a:spcBef>
              <a:spcAft>
                <a:spcPts val="0"/>
              </a:spcAft>
              <a:defRPr sz="1000">
                <a:solidFill>
                  <a:schemeClr val="accent1"/>
                </a:solidFill>
                <a:latin typeface="+mn-lt"/>
              </a:defRPr>
            </a:lvl1pPr>
          </a:lstStyle>
          <a:p>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rtl="0" eaLnBrk="1" fontAlgn="base" hangingPunct="1">
        <a:lnSpc>
          <a:spcPct val="90000"/>
        </a:lnSpc>
        <a:spcBef>
          <a:spcPct val="0"/>
        </a:spcBef>
        <a:spcAft>
          <a:spcPct val="0"/>
        </a:spcAft>
        <a:defRPr sz="4000" b="1" kern="1200">
          <a:gradFill>
            <a:gsLst>
              <a:gs pos="0">
                <a:schemeClr val="accent1"/>
              </a:gs>
              <a:gs pos="100000">
                <a:schemeClr val="accent3"/>
              </a:gs>
            </a:gsLst>
            <a:lin ang="0" scaled="1"/>
          </a:gradFill>
          <a:latin typeface="+mj-lt"/>
          <a:ea typeface="+mj-ea"/>
          <a:cs typeface="+mj-cs"/>
        </a:defRPr>
      </a:lvl1pPr>
      <a:lvl2pPr algn="l" rtl="0" eaLnBrk="1" fontAlgn="base" hangingPunct="1">
        <a:lnSpc>
          <a:spcPct val="90000"/>
        </a:lnSpc>
        <a:spcBef>
          <a:spcPct val="0"/>
        </a:spcBef>
        <a:spcAft>
          <a:spcPct val="0"/>
        </a:spcAft>
        <a:defRPr sz="4000" b="1">
          <a:solidFill>
            <a:schemeClr val="tx1"/>
          </a:solidFill>
          <a:latin typeface="Century Gothic" pitchFamily="34" charset="0"/>
        </a:defRPr>
      </a:lvl2pPr>
      <a:lvl3pPr algn="l" rtl="0" eaLnBrk="1" fontAlgn="base" hangingPunct="1">
        <a:lnSpc>
          <a:spcPct val="90000"/>
        </a:lnSpc>
        <a:spcBef>
          <a:spcPct val="0"/>
        </a:spcBef>
        <a:spcAft>
          <a:spcPct val="0"/>
        </a:spcAft>
        <a:defRPr sz="4000" b="1">
          <a:solidFill>
            <a:schemeClr val="tx1"/>
          </a:solidFill>
          <a:latin typeface="Century Gothic" pitchFamily="34" charset="0"/>
        </a:defRPr>
      </a:lvl3pPr>
      <a:lvl4pPr algn="l" rtl="0" eaLnBrk="1" fontAlgn="base" hangingPunct="1">
        <a:lnSpc>
          <a:spcPct val="90000"/>
        </a:lnSpc>
        <a:spcBef>
          <a:spcPct val="0"/>
        </a:spcBef>
        <a:spcAft>
          <a:spcPct val="0"/>
        </a:spcAft>
        <a:defRPr sz="4000" b="1">
          <a:solidFill>
            <a:schemeClr val="tx1"/>
          </a:solidFill>
          <a:latin typeface="Century Gothic" pitchFamily="34" charset="0"/>
        </a:defRPr>
      </a:lvl4pPr>
      <a:lvl5pPr algn="l" rtl="0" eaLnBrk="1" fontAlgn="base" hangingPunct="1">
        <a:lnSpc>
          <a:spcPct val="90000"/>
        </a:lnSpc>
        <a:spcBef>
          <a:spcPct val="0"/>
        </a:spcBef>
        <a:spcAft>
          <a:spcPct val="0"/>
        </a:spcAft>
        <a:defRPr sz="4000" b="1">
          <a:solidFill>
            <a:schemeClr val="tx1"/>
          </a:solidFill>
          <a:latin typeface="Century Gothic" pitchFamily="34" charset="0"/>
        </a:defRPr>
      </a:lvl5pPr>
      <a:lvl6pPr marL="457200" algn="l" rtl="0" eaLnBrk="1" fontAlgn="base" hangingPunct="1">
        <a:lnSpc>
          <a:spcPct val="90000"/>
        </a:lnSpc>
        <a:spcBef>
          <a:spcPct val="0"/>
        </a:spcBef>
        <a:spcAft>
          <a:spcPct val="0"/>
        </a:spcAft>
        <a:defRPr sz="4000" b="1">
          <a:solidFill>
            <a:schemeClr val="tx1"/>
          </a:solidFill>
          <a:latin typeface="Century Gothic" pitchFamily="34" charset="0"/>
        </a:defRPr>
      </a:lvl6pPr>
      <a:lvl7pPr marL="914400" algn="l" rtl="0" eaLnBrk="1" fontAlgn="base" hangingPunct="1">
        <a:lnSpc>
          <a:spcPct val="90000"/>
        </a:lnSpc>
        <a:spcBef>
          <a:spcPct val="0"/>
        </a:spcBef>
        <a:spcAft>
          <a:spcPct val="0"/>
        </a:spcAft>
        <a:defRPr sz="4000" b="1">
          <a:solidFill>
            <a:schemeClr val="tx1"/>
          </a:solidFill>
          <a:latin typeface="Century Gothic" pitchFamily="34" charset="0"/>
        </a:defRPr>
      </a:lvl7pPr>
      <a:lvl8pPr marL="1371600" algn="l" rtl="0" eaLnBrk="1" fontAlgn="base" hangingPunct="1">
        <a:lnSpc>
          <a:spcPct val="90000"/>
        </a:lnSpc>
        <a:spcBef>
          <a:spcPct val="0"/>
        </a:spcBef>
        <a:spcAft>
          <a:spcPct val="0"/>
        </a:spcAft>
        <a:defRPr sz="4000" b="1">
          <a:solidFill>
            <a:schemeClr val="tx1"/>
          </a:solidFill>
          <a:latin typeface="Century Gothic" pitchFamily="34" charset="0"/>
        </a:defRPr>
      </a:lvl8pPr>
      <a:lvl9pPr marL="1828800" algn="l" rtl="0" eaLnBrk="1" fontAlgn="base" hangingPunct="1">
        <a:lnSpc>
          <a:spcPct val="90000"/>
        </a:lnSpc>
        <a:spcBef>
          <a:spcPct val="0"/>
        </a:spcBef>
        <a:spcAft>
          <a:spcPct val="0"/>
        </a:spcAft>
        <a:defRPr sz="4000" b="1">
          <a:solidFill>
            <a:schemeClr val="tx1"/>
          </a:solidFill>
          <a:latin typeface="Century Gothic" pitchFamily="34" charset="0"/>
        </a:defRPr>
      </a:lvl9pPr>
    </p:titleStyle>
    <p:bodyStyle>
      <a:lvl1pPr marL="228600" indent="-228600" algn="l" rtl="0" eaLnBrk="1" fontAlgn="base" hangingPunct="1">
        <a:lnSpc>
          <a:spcPct val="90000"/>
        </a:lnSpc>
        <a:spcBef>
          <a:spcPts val="1000"/>
        </a:spcBef>
        <a:spcAft>
          <a:spcPct val="0"/>
        </a:spcAft>
        <a:buFont typeface="Arial" charset="0"/>
        <a:buChar char="•"/>
        <a:defRPr sz="2800" kern="1200">
          <a:solidFill>
            <a:schemeClr val="accent1"/>
          </a:solidFill>
          <a:latin typeface="+mn-lt"/>
          <a:ea typeface="+mn-ea"/>
          <a:cs typeface="+mn-cs"/>
        </a:defRPr>
      </a:lvl1pPr>
      <a:lvl2pPr marL="685800" indent="-228600" algn="l" rtl="0" eaLnBrk="1" fontAlgn="base" hangingPunct="1">
        <a:lnSpc>
          <a:spcPct val="90000"/>
        </a:lnSpc>
        <a:spcBef>
          <a:spcPts val="500"/>
        </a:spcBef>
        <a:spcAft>
          <a:spcPct val="0"/>
        </a:spcAft>
        <a:buFont typeface="Arial" charset="0"/>
        <a:buChar char="•"/>
        <a:defRPr sz="2400" kern="1200">
          <a:solidFill>
            <a:schemeClr val="accent1"/>
          </a:solidFill>
          <a:latin typeface="+mn-lt"/>
          <a:ea typeface="+mn-ea"/>
          <a:cs typeface="+mn-cs"/>
        </a:defRPr>
      </a:lvl2pPr>
      <a:lvl3pPr marL="1143000" indent="-228600" algn="l" rtl="0" eaLnBrk="1" fontAlgn="base" hangingPunct="1">
        <a:lnSpc>
          <a:spcPct val="90000"/>
        </a:lnSpc>
        <a:spcBef>
          <a:spcPts val="500"/>
        </a:spcBef>
        <a:spcAft>
          <a:spcPct val="0"/>
        </a:spcAft>
        <a:buFont typeface="Arial" charset="0"/>
        <a:buChar char="•"/>
        <a:defRPr sz="2000" kern="1200">
          <a:solidFill>
            <a:schemeClr val="accent1"/>
          </a:solidFill>
          <a:latin typeface="+mn-lt"/>
          <a:ea typeface="+mn-ea"/>
          <a:cs typeface="+mn-cs"/>
        </a:defRPr>
      </a:lvl3pPr>
      <a:lvl4pPr marL="1600200" indent="-228600" algn="l" rtl="0" eaLnBrk="1" fontAlgn="base" hangingPunct="1">
        <a:lnSpc>
          <a:spcPct val="90000"/>
        </a:lnSpc>
        <a:spcBef>
          <a:spcPts val="500"/>
        </a:spcBef>
        <a:spcAft>
          <a:spcPct val="0"/>
        </a:spcAft>
        <a:buFont typeface="Arial" charset="0"/>
        <a:buChar char="•"/>
        <a:defRPr kern="1200">
          <a:solidFill>
            <a:schemeClr val="accent1"/>
          </a:solidFill>
          <a:latin typeface="+mn-lt"/>
          <a:ea typeface="+mn-ea"/>
          <a:cs typeface="+mn-cs"/>
        </a:defRPr>
      </a:lvl4pPr>
      <a:lvl5pPr marL="2057400" indent="-228600" algn="l" rtl="0" eaLnBrk="1" fontAlgn="base" hangingPunct="1">
        <a:lnSpc>
          <a:spcPct val="90000"/>
        </a:lnSpc>
        <a:spcBef>
          <a:spcPts val="500"/>
        </a:spcBef>
        <a:spcAft>
          <a:spcPct val="0"/>
        </a:spcAft>
        <a:buFont typeface="Arial" charset="0"/>
        <a:buChar char="•"/>
        <a:defRPr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hyperlink" Target="https://ru.wikipedia.org/wiki/%D0%9A%D1%80%D0%B0%D1%81%D0%BD%D0%B0%D1%8F_%D0%BA%D0%BD%D0%B8%D0%B3%D0%B0_%D0%A0%D0%B5%D1%81%D0%BF%D1%83%D0%B1%D0%BB%D0%B8%D0%BA%D0%B8_%D0%9A%D0%B0%D1%80%D0%B5%D0%BB%D0%B8%D1%8F"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effectLst>
                  <a:outerShdw blurRad="50800" dist="39000" dir="5460000" algn="tl">
                    <a:srgbClr val="000000">
                      <a:alpha val="38000"/>
                    </a:srgbClr>
                  </a:outerShdw>
                </a:effectLst>
                <a:latin typeface="Segoe Script" pitchFamily="34" charset="0"/>
              </a:rPr>
              <a:t>Моя Карелия</a:t>
            </a:r>
            <a:endParaRPr lang="ru-RU" b="1" dirty="0">
              <a:ln w="11430"/>
              <a:effectLst>
                <a:outerShdw blurRad="50800" dist="39000" dir="5460000" algn="tl">
                  <a:srgbClr val="000000">
                    <a:alpha val="38000"/>
                  </a:srgbClr>
                </a:outerShdw>
              </a:effectLst>
              <a:latin typeface="Segoe Script" pitchFamily="34" charset="0"/>
            </a:endParaRPr>
          </a:p>
        </p:txBody>
      </p:sp>
      <p:sp>
        <p:nvSpPr>
          <p:cNvPr id="3" name="Подзаголовок 2"/>
          <p:cNvSpPr>
            <a:spLocks noGrp="1"/>
          </p:cNvSpPr>
          <p:nvPr>
            <p:ph type="subTitle" idx="1"/>
          </p:nvPr>
        </p:nvSpPr>
        <p:spPr/>
        <p:txBody>
          <a:bodyPr/>
          <a:lstStyle/>
          <a:p>
            <a:endParaRPr lang="ru-RU" dirty="0"/>
          </a:p>
        </p:txBody>
      </p:sp>
      <p:pic>
        <p:nvPicPr>
          <p:cNvPr id="5" name="Picture 2" descr="https://avatars.mds.yandex.net/get-zen_doc/1706621/pub_5e259427027a1500ad49bd92_5e2597f134808200b1721f99/scale_12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38665" y="2852936"/>
            <a:ext cx="5605335" cy="3456384"/>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3528" y="260648"/>
            <a:ext cx="7903790" cy="4483695"/>
          </a:xfrm>
        </p:spPr>
        <p:txBody>
          <a:bodyPr>
            <a:normAutofit fontScale="92500" lnSpcReduction="10000"/>
          </a:bodyPr>
          <a:lstStyle/>
          <a:p>
            <a:r>
              <a:rPr lang="ru-RU" dirty="0" smtClean="0"/>
              <a:t> Карелии сформировался относительно недавно — 10—15 тысяч лет назад. Преобладают хвойные леса, к северу — сосновые, южнее — и сосновые, и еловые. Основные хвойные породы: сосна обыкновенная и ель обыкновенная. Реже встречаются ель финская (наиболее часто на севере республики, хотя в определённых количествах распространена по всей Карелии), ель сибирская (преимущественно восток, но есть и в других районах республики, кроме самого юго-запада), крайне редко — лиственница сибирская (в Заонежье, в приграничных с Архангельской областью районах). Мелколиственные породы широко распространены в лесах Карелии, это: берёза пушистая, берёза бородавчатая, осина, ольха серая, некоторые виды ивы. Преимущественно в южных районах Карелии, реже — в центральных, обычно небольшими группами в долинах речек и ручьёв, на берегах озёр и во влажных, заболоченных местах встречается ольха чёрная (её отдельные местонахождения есть и в северных районах республики), а липа мелколистная, вяз шершавый, вяз гладкий, клён остролистный произрастают в основном в подлеске, отдельными деревьями или куртинами на участках с наиболее плодородными почвами в южной Карелии</a:t>
            </a:r>
            <a:r>
              <a:rPr lang="ru-RU" baseline="30000" dirty="0" smtClean="0"/>
              <a:t>[32]</a:t>
            </a:r>
            <a:r>
              <a:rPr lang="ru-RU" dirty="0" smtClean="0"/>
              <a:t>.</a:t>
            </a:r>
          </a:p>
          <a:p>
            <a:r>
              <a:rPr lang="ru-RU" dirty="0" smtClean="0"/>
              <a:t>Карелия — край ягод, здесь произрастают во множестве брусника, черника, морошка, голубика, клюква, растёт в лесах малина — как дикая, так и одичавшая, иногда перебираясь из деревенских садов. На юге республики обильно растут земляника и смородина. В лесах обычен можжевельник, нередки черёмуха и крушина. Изредка встречается калина обыкновенная. На крайнем юго-западе республики (в северо-западном Приладожье) очень редко встречается и лещина </a:t>
            </a:r>
            <a:r>
              <a:rPr lang="ru-RU" dirty="0" smtClean="0"/>
              <a:t>обыкновенная</a:t>
            </a:r>
            <a:endParaRPr lang="ru-RU" dirty="0" smtClean="0"/>
          </a:p>
          <a:p>
            <a:endParaRPr lang="ru-RU" dirty="0"/>
          </a:p>
        </p:txBody>
      </p:sp>
      <p:sp>
        <p:nvSpPr>
          <p:cNvPr id="3" name="Заголовок 2"/>
          <p:cNvSpPr>
            <a:spLocks noGrp="1"/>
          </p:cNvSpPr>
          <p:nvPr>
            <p:ph type="title"/>
          </p:nvPr>
        </p:nvSpPr>
        <p:spPr/>
        <p:txBody>
          <a:bodyPr/>
          <a:lstStyle/>
          <a:p>
            <a:endParaRPr lang="ru-RU"/>
          </a:p>
        </p:txBody>
      </p:sp>
      <p:pic>
        <p:nvPicPr>
          <p:cNvPr id="4" name="Picture 10" descr="http://yumorlife.ru/files/1/images_106/image_124603.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rot="352171">
            <a:off x="6489559" y="4952746"/>
            <a:ext cx="2570242" cy="17784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5" name="Picture 22" descr="http://pbs.twimg.com/media/BzVgkP5IgAA-w5d.jpg:large"/>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rot="376339">
            <a:off x="98450" y="4777959"/>
            <a:ext cx="2592330" cy="194424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nvGrpSpPr>
          <p:cNvPr id="6" name="Группа 5"/>
          <p:cNvGrpSpPr/>
          <p:nvPr/>
        </p:nvGrpSpPr>
        <p:grpSpPr>
          <a:xfrm rot="21261478">
            <a:off x="4777788" y="4954393"/>
            <a:ext cx="1800200" cy="1345361"/>
            <a:chOff x="4139952" y="5136232"/>
            <a:chExt cx="1800200" cy="1345361"/>
          </a:xfrm>
        </p:grpSpPr>
        <p:sp>
          <p:nvSpPr>
            <p:cNvPr id="7" name="Прямоугольник 6"/>
            <p:cNvSpPr/>
            <p:nvPr/>
          </p:nvSpPr>
          <p:spPr>
            <a:xfrm>
              <a:off x="4139952" y="5136232"/>
              <a:ext cx="1800200" cy="1345361"/>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Picture 8" descr="Ласка"/>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30703" y="5282274"/>
              <a:ext cx="1418697" cy="1053275"/>
            </a:xfrm>
            <a:prstGeom prst="rect">
              <a:avLst/>
            </a:prstGeom>
            <a:noFill/>
            <a:ln>
              <a:solidFill>
                <a:schemeClr val="accent6">
                  <a:lumMod val="75000"/>
                </a:schemeClr>
              </a:solidFill>
            </a:ln>
            <a:extLst>
              <a:ext uri="{909E8E84-426E-40DD-AFC4-6F175D3DCCD1}">
                <a14:hiddenFill xmlns:a14="http://schemas.microsoft.com/office/drawing/2010/main" xmlns="">
                  <a:solidFill>
                    <a:srgbClr val="FFFFFF"/>
                  </a:solidFill>
                </a14:hiddenFill>
              </a:ext>
            </a:extLst>
          </p:spPr>
        </p:pic>
      </p:grpSp>
      <p:grpSp>
        <p:nvGrpSpPr>
          <p:cNvPr id="9" name="Группа 8"/>
          <p:cNvGrpSpPr/>
          <p:nvPr/>
        </p:nvGrpSpPr>
        <p:grpSpPr>
          <a:xfrm rot="1231761">
            <a:off x="2865327" y="5024893"/>
            <a:ext cx="1944216" cy="1296144"/>
            <a:chOff x="3419872" y="5157192"/>
            <a:chExt cx="1944216" cy="1296144"/>
          </a:xfrm>
        </p:grpSpPr>
        <p:sp>
          <p:nvSpPr>
            <p:cNvPr id="10" name="Прямоугольник 9"/>
            <p:cNvSpPr/>
            <p:nvPr/>
          </p:nvSpPr>
          <p:spPr>
            <a:xfrm>
              <a:off x="3419872" y="5157192"/>
              <a:ext cx="1944216" cy="129614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2" descr="Еж обыкновенный Карелия"/>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63888" y="5293325"/>
              <a:ext cx="1586290" cy="1023878"/>
            </a:xfrm>
            <a:prstGeom prst="rect">
              <a:avLst/>
            </a:prstGeom>
            <a:noFill/>
            <a:ln>
              <a:solidFill>
                <a:schemeClr val="accent6">
                  <a:lumMod val="75000"/>
                </a:schemeClr>
              </a:solidFill>
            </a:ln>
            <a:extLst>
              <a:ext uri="{909E8E84-426E-40DD-AFC4-6F175D3DCCD1}">
                <a14:hiddenFill xmlns:a14="http://schemas.microsoft.com/office/drawing/2010/main" xmlns="">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blinds(horizontal)">
                                      <p:cBhvr>
                                        <p:cTn id="31" dur="500"/>
                                        <p:tgtEl>
                                          <p:spTgt spid="2">
                                            <p:txEl>
                                              <p:pRg st="0" end="0"/>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2">
                                            <p:txEl>
                                              <p:pRg st="1" end="1"/>
                                            </p:txEl>
                                          </p:spTgt>
                                        </p:tgtEl>
                                        <p:attrNameLst>
                                          <p:attrName>style.visibility</p:attrName>
                                        </p:attrNameLst>
                                      </p:cBhvr>
                                      <p:to>
                                        <p:strVal val="visible"/>
                                      </p:to>
                                    </p:set>
                                    <p:animEffect transition="in" filter="blinds(horizontal)">
                                      <p:cBhvr>
                                        <p:cTn id="34"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3528" y="1700808"/>
            <a:ext cx="7886700" cy="4351338"/>
          </a:xfrm>
        </p:spPr>
        <p:txBody>
          <a:bodyPr/>
          <a:lstStyle/>
          <a:p>
            <a:r>
              <a:rPr lang="ru-RU" dirty="0" smtClean="0"/>
              <a:t>В Карелии два заповедника: «Кивач» и «Костомукшский», а также Кемь-Лудский участок Кандалакшского заповедника. На их территориях проложены экологические маршруты, имеются музеи природы, осуществляется научный туризм.</a:t>
            </a:r>
          </a:p>
          <a:p>
            <a:r>
              <a:rPr lang="ru-RU" dirty="0" smtClean="0"/>
              <a:t>В республике три национальных парка — «Водлозерский» (частью находится в Архангельской области), «Паанаярви» и «Калевальский».</a:t>
            </a:r>
          </a:p>
          <a:p>
            <a:r>
              <a:rPr lang="ru-RU" dirty="0" smtClean="0"/>
              <a:t>Также действуют два музея-заповедника: «Валаам» и «Кижи».</a:t>
            </a:r>
          </a:p>
          <a:p>
            <a:r>
              <a:rPr lang="ru-RU" dirty="0" smtClean="0"/>
              <a:t>В стадии проектирования и разработки находится парк «Ладожские шхеры». Кроме того, в 2000-е годы планировалось создание национальных парков «Тулос» в Муезерском районе и «Койтайоки-Толваярви» на основе ландшафтного заказника «Толвоярви» в Суоярвском районе, к северу от </a:t>
            </a:r>
            <a:r>
              <a:rPr lang="ru-RU" dirty="0" smtClean="0"/>
              <a:t>Ладоги.</a:t>
            </a:r>
            <a:endParaRPr lang="ru-RU" dirty="0" smtClean="0"/>
          </a:p>
          <a:p>
            <a:endParaRPr lang="ru-RU" dirty="0"/>
          </a:p>
        </p:txBody>
      </p:sp>
      <p:sp>
        <p:nvSpPr>
          <p:cNvPr id="3" name="Заголовок 2"/>
          <p:cNvSpPr>
            <a:spLocks noGrp="1"/>
          </p:cNvSpPr>
          <p:nvPr>
            <p:ph type="title"/>
          </p:nvPr>
        </p:nvSpPr>
        <p:spPr/>
        <p:txBody>
          <a:bodyPr>
            <a:normAutofit fontScale="90000"/>
          </a:bodyPr>
          <a:lstStyle/>
          <a:p>
            <a:r>
              <a:rPr lang="ru-RU" dirty="0" smtClean="0"/>
              <a:t>Охрана природы</a:t>
            </a:r>
            <a:br>
              <a:rPr lang="ru-RU" dirty="0" smtClean="0"/>
            </a:br>
            <a:endParaRPr lang="ru-RU" dirty="0"/>
          </a:p>
        </p:txBody>
      </p:sp>
      <p:pic>
        <p:nvPicPr>
          <p:cNvPr id="4" name="Picture 2" descr="C:\Users\a75-3650\Desktop\kartinkijane.ru-6676.jpg"/>
          <p:cNvPicPr>
            <a:picLocks noChangeAspect="1" noChangeArrowheads="1"/>
          </p:cNvPicPr>
          <p:nvPr/>
        </p:nvPicPr>
        <p:blipFill>
          <a:blip r:embed="rId2" cstate="print"/>
          <a:srcRect/>
          <a:stretch>
            <a:fillRect/>
          </a:stretch>
        </p:blipFill>
        <p:spPr bwMode="auto">
          <a:xfrm>
            <a:off x="0" y="5057800"/>
            <a:ext cx="2555827" cy="1800200"/>
          </a:xfrm>
          <a:prstGeom prst="rect">
            <a:avLst/>
          </a:prstGeom>
          <a:noFill/>
        </p:spPr>
      </p:pic>
      <p:pic>
        <p:nvPicPr>
          <p:cNvPr id="5" name="Picture 6" descr="http://www.severinform.ru/media/img/15/735/800x600_61914_doc-38623-ph-gallery-38630-original.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16216" y="-171400"/>
            <a:ext cx="2849144" cy="1898242"/>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47"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ppt_x</p:attrName>
                                        </p:attrNameLst>
                                      </p:cBhvr>
                                      <p:tavLst>
                                        <p:tav tm="0">
                                          <p:val>
                                            <p:strVal val="#ppt_x"/>
                                          </p:val>
                                        </p:tav>
                                        <p:tav tm="100000">
                                          <p:val>
                                            <p:strVal val="#ppt_x"/>
                                          </p:val>
                                        </p:tav>
                                      </p:tavLst>
                                    </p:anim>
                                    <p:anim calcmode="lin" valueType="num">
                                      <p:cBhvr>
                                        <p:cTn id="13"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blinds(horizontal)">
                                      <p:cBhvr>
                                        <p:cTn id="18" dur="500"/>
                                        <p:tgtEl>
                                          <p:spTgt spid="2">
                                            <p:txEl>
                                              <p:pRg st="0" end="0"/>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blinds(horizontal)">
                                      <p:cBhvr>
                                        <p:cTn id="21" dur="500"/>
                                        <p:tgtEl>
                                          <p:spTgt spid="2">
                                            <p:txEl>
                                              <p:pRg st="1" end="1"/>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blinds(horizontal)">
                                      <p:cBhvr>
                                        <p:cTn id="24" dur="500"/>
                                        <p:tgtEl>
                                          <p:spTgt spid="2">
                                            <p:txEl>
                                              <p:pRg st="2" end="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blinds(horizontal)">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8" name="Рисунок 7" descr="IMG_20210912_115345.jpg"/>
          <p:cNvPicPr>
            <a:picLocks noGrp="1" noChangeAspect="1"/>
          </p:cNvPicPr>
          <p:nvPr>
            <p:ph type="pic" idx="1"/>
          </p:nvPr>
        </p:nvPicPr>
        <p:blipFill>
          <a:blip r:embed="rId2" cstate="print"/>
          <a:srcRect l="24498" r="24498"/>
          <a:stretch>
            <a:fillRect/>
          </a:stretch>
        </p:blipFill>
        <p:spPr>
          <a:xfrm>
            <a:off x="4331892" y="476672"/>
            <a:ext cx="4812108" cy="4534825"/>
          </a:xfrm>
        </p:spPr>
      </p:pic>
      <p:sp>
        <p:nvSpPr>
          <p:cNvPr id="3" name="Заголовок 2"/>
          <p:cNvSpPr>
            <a:spLocks noGrp="1"/>
          </p:cNvSpPr>
          <p:nvPr>
            <p:ph type="title"/>
          </p:nvPr>
        </p:nvSpPr>
        <p:spPr/>
        <p:txBody>
          <a:bodyPr>
            <a:normAutofit/>
          </a:bodyPr>
          <a:lstStyle/>
          <a:p>
            <a:r>
              <a:rPr lang="ru-RU" b="0" dirty="0" smtClean="0"/>
              <a:t>Население</a:t>
            </a:r>
            <a:br>
              <a:rPr lang="ru-RU" b="0" dirty="0" smtClean="0"/>
            </a:br>
            <a:endParaRPr lang="ru-RU" dirty="0"/>
          </a:p>
        </p:txBody>
      </p:sp>
      <p:sp>
        <p:nvSpPr>
          <p:cNvPr id="2" name="Содержимое 1"/>
          <p:cNvSpPr>
            <a:spLocks noGrp="1"/>
          </p:cNvSpPr>
          <p:nvPr>
            <p:ph type="body" sz="half" idx="2"/>
          </p:nvPr>
        </p:nvSpPr>
        <p:spPr/>
        <p:txBody>
          <a:bodyPr/>
          <a:lstStyle/>
          <a:p>
            <a:r>
              <a:rPr lang="ru-RU" dirty="0" smtClean="0"/>
              <a:t>Численность населения республики, по данным Росстата, составляет </a:t>
            </a:r>
            <a:r>
              <a:rPr lang="ru-RU" b="1" dirty="0" smtClean="0"/>
              <a:t>527 </a:t>
            </a:r>
            <a:r>
              <a:rPr lang="ru-RU" b="1" dirty="0" smtClean="0"/>
              <a:t>880</a:t>
            </a:r>
            <a:r>
              <a:rPr lang="ru-RU" baseline="30000" dirty="0" smtClean="0"/>
              <a:t>]</a:t>
            </a:r>
            <a:r>
              <a:rPr lang="ru-RU" dirty="0" smtClean="0"/>
              <a:t> чел. (2023). Плотность населения — </a:t>
            </a:r>
            <a:r>
              <a:rPr lang="ru-RU" b="1" dirty="0" smtClean="0"/>
              <a:t>2,92</a:t>
            </a:r>
            <a:r>
              <a:rPr lang="ru-RU" dirty="0" smtClean="0"/>
              <a:t> чел./км² (2023). Городское население — </a:t>
            </a:r>
            <a:r>
              <a:rPr lang="ru-RU" dirty="0" smtClean="0"/>
              <a:t>80,1</a:t>
            </a:r>
            <a:r>
              <a:rPr lang="ru-RU" b="1" dirty="0" smtClean="0"/>
              <a:t> % (2022).</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Administrative-territorial_division_of_Karelia_(2017).svg.png"/>
          <p:cNvPicPr>
            <a:picLocks noGrp="1" noChangeAspect="1"/>
          </p:cNvPicPr>
          <p:nvPr>
            <p:ph type="pic" idx="1"/>
          </p:nvPr>
        </p:nvPicPr>
        <p:blipFill>
          <a:blip r:embed="rId2" cstate="print"/>
          <a:srcRect t="18580" b="18580"/>
          <a:stretch>
            <a:fillRect/>
          </a:stretch>
        </p:blipFill>
        <p:spPr/>
      </p:pic>
      <p:sp>
        <p:nvSpPr>
          <p:cNvPr id="3" name="Заголовок 2"/>
          <p:cNvSpPr>
            <a:spLocks noGrp="1"/>
          </p:cNvSpPr>
          <p:nvPr>
            <p:ph type="title"/>
          </p:nvPr>
        </p:nvSpPr>
        <p:spPr/>
        <p:txBody>
          <a:bodyPr/>
          <a:lstStyle/>
          <a:p>
            <a:r>
              <a:rPr lang="ru-RU" dirty="0" smtClean="0"/>
              <a:t>Населенные пункты Карелии</a:t>
            </a:r>
            <a:endParaRPr lang="ru-RU" dirty="0"/>
          </a:p>
        </p:txBody>
      </p:sp>
      <p:sp>
        <p:nvSpPr>
          <p:cNvPr id="4" name="Текст 3"/>
          <p:cNvSpPr>
            <a:spLocks noGrp="1"/>
          </p:cNvSpPr>
          <p:nvPr>
            <p:ph type="body" sz="half" idx="2"/>
          </p:nvPr>
        </p:nvSpPr>
        <p:spPr>
          <a:xfrm>
            <a:off x="323528" y="2348880"/>
            <a:ext cx="3942160" cy="3304547"/>
          </a:xfrm>
        </p:spPr>
        <p:txBody>
          <a:bodyPr/>
          <a:lstStyle/>
          <a:p>
            <a:r>
              <a:rPr lang="ru-RU" dirty="0" smtClean="0">
                <a:solidFill>
                  <a:schemeClr val="tx1"/>
                </a:solidFill>
              </a:rPr>
              <a:t>Республика </a:t>
            </a:r>
            <a:r>
              <a:rPr lang="ru-RU" dirty="0" smtClean="0">
                <a:solidFill>
                  <a:schemeClr val="tx1"/>
                </a:solidFill>
              </a:rPr>
              <a:t>Карелия включает 18 административно-территориальных единиц, в том числе:</a:t>
            </a:r>
          </a:p>
          <a:p>
            <a:r>
              <a:rPr lang="ru-RU" dirty="0" smtClean="0">
                <a:solidFill>
                  <a:schemeClr val="tx1"/>
                </a:solidFill>
              </a:rPr>
              <a:t>2 городских округа,</a:t>
            </a:r>
          </a:p>
          <a:p>
            <a:r>
              <a:rPr lang="ru-RU" dirty="0" smtClean="0">
                <a:solidFill>
                  <a:schemeClr val="tx1"/>
                </a:solidFill>
              </a:rPr>
              <a:t>16 муниципальных районов в составе:</a:t>
            </a:r>
          </a:p>
          <a:p>
            <a:pPr lvl="1"/>
            <a:r>
              <a:rPr lang="ru-RU" dirty="0" smtClean="0">
                <a:solidFill>
                  <a:schemeClr val="tx1"/>
                </a:solidFill>
              </a:rPr>
              <a:t>21 городское поселение,</a:t>
            </a:r>
          </a:p>
          <a:p>
            <a:pPr lvl="1"/>
            <a:r>
              <a:rPr lang="ru-RU" dirty="0" smtClean="0">
                <a:solidFill>
                  <a:schemeClr val="tx1"/>
                </a:solidFill>
              </a:rPr>
              <a:t>85 сельских поселений.</a:t>
            </a:r>
          </a:p>
          <a:p>
            <a:r>
              <a:rPr lang="ru-RU" dirty="0" smtClean="0">
                <a:solidFill>
                  <a:schemeClr val="tx1"/>
                </a:solidFill>
              </a:rPr>
              <a:t>В Республике Карелия 818 населённых пунктов, в том числе:</a:t>
            </a:r>
          </a:p>
          <a:p>
            <a:r>
              <a:rPr lang="ru-RU" dirty="0" smtClean="0">
                <a:solidFill>
                  <a:schemeClr val="tx1"/>
                </a:solidFill>
              </a:rPr>
              <a:t>13 городов,</a:t>
            </a:r>
          </a:p>
          <a:p>
            <a:r>
              <a:rPr lang="ru-RU" dirty="0" smtClean="0">
                <a:solidFill>
                  <a:schemeClr val="tx1"/>
                </a:solidFill>
              </a:rPr>
              <a:t>11 посёлков городского типа,</a:t>
            </a:r>
          </a:p>
          <a:p>
            <a:r>
              <a:rPr lang="ru-RU" dirty="0" smtClean="0">
                <a:solidFill>
                  <a:schemeClr val="tx1"/>
                </a:solidFill>
              </a:rPr>
              <a:t>794 — посёлков, сёл и деревень.</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 calcmode="lin" valueType="num">
                                      <p:cBhvr additive="base">
                                        <p:cTn id="3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 calcmode="lin" valueType="num">
                                      <p:cBhvr additive="base">
                                        <p:cTn id="3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Города Карелии</a:t>
            </a:r>
            <a:endParaRPr lang="ru-RU" dirty="0"/>
          </a:p>
        </p:txBody>
      </p:sp>
      <p:sp>
        <p:nvSpPr>
          <p:cNvPr id="7" name="Содержимое 6"/>
          <p:cNvSpPr>
            <a:spLocks noGrp="1"/>
          </p:cNvSpPr>
          <p:nvPr>
            <p:ph idx="1"/>
          </p:nvPr>
        </p:nvSpPr>
        <p:spPr>
          <a:xfrm>
            <a:off x="628650" y="1825624"/>
            <a:ext cx="7903790" cy="5032375"/>
          </a:xfrm>
        </p:spPr>
        <p:txBody>
          <a:bodyPr/>
          <a:lstStyle/>
          <a:p>
            <a:r>
              <a:rPr lang="ru-RU" sz="1400" b="1" dirty="0" smtClean="0"/>
              <a:t>Петрозаводск</a:t>
            </a:r>
            <a:endParaRPr lang="ru-RU" sz="1400" dirty="0" smtClean="0"/>
          </a:p>
          <a:p>
            <a:r>
              <a:rPr lang="ru-RU" sz="1400" dirty="0" smtClean="0"/>
              <a:t>Столица Карелии, самый крупный её город. Именно с Петрозаводска начинают знакомство с республикой большинство русских туристов. Он был основан в том же году, что и Санкт-Петербург. 1 сентября 1703 г. на берегу Онежского озера по указу императора Петра I началось строительство оружейного завода, что и дало начало городу. Но первые поселения в этих местах датированы еще эпохой мезолита. В Петрозаводске проживают представители порядка 50 национальностей, среди них преобладают русские. Также в столице живут 20% карелов региона, и больше половины всех вепсов Карелии</a:t>
            </a:r>
            <a:r>
              <a:rPr lang="ru-RU" sz="1400" baseline="30000" dirty="0" smtClean="0"/>
              <a:t>2</a:t>
            </a:r>
            <a:r>
              <a:rPr lang="ru-RU" sz="1400" dirty="0" smtClean="0"/>
              <a:t>. В списке достопримечательностей Петрозаводска, обязательных для посещения гордость и жемчужина города – его знаменитая набережная. Здесь также сосредоточена научная жизнь региона – опорный вуз республики Петрозаводский государственный университет, государственная консерватория им. А.К. Глазунова, Карельский научный центр РАН и филиалы других ВУЗов.</a:t>
            </a:r>
          </a:p>
          <a:p>
            <a:r>
              <a:rPr lang="ru-RU" sz="1400" b="1" dirty="0" smtClean="0"/>
              <a:t>Кондопога</a:t>
            </a:r>
            <a:endParaRPr lang="ru-RU" sz="1400" dirty="0" smtClean="0"/>
          </a:p>
          <a:p>
            <a:r>
              <a:rPr lang="ru-RU" sz="1400" dirty="0" smtClean="0"/>
              <a:t>Второй по численности населения город Карелии – почти 30 тысяч чел. Статус города населенный пункт приобрел в 1938 г. Градообразующее предприятие Кондопоги — целлюлозно-бумажный комбинат. В получасе езды расположен заповедник «Кивач», где можно посмотреть один из самых известных водопадов республики. Главная святыня Кондопоги – Успенская церковь, датированная XVIII веком – была сожжена в 2018 г., памятник планируется отреставрировать.</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 calcmode="lin" valueType="num">
                                      <p:cBhvr additive="base">
                                        <p:cTn id="1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 calcmode="lin" valueType="num">
                                      <p:cBhvr additive="base">
                                        <p:cTn id="2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ru-RU" sz="1400" b="1" dirty="0" smtClean="0"/>
              <a:t>Костомукша</a:t>
            </a:r>
            <a:endParaRPr lang="ru-RU" sz="1400" dirty="0" smtClean="0"/>
          </a:p>
          <a:p>
            <a:r>
              <a:rPr lang="ru-RU" sz="1400" dirty="0" smtClean="0"/>
              <a:t>Третий по численности город Карелии с населением в 29 тыс. чел. Он возник благодаря строительству </a:t>
            </a:r>
            <a:r>
              <a:rPr lang="ru-RU" sz="1400" dirty="0" err="1" smtClean="0"/>
              <a:t>ГОКа</a:t>
            </a:r>
            <a:r>
              <a:rPr lang="ru-RU" sz="1400" dirty="0" smtClean="0"/>
              <a:t>, ныне носящего название «Карельский окатыш». Ключевым фигурам в этом событии – Алексею Косыгину и </a:t>
            </a:r>
            <a:r>
              <a:rPr lang="ru-RU" sz="1400" dirty="0" err="1" smtClean="0"/>
              <a:t>Урхо</a:t>
            </a:r>
            <a:r>
              <a:rPr lang="ru-RU" sz="1400" dirty="0" smtClean="0"/>
              <a:t> </a:t>
            </a:r>
            <a:r>
              <a:rPr lang="ru-RU" sz="1400" dirty="0" err="1" smtClean="0"/>
              <a:t>Кекконену</a:t>
            </a:r>
            <a:r>
              <a:rPr lang="ru-RU" sz="1400" dirty="0" smtClean="0"/>
              <a:t> – в Костомукше поставили памятник. Это очень зеленый город: в нем располагается визит-центр заповедника «Костомукшский», а одна из его троп под названием «Удивительное рядом», расположенная возле офиса заповедника, очень популярна среди горожан. К территории </a:t>
            </a:r>
            <a:r>
              <a:rPr lang="ru-RU" sz="1400" dirty="0" err="1" smtClean="0"/>
              <a:t>Костомукшского</a:t>
            </a:r>
            <a:r>
              <a:rPr lang="ru-RU" sz="1400" dirty="0" smtClean="0"/>
              <a:t> городского округа относится старинная </a:t>
            </a:r>
            <a:r>
              <a:rPr lang="ru-RU" sz="1400" dirty="0" err="1" smtClean="0"/>
              <a:t>рунопевческая</a:t>
            </a:r>
            <a:r>
              <a:rPr lang="ru-RU" sz="1400" dirty="0" smtClean="0"/>
              <a:t> деревня Вокнаволок, одно из тех мест, где были записаны руны известного карело-финского эпоса «Калевала».</a:t>
            </a:r>
          </a:p>
          <a:p>
            <a:r>
              <a:rPr lang="ru-RU" sz="1500" b="1" dirty="0" smtClean="0"/>
              <a:t>Сортавала</a:t>
            </a:r>
            <a:endParaRPr lang="ru-RU" sz="1500" dirty="0" smtClean="0"/>
          </a:p>
          <a:p>
            <a:r>
              <a:rPr lang="ru-RU" sz="1500" dirty="0" smtClean="0"/>
              <a:t>Население города почти 19 тыс. чел. Одна из самых распространенных легенд о происхождении его названия (</a:t>
            </a:r>
            <a:r>
              <a:rPr lang="ru-RU" sz="1500" dirty="0" err="1" smtClean="0"/>
              <a:t>сортавала</a:t>
            </a:r>
            <a:r>
              <a:rPr lang="ru-RU" sz="1500" dirty="0" smtClean="0"/>
              <a:t> - «власть чёрта» (фин.))</a:t>
            </a:r>
            <a:r>
              <a:rPr lang="ru-RU" sz="1500" baseline="30000" dirty="0" smtClean="0"/>
              <a:t>6</a:t>
            </a:r>
            <a:r>
              <a:rPr lang="ru-RU" sz="1500" dirty="0" smtClean="0"/>
              <a:t> гласит о том, что якобы именно здесь причалила нечистая сила, изгнанная иноками при освящении Валаама. Сортавала считается вторым после Петрозаводска туристическим центром Карелии. Здесь располагается один из отправных пунктов водных туристических маршрутов на Валаам; он включен в международный туристический маршрут «Голубая дорога», протянувшийся от побережья Норвегии к Пудожу – этот факт, а также близость к границе с Финляндией обеспечивают Сортавала поток иностранных туристов. Сортавала называют архитектурной энциклопедией. В Сортавала есть здания, построенные в стиле ампира, финского национального романтизма, псевдоготики, неоклассицизма и функционализма. Его исторический центр, по мнению ученых, формировался с конца XIX века до середины XX.</a:t>
            </a:r>
          </a:p>
          <a:p>
            <a:endParaRPr lang="ru-RU"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ru-RU" sz="1400" b="1" dirty="0" smtClean="0"/>
              <a:t>Медвежьегорск</a:t>
            </a:r>
            <a:endParaRPr lang="ru-RU" sz="1400" dirty="0" smtClean="0"/>
          </a:p>
          <a:p>
            <a:pPr>
              <a:buNone/>
            </a:pPr>
            <a:r>
              <a:rPr lang="ru-RU" sz="1400" dirty="0" smtClean="0"/>
              <a:t>Численность </a:t>
            </a:r>
            <a:r>
              <a:rPr lang="ru-RU" sz="1400" dirty="0" smtClean="0"/>
              <a:t>населения около 14 тыс. чел. Интересные факты о Медвежьегорске:</a:t>
            </a:r>
          </a:p>
          <a:p>
            <a:r>
              <a:rPr lang="ru-RU" sz="1400" dirty="0" smtClean="0"/>
              <a:t>У него есть города-побратимы – российский Можайск и финский </a:t>
            </a:r>
            <a:r>
              <a:rPr lang="ru-RU" sz="1400" dirty="0" err="1" smtClean="0"/>
              <a:t>Соткамо</a:t>
            </a:r>
            <a:r>
              <a:rPr lang="ru-RU" sz="1400" dirty="0" smtClean="0"/>
              <a:t>.</a:t>
            </a:r>
          </a:p>
          <a:p>
            <a:r>
              <a:rPr lang="ru-RU" sz="1400" dirty="0" smtClean="0"/>
              <a:t>В городе функционирует несколько предприятий по заготовке и переработке древесины и производству щебня. Традиции народной карельской вышивки сохраняет и популяризирует фабрика по производству вышитых льняных изделий «Карельские узоры».</a:t>
            </a:r>
          </a:p>
          <a:p>
            <a:r>
              <a:rPr lang="ru-RU" sz="1400" dirty="0" smtClean="0"/>
              <a:t>В России Медвежьегорск известен, как главная съемочная площадка широко известной советской комедии «Любовь и голуби».</a:t>
            </a:r>
          </a:p>
          <a:p>
            <a:r>
              <a:rPr lang="ru-RU" sz="1400" dirty="0" smtClean="0"/>
              <a:t>В 2019 г. Медвежьегорск принимал у себя гостей праздника в честь Дня Республики Карелия.</a:t>
            </a:r>
          </a:p>
          <a:p>
            <a:r>
              <a:rPr lang="ru-RU" sz="1400" b="1" dirty="0" smtClean="0"/>
              <a:t>Питкяранта</a:t>
            </a:r>
            <a:endParaRPr lang="ru-RU" sz="1400" dirty="0" smtClean="0"/>
          </a:p>
          <a:p>
            <a:r>
              <a:rPr lang="ru-RU" sz="1400" dirty="0" smtClean="0"/>
              <a:t>Питкяранта – в переводе на русский «длинный берег» - узкой полосой лежит вдоль Ладожского озера, при длине десять километров его ширина составляет порядка одного километра. Здесь проживает порядка 10 тыс. чел. История развития города началась с металлургической промышленности, на данный момент градообразующим предприятием считается целлюлозный завод «Питкяранта» (ООО «</a:t>
            </a:r>
            <a:r>
              <a:rPr lang="ru-RU" sz="1400" dirty="0" err="1" smtClean="0"/>
              <a:t>РК-Гранд</a:t>
            </a:r>
            <a:r>
              <a:rPr lang="ru-RU" sz="1400" dirty="0" smtClean="0"/>
              <a:t>»)</a:t>
            </a:r>
          </a:p>
          <a:p>
            <a:endParaRPr lang="ru-RU"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linds(horizontal)">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blinds(horizontal)">
                                      <p:cBhvr>
                                        <p:cTn id="27" dur="500"/>
                                        <p:tgtEl>
                                          <p:spTgt spid="2">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animEffect transition="in" filter="blinds(horizontal)">
                                      <p:cBhvr>
                                        <p:cTn id="3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ru-RU" b="1" dirty="0" smtClean="0"/>
              <a:t>Олонец</a:t>
            </a:r>
            <a:endParaRPr lang="ru-RU" dirty="0" smtClean="0"/>
          </a:p>
          <a:p>
            <a:r>
              <a:rPr lang="ru-RU" dirty="0" smtClean="0"/>
              <a:t>Древнейший из всех городов Карелии. Сейчас в нем проживает 8 с небольшим тыс. чел. Многовековая история Олонца, берущая свое начало в XII-XIII веках, включает в себя и времена подъема, когда на месте слияния Олонки и Мегреги была выстроена крепость для защиты границ от шведской экспансии (точная дата окончания строительства 29 сентября 1649 г.); и времена расцвета, когда город постепенно утратил свое военное значение в связи с окончательной победой нашего оружия над шведами, но продолжал являться торговым центром Карелии, а губерния, хоть её административный центр и переместился в Петрозаводск, продолжала называться </a:t>
            </a:r>
            <a:r>
              <a:rPr lang="ru-RU" dirty="0" err="1" smtClean="0"/>
              <a:t>Олонецкой</a:t>
            </a:r>
            <a:r>
              <a:rPr lang="ru-RU" dirty="0" smtClean="0"/>
              <a:t>; и времена спокойного течения жизни провинциального города с богатым культурным наследием. Олонец сохранил планировку XVIII века. Интересно, что более половины его населения составляют карелы, </a:t>
            </a:r>
            <a:r>
              <a:rPr lang="ru-RU" dirty="0" err="1" smtClean="0"/>
              <a:t>Олонецкий</a:t>
            </a:r>
            <a:r>
              <a:rPr lang="ru-RU" dirty="0" smtClean="0"/>
              <a:t> национальный музей бережно хранит местные традиции и обычаи.</a:t>
            </a:r>
          </a:p>
          <a:p>
            <a:r>
              <a:rPr lang="ru-RU" b="1" dirty="0" smtClean="0"/>
              <a:t>Пудож</a:t>
            </a:r>
            <a:endParaRPr lang="ru-RU" dirty="0" smtClean="0"/>
          </a:p>
          <a:p>
            <a:r>
              <a:rPr lang="ru-RU" dirty="0" smtClean="0"/>
              <a:t>Еще один древний город республики с населением в 8,7 тыс. чел. Впервые упоминается как селение </a:t>
            </a:r>
            <a:r>
              <a:rPr lang="ru-RU" dirty="0" err="1" smtClean="0"/>
              <a:t>Пудога</a:t>
            </a:r>
            <a:r>
              <a:rPr lang="ru-RU" dirty="0" smtClean="0"/>
              <a:t> в источниках, датированных 1382 г</a:t>
            </a:r>
            <a:r>
              <a:rPr lang="ru-RU" baseline="30000" dirty="0" smtClean="0"/>
              <a:t>8</a:t>
            </a:r>
            <a:r>
              <a:rPr lang="ru-RU" dirty="0" smtClean="0"/>
              <a:t>. Статус города приобрел в 1785 г. по указу Екатерины II. В центре Пудожа до сих пор можно увидеть кварталы исторической застройки XIX — начала XX веков. Долгое время Пудож был центром выращивания и торговли льном и льняными изделиями, что отразилось на его гербе.</a:t>
            </a:r>
          </a:p>
          <a:p>
            <a:endParaRPr lang="ru-RU"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sz="1400" b="1" dirty="0" smtClean="0"/>
              <a:t>Беломорск</a:t>
            </a:r>
            <a:endParaRPr lang="ru-RU" sz="1400" dirty="0" smtClean="0"/>
          </a:p>
          <a:p>
            <a:r>
              <a:rPr lang="ru-RU" sz="1400" dirty="0" smtClean="0"/>
              <a:t>Население Беломорска – примерно 9,5 ты. чел. Официальная дата образования города 1938 г., но, как указано в энциклопедии «Карелия», первые письменные упоминания о селе Сорока, от которого и берет начало история Беломорска, относятся к 1419 г</a:t>
            </a:r>
            <a:r>
              <a:rPr lang="ru-RU" sz="1400" baseline="30000" dirty="0" smtClean="0"/>
              <a:t>9</a:t>
            </a:r>
            <a:r>
              <a:rPr lang="ru-RU" sz="1400" dirty="0" smtClean="0"/>
              <a:t>. Очень удачное расположение поселения – на месте впадения судоходной реки Выг в море, одной из двух самых крупных карельских рек бассейна Белого моря – обусловило характер занятий местных жителей: рыболовство, зверобойный промысел, вырубка леса. Дополнительный толчок в развитии дал ввод в эксплуатацию </a:t>
            </a:r>
            <a:r>
              <a:rPr lang="ru-RU" sz="1400" dirty="0" err="1" smtClean="0"/>
              <a:t>Беломорско-Балтийского</a:t>
            </a:r>
            <a:r>
              <a:rPr lang="ru-RU" sz="1400" dirty="0" smtClean="0"/>
              <a:t> канала (ББК) в 1933 г. Он проходит по пути знаменитой «</a:t>
            </a:r>
            <a:r>
              <a:rPr lang="ru-RU" sz="1400" dirty="0" err="1" smtClean="0"/>
              <a:t>Осударевой</a:t>
            </a:r>
            <a:r>
              <a:rPr lang="ru-RU" sz="1400" dirty="0" smtClean="0"/>
              <a:t> дороги». Неподалеку от Беломорска расположились известные на весь мир петроглифы. Традиции и культуру самобытной этнографической группы проживающих в этих местах поморов хранят Беломорский краеведческий музей, Поморский народный хор, а также другие учреждения и фольклорные </a:t>
            </a:r>
            <a:r>
              <a:rPr lang="ru-RU" sz="1400" dirty="0" smtClean="0"/>
              <a:t>коллективы</a:t>
            </a:r>
          </a:p>
          <a:p>
            <a:r>
              <a:rPr lang="ru-RU" sz="1400" b="1" dirty="0" smtClean="0"/>
              <a:t>Кемь</a:t>
            </a:r>
            <a:endParaRPr lang="ru-RU" sz="1400" dirty="0" smtClean="0"/>
          </a:p>
          <a:p>
            <a:r>
              <a:rPr lang="ru-RU" sz="1400" dirty="0" smtClean="0"/>
              <a:t>Еще один поморский город с населением порядка 11 тыс. чел. Он расположен на реке Кеми, около места её впадения в Белое море. Основан в XIV веке. Среди культурных достопримечательностей Кеми туристов могут заинтересовать </a:t>
            </a:r>
            <a:r>
              <a:rPr lang="ru-RU" sz="1400" dirty="0" err="1" smtClean="0"/>
              <a:t>Кемский</a:t>
            </a:r>
            <a:r>
              <a:rPr lang="ru-RU" sz="1400" dirty="0" smtClean="0"/>
              <a:t> краеведческий музей «Поморье» и Успенский собор, где недавно была завершена основная часть реставрационных работ.</a:t>
            </a:r>
          </a:p>
          <a:p>
            <a:endParaRPr lang="ru-RU" sz="1400" dirty="0" smtClean="0"/>
          </a:p>
          <a:p>
            <a:endParaRPr lang="ru-RU"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ru-RU" b="1" dirty="0" smtClean="0"/>
              <a:t>Суоярви</a:t>
            </a:r>
            <a:endParaRPr lang="ru-RU" dirty="0" smtClean="0"/>
          </a:p>
          <a:p>
            <a:r>
              <a:rPr lang="ru-RU" dirty="0" smtClean="0"/>
              <a:t>Расположен на побережье озера Суоярви, численность населения порядка 9 тыс. чел. В XX веке город какое-то время был частью Финляндии, которая обрела независимость после событий Октябрьской революции. Но в 1944 г. Суоярви вернулся в состав СССР. Сразу несколько памятных мест в городе посвящено сражениям на карельской земле во времена Зимней и Второй мировой войн, например, монумент, возведенный в честь единственного </a:t>
            </a:r>
            <a:r>
              <a:rPr lang="ru-RU" dirty="0" err="1" smtClean="0"/>
              <a:t>ингерманландского</a:t>
            </a:r>
            <a:r>
              <a:rPr lang="ru-RU" dirty="0" smtClean="0"/>
              <a:t> финна-обладателя звания Героя Советского Союза Петра </a:t>
            </a:r>
            <a:r>
              <a:rPr lang="ru-RU" dirty="0" err="1" smtClean="0"/>
              <a:t>Тикиляйнена</a:t>
            </a:r>
            <a:r>
              <a:rPr lang="ru-RU" dirty="0" smtClean="0"/>
              <a:t>.</a:t>
            </a:r>
          </a:p>
          <a:p>
            <a:r>
              <a:rPr lang="ru-RU" b="1" dirty="0" smtClean="0"/>
              <a:t>Лахденпохья</a:t>
            </a:r>
            <a:endParaRPr lang="ru-RU" dirty="0" smtClean="0"/>
          </a:p>
          <a:p>
            <a:r>
              <a:rPr lang="ru-RU" dirty="0" smtClean="0"/>
              <a:t>В городе проживает 7 тыс. чел. В XVI веке на месте будущего города Лахденпохья существовало село </a:t>
            </a:r>
            <a:r>
              <a:rPr lang="ru-RU" dirty="0" err="1" smtClean="0"/>
              <a:t>Яккима</a:t>
            </a:r>
            <a:r>
              <a:rPr lang="ru-RU" dirty="0" smtClean="0"/>
              <a:t>, какое-то время территория принадлежала Швеции по условиям </a:t>
            </a:r>
            <a:r>
              <a:rPr lang="ru-RU" dirty="0" err="1" smtClean="0"/>
              <a:t>Столбовского</a:t>
            </a:r>
            <a:r>
              <a:rPr lang="ru-RU" dirty="0" smtClean="0"/>
              <a:t> мирного договора, но после Северной войны снова перешла в состав Российской империи, чтобы после революции и провозглашения независимости Финляндии стать теперь уже финской территорией. В состав СССР Лахденпохья вошел после Советско-Финляндской войны 1939-41 гг. Финны вернулись на эти территории во время Великой Отечественной войны, но в 1944 г. Лахденпохья вновь стал советским городом. Сегодня Лахденпохья включен в список моногородов России, на территории города работают хлебозавод и леспромхоз.</a:t>
            </a:r>
          </a:p>
          <a:p>
            <a:endParaRPr lang="ru-RU" dirty="0"/>
          </a:p>
        </p:txBody>
      </p:sp>
      <p:sp>
        <p:nvSpPr>
          <p:cNvPr id="3" name="Заголовок 2"/>
          <p:cNvSpPr>
            <a:spLocks noGrp="1"/>
          </p:cNvSpPr>
          <p:nvPr>
            <p:ph type="title"/>
          </p:nvPr>
        </p:nvSpPr>
        <p:spPr/>
        <p:txBody>
          <a:bodyPr/>
          <a:lstStyle/>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linds(horizontal)">
                                      <p:cBhvr>
                                        <p:cTn id="1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6" name="Текст 5"/>
          <p:cNvSpPr>
            <a:spLocks noGrp="1"/>
          </p:cNvSpPr>
          <p:nvPr>
            <p:ph type="body" sz="half" idx="2"/>
          </p:nvPr>
        </p:nvSpPr>
        <p:spPr>
          <a:xfrm>
            <a:off x="395536" y="188640"/>
            <a:ext cx="2949178" cy="4168179"/>
          </a:xfrm>
        </p:spPr>
        <p:txBody>
          <a:bodyPr/>
          <a:lstStyle/>
          <a:p>
            <a:pPr algn="ctr"/>
            <a:r>
              <a:rPr lang="ru-RU" b="1" dirty="0" smtClean="0">
                <a:ln w="1905"/>
                <a:solidFill>
                  <a:schemeClr val="tx1"/>
                </a:solidFill>
                <a:effectLst>
                  <a:innerShdw blurRad="69850" dist="43180" dir="5400000">
                    <a:srgbClr val="000000">
                      <a:alpha val="65000"/>
                    </a:srgbClr>
                  </a:innerShdw>
                </a:effectLst>
                <a:latin typeface="Segoe Script" pitchFamily="34" charset="0"/>
              </a:rPr>
              <a:t>«Здравствуй, Карелия!»</a:t>
            </a:r>
          </a:p>
          <a:p>
            <a:pPr algn="ctr"/>
            <a:r>
              <a:rPr lang="ru-RU" b="1" dirty="0" smtClean="0">
                <a:ln w="1905"/>
                <a:solidFill>
                  <a:schemeClr val="tx1"/>
                </a:solidFill>
                <a:effectLst>
                  <a:innerShdw blurRad="69850" dist="43180" dir="5400000">
                    <a:srgbClr val="000000">
                      <a:alpha val="65000"/>
                    </a:srgbClr>
                  </a:innerShdw>
                </a:effectLst>
                <a:latin typeface="Segoe Script" pitchFamily="34" charset="0"/>
              </a:rPr>
              <a:t>Здравствую, Карелия!</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Как же я рад</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Снова увидеть Кивач-водопад,</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Увидеть карельских озер глубину,</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Дрожание ветвей и тайги тишину.</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Я рад навестить Соловки и Кижи,</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Места, где живут и резвятся стрижи.</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Я рад видеть Шую, пороги Суны</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И Белого моря волшебные сны.</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Здравствуй, Карелия!</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Как же я рад</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Снова увидеть карельский закат,</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Сказочный лес и отблеск костра.</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Снова сюда я приехал. Ура!</a:t>
            </a:r>
            <a:br>
              <a:rPr lang="ru-RU" b="1" dirty="0" smtClean="0">
                <a:ln w="1905"/>
                <a:solidFill>
                  <a:schemeClr val="tx1"/>
                </a:solidFill>
                <a:effectLst>
                  <a:innerShdw blurRad="69850" dist="43180" dir="5400000">
                    <a:srgbClr val="000000">
                      <a:alpha val="65000"/>
                    </a:srgbClr>
                  </a:innerShdw>
                </a:effectLst>
                <a:latin typeface="Segoe Script" pitchFamily="34" charset="0"/>
              </a:rPr>
            </a:br>
            <a:r>
              <a:rPr lang="ru-RU" b="1" dirty="0" smtClean="0">
                <a:ln w="1905"/>
                <a:solidFill>
                  <a:schemeClr val="tx1"/>
                </a:solidFill>
                <a:effectLst>
                  <a:innerShdw blurRad="69850" dist="43180" dir="5400000">
                    <a:srgbClr val="000000">
                      <a:alpha val="65000"/>
                    </a:srgbClr>
                  </a:innerShdw>
                </a:effectLst>
                <a:latin typeface="Segoe Script" pitchFamily="34" charset="0"/>
              </a:rPr>
              <a:t>Кравченко Денис</a:t>
            </a:r>
          </a:p>
          <a:p>
            <a:endParaRPr lang="ru-RU" dirty="0"/>
          </a:p>
        </p:txBody>
      </p:sp>
      <p:pic>
        <p:nvPicPr>
          <p:cNvPr id="7" name="Picture 20" descr="http://s3.fotokto.ru/photo/full/214/2149414.jpg"/>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20114" r="20114"/>
          <a:stretch>
            <a:fillRect/>
          </a:stretch>
        </p:blipFill>
        <p:spPr bwMode="auto">
          <a:xfrm>
            <a:off x="3995936" y="476672"/>
            <a:ext cx="5148064" cy="4534825"/>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blinds(horizontal)">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179512" y="1772816"/>
            <a:ext cx="4447406" cy="4267671"/>
          </a:xfrm>
        </p:spPr>
        <p:txBody>
          <a:bodyPr>
            <a:normAutofit fontScale="77500" lnSpcReduction="20000"/>
          </a:bodyPr>
          <a:lstStyle/>
          <a:p>
            <a:pPr algn="ctr"/>
            <a:r>
              <a:rPr lang="ru-RU" b="1" dirty="0" smtClean="0">
                <a:ln w="1905"/>
                <a:effectLst>
                  <a:innerShdw blurRad="69850" dist="43180" dir="5400000">
                    <a:srgbClr val="000000">
                      <a:alpha val="65000"/>
                    </a:srgbClr>
                  </a:innerShdw>
                </a:effectLst>
              </a:rPr>
              <a:t>Долго Будет Карелия Сниться»</a:t>
            </a:r>
          </a:p>
          <a:p>
            <a:pPr algn="ctr"/>
            <a:r>
              <a:rPr lang="ru-RU" b="1" dirty="0" smtClean="0">
                <a:ln w="1905"/>
                <a:effectLst>
                  <a:innerShdw blurRad="69850" dist="43180" dir="5400000">
                    <a:srgbClr val="000000">
                      <a:alpha val="65000"/>
                    </a:srgbClr>
                  </a:innerShdw>
                </a:effectLst>
              </a:rPr>
              <a:t>В разных краях</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Оставляем мы сердца частицу,</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В памяти бережно, бережно,</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бережно встречи храня...</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Вот и теперь,</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Мы никак не могли не влюбиться,</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Как не любить</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Несравненные эти края.</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Долго будет Карелия сниться,</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Будут сниться с этих пор</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Остроконечных елей ресницы</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Над голубыми глазами озер.</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Белая ночь</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Опустилась безмолвно на скалы,</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Светится белая, белая,</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белая ночь напролет...</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И не понять</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То ли в озеро небо упало,</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И не понять</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То ли озеро в небе плывет.</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Долго будет Карелия сниться,</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Будут сниться с этих пор</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Остроконечных елей ресницы</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Над голубыми глазами озер.</a:t>
            </a:r>
            <a:br>
              <a:rPr lang="ru-RU" b="1" dirty="0" smtClean="0">
                <a:ln w="1905"/>
                <a:effectLst>
                  <a:innerShdw blurRad="69850" dist="43180" dir="5400000">
                    <a:srgbClr val="000000">
                      <a:alpha val="65000"/>
                    </a:srgbClr>
                  </a:innerShdw>
                </a:effectLst>
              </a:rPr>
            </a:br>
            <a:r>
              <a:rPr lang="ru-RU" b="1" dirty="0" smtClean="0">
                <a:ln w="1905"/>
                <a:effectLst>
                  <a:innerShdw blurRad="69850" dist="43180" dir="5400000">
                    <a:srgbClr val="000000">
                      <a:alpha val="65000"/>
                    </a:srgbClr>
                  </a:innerShdw>
                </a:effectLst>
              </a:rPr>
              <a:t>Ким Рыжов</a:t>
            </a:r>
          </a:p>
          <a:p>
            <a:endParaRPr lang="ru-RU" dirty="0"/>
          </a:p>
        </p:txBody>
      </p:sp>
      <p:sp>
        <p:nvSpPr>
          <p:cNvPr id="3" name="Заголовок 2"/>
          <p:cNvSpPr>
            <a:spLocks noGrp="1"/>
          </p:cNvSpPr>
          <p:nvPr>
            <p:ph type="title"/>
          </p:nvPr>
        </p:nvSpPr>
        <p:spPr/>
        <p:txBody>
          <a:bodyPr/>
          <a:lstStyle/>
          <a:p>
            <a:r>
              <a:rPr lang="ru-RU" dirty="0" smtClean="0"/>
              <a:t>Спасибо за внимание! </a:t>
            </a:r>
            <a:endParaRPr lang="ru-RU" dirty="0"/>
          </a:p>
        </p:txBody>
      </p:sp>
      <p:pic>
        <p:nvPicPr>
          <p:cNvPr id="4" name="Picture 4" descr="https://photocentra.ru/images/main59/591738_mai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9992" y="2420888"/>
            <a:ext cx="4322022" cy="2880320"/>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750"/>
                                        <p:tgtEl>
                                          <p:spTgt spid="4"/>
                                        </p:tgtEl>
                                      </p:cBhvr>
                                    </p:animEffect>
                                    <p:anim calcmode="lin" valueType="num">
                                      <p:cBhvr>
                                        <p:cTn id="8" dur="1750" fill="hold"/>
                                        <p:tgtEl>
                                          <p:spTgt spid="4"/>
                                        </p:tgtEl>
                                        <p:attrNameLst>
                                          <p:attrName>ppt_x</p:attrName>
                                        </p:attrNameLst>
                                      </p:cBhvr>
                                      <p:tavLst>
                                        <p:tav tm="0">
                                          <p:val>
                                            <p:strVal val="#ppt_x"/>
                                          </p:val>
                                        </p:tav>
                                        <p:tav tm="100000">
                                          <p:val>
                                            <p:strVal val="#ppt_x"/>
                                          </p:val>
                                        </p:tav>
                                      </p:tavLst>
                                    </p:anim>
                                    <p:anim calcmode="lin" valueType="num">
                                      <p:cBhvr>
                                        <p:cTn id="9" dur="17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blinds(horizontal)">
                                      <p:cBhvr>
                                        <p:cTn id="14" dur="500"/>
                                        <p:tgtEl>
                                          <p:spTgt spid="2">
                                            <p:txEl>
                                              <p:pRg st="0" end="0"/>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linds(horizontal)">
                                      <p:cBhvr>
                                        <p:cTn id="1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628650" y="1825624"/>
            <a:ext cx="7903790" cy="4555703"/>
          </a:xfrm>
        </p:spPr>
        <p:txBody>
          <a:bodyPr/>
          <a:lstStyle/>
          <a:p>
            <a:pPr>
              <a:buNone/>
            </a:pPr>
            <a:r>
              <a:rPr lang="ru-RU" b="1" dirty="0" smtClean="0">
                <a:latin typeface="Segoe Script" pitchFamily="34" charset="0"/>
              </a:rPr>
              <a:t>1)Расположение Карелии , территория , соседи</a:t>
            </a:r>
          </a:p>
          <a:p>
            <a:pPr>
              <a:buNone/>
            </a:pPr>
            <a:r>
              <a:rPr lang="ru-RU" b="1" dirty="0" smtClean="0">
                <a:latin typeface="Segoe Script" pitchFamily="34" charset="0"/>
              </a:rPr>
              <a:t>2) Символы Карелии</a:t>
            </a:r>
          </a:p>
          <a:p>
            <a:pPr>
              <a:buNone/>
            </a:pPr>
            <a:r>
              <a:rPr lang="ru-RU" b="1" dirty="0" smtClean="0">
                <a:latin typeface="Segoe Script" pitchFamily="34" charset="0"/>
              </a:rPr>
              <a:t>3)Природа Карелии </a:t>
            </a:r>
          </a:p>
          <a:p>
            <a:pPr>
              <a:buNone/>
            </a:pPr>
            <a:r>
              <a:rPr lang="ru-RU" b="1" dirty="0" smtClean="0">
                <a:latin typeface="Segoe Script" pitchFamily="34" charset="0"/>
              </a:rPr>
              <a:t>4)</a:t>
            </a:r>
            <a:r>
              <a:rPr lang="ru-RU" b="1" dirty="0" smtClean="0">
                <a:latin typeface="Segoe Script" pitchFamily="34" charset="0"/>
              </a:rPr>
              <a:t> </a:t>
            </a:r>
            <a:r>
              <a:rPr lang="ru-RU" b="1" dirty="0" smtClean="0">
                <a:latin typeface="Segoe Script" pitchFamily="34" charset="0"/>
              </a:rPr>
              <a:t>Гидрология (Озера </a:t>
            </a:r>
            <a:r>
              <a:rPr lang="ru-RU" b="1" dirty="0" smtClean="0">
                <a:latin typeface="Segoe Script" pitchFamily="34" charset="0"/>
              </a:rPr>
              <a:t>и реки Карелии)</a:t>
            </a:r>
            <a:endParaRPr lang="ru-RU" b="1" dirty="0" smtClean="0">
              <a:latin typeface="Segoe Script" pitchFamily="34" charset="0"/>
            </a:endParaRPr>
          </a:p>
          <a:p>
            <a:pPr>
              <a:buNone/>
            </a:pPr>
            <a:r>
              <a:rPr lang="ru-RU" b="1" dirty="0" smtClean="0">
                <a:latin typeface="Segoe Script" pitchFamily="34" charset="0"/>
              </a:rPr>
              <a:t>5)</a:t>
            </a:r>
            <a:r>
              <a:rPr lang="ru-RU" b="1" dirty="0" smtClean="0">
                <a:latin typeface="Segoe Script" pitchFamily="34" charset="0"/>
              </a:rPr>
              <a:t> Флора и </a:t>
            </a:r>
            <a:r>
              <a:rPr lang="ru-RU" b="1" dirty="0" smtClean="0">
                <a:latin typeface="Segoe Script" pitchFamily="34" charset="0"/>
              </a:rPr>
              <a:t>фауна</a:t>
            </a:r>
          </a:p>
          <a:p>
            <a:pPr>
              <a:buNone/>
            </a:pPr>
            <a:r>
              <a:rPr lang="ru-RU" b="1" dirty="0" smtClean="0">
                <a:latin typeface="Segoe Script" pitchFamily="34" charset="0"/>
              </a:rPr>
              <a:t>6)</a:t>
            </a:r>
            <a:r>
              <a:rPr lang="ru-RU" b="1" dirty="0" smtClean="0">
                <a:latin typeface="Segoe Script" pitchFamily="34" charset="0"/>
              </a:rPr>
              <a:t> Охрана </a:t>
            </a:r>
            <a:r>
              <a:rPr lang="ru-RU" b="1" dirty="0" smtClean="0">
                <a:latin typeface="Segoe Script" pitchFamily="34" charset="0"/>
              </a:rPr>
              <a:t>природы</a:t>
            </a:r>
          </a:p>
          <a:p>
            <a:pPr>
              <a:buNone/>
            </a:pPr>
            <a:r>
              <a:rPr lang="ru-RU" b="1" dirty="0" smtClean="0">
                <a:latin typeface="Segoe Script" pitchFamily="34" charset="0"/>
              </a:rPr>
              <a:t>7)Население</a:t>
            </a:r>
          </a:p>
          <a:p>
            <a:pPr>
              <a:buNone/>
            </a:pPr>
            <a:r>
              <a:rPr lang="ru-RU" b="1" dirty="0" smtClean="0">
                <a:latin typeface="Segoe Script" pitchFamily="34" charset="0"/>
              </a:rPr>
              <a:t>8)</a:t>
            </a:r>
            <a:r>
              <a:rPr lang="ru-RU" b="1" dirty="0" smtClean="0">
                <a:latin typeface="Segoe Script" pitchFamily="34" charset="0"/>
              </a:rPr>
              <a:t> Города Карелии</a:t>
            </a:r>
          </a:p>
          <a:p>
            <a:endParaRPr lang="ru-RU" dirty="0" smtClean="0"/>
          </a:p>
          <a:p>
            <a:endParaRPr lang="ru-RU" dirty="0" smtClean="0"/>
          </a:p>
          <a:p>
            <a:r>
              <a:rPr lang="ru-RU" dirty="0" smtClean="0"/>
              <a:t> </a:t>
            </a:r>
            <a:endParaRPr lang="ru-RU" dirty="0"/>
          </a:p>
        </p:txBody>
      </p:sp>
      <p:sp>
        <p:nvSpPr>
          <p:cNvPr id="4" name="Заголовок 3"/>
          <p:cNvSpPr>
            <a:spLocks noGrp="1"/>
          </p:cNvSpPr>
          <p:nvPr>
            <p:ph type="title"/>
          </p:nvPr>
        </p:nvSpPr>
        <p:spPr/>
        <p:txBody>
          <a:bodyPr/>
          <a:lstStyle/>
          <a:p>
            <a:r>
              <a:rPr lang="ru-RU" dirty="0" smtClean="0"/>
              <a:t>План занятия ;</a:t>
            </a:r>
            <a:endParaRPr lang="ru-RU" dirty="0"/>
          </a:p>
        </p:txBody>
      </p:sp>
      <p:pic>
        <p:nvPicPr>
          <p:cNvPr id="12289" name="Picture 1" descr="C:\Users\1\AppData\Local\Microsoft\Windows\INetCache\IE\P70J2T2Z\Jt52WUJziAz43fRH3S7kAsZ8T43RkZAP[1].jpg"/>
          <p:cNvPicPr>
            <a:picLocks noChangeAspect="1" noChangeArrowheads="1"/>
          </p:cNvPicPr>
          <p:nvPr/>
        </p:nvPicPr>
        <p:blipFill>
          <a:blip r:embed="rId2" cstate="print"/>
          <a:srcRect/>
          <a:stretch>
            <a:fillRect/>
          </a:stretch>
        </p:blipFill>
        <p:spPr bwMode="auto">
          <a:xfrm>
            <a:off x="3707904" y="3212976"/>
            <a:ext cx="5180625" cy="3108375"/>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linds(horizont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linds(horizontal)">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427984" y="1556792"/>
            <a:ext cx="3943350" cy="4351338"/>
          </a:xfrm>
        </p:spPr>
        <p:txBody>
          <a:bodyPr/>
          <a:lstStyle/>
          <a:p>
            <a:r>
              <a:rPr lang="ru-RU" b="1" dirty="0" smtClean="0">
                <a:latin typeface="Segoe Script" pitchFamily="34" charset="0"/>
              </a:rPr>
              <a:t>Республика Карелия</a:t>
            </a:r>
            <a:r>
              <a:rPr lang="ru-RU" dirty="0" smtClean="0">
                <a:latin typeface="Segoe Script" pitchFamily="34" charset="0"/>
              </a:rPr>
              <a:t> расположена на северо-западе Российской Федерации. Общая площадь составляет 180,5 тыс. кв. км (1,06% территории России). Протяжённость с севера на юг – 660 км, с запада на восток – 424 км. На севере Карелия граничит с </a:t>
            </a:r>
            <a:r>
              <a:rPr lang="ru-RU" b="1" dirty="0" smtClean="0">
                <a:latin typeface="Segoe Script" pitchFamily="34" charset="0"/>
              </a:rPr>
              <a:t>Мурманской областью</a:t>
            </a:r>
            <a:r>
              <a:rPr lang="ru-RU" dirty="0" smtClean="0">
                <a:latin typeface="Segoe Script" pitchFamily="34" charset="0"/>
              </a:rPr>
              <a:t>, на юге – с </a:t>
            </a:r>
            <a:r>
              <a:rPr lang="ru-RU" b="1" dirty="0" smtClean="0">
                <a:latin typeface="Segoe Script" pitchFamily="34" charset="0"/>
              </a:rPr>
              <a:t>Вологодской</a:t>
            </a:r>
            <a:r>
              <a:rPr lang="ru-RU" dirty="0" smtClean="0">
                <a:latin typeface="Segoe Script" pitchFamily="34" charset="0"/>
              </a:rPr>
              <a:t> и </a:t>
            </a:r>
            <a:r>
              <a:rPr lang="ru-RU" b="1" dirty="0" smtClean="0">
                <a:latin typeface="Segoe Script" pitchFamily="34" charset="0"/>
              </a:rPr>
              <a:t>Ленинградской,</a:t>
            </a:r>
            <a:r>
              <a:rPr lang="ru-RU" dirty="0" smtClean="0">
                <a:latin typeface="Segoe Script" pitchFamily="34" charset="0"/>
              </a:rPr>
              <a:t> на востоке – с </a:t>
            </a:r>
            <a:r>
              <a:rPr lang="ru-RU" b="1" dirty="0" smtClean="0">
                <a:latin typeface="Segoe Script" pitchFamily="34" charset="0"/>
              </a:rPr>
              <a:t>Архангельской</a:t>
            </a:r>
            <a:r>
              <a:rPr lang="ru-RU" dirty="0" smtClean="0">
                <a:latin typeface="Segoe Script" pitchFamily="34" charset="0"/>
              </a:rPr>
              <a:t>. На северо-востоке Карелия омывается Белым морем</a:t>
            </a:r>
            <a:r>
              <a:rPr lang="ru-RU" dirty="0" smtClean="0"/>
              <a:t>.</a:t>
            </a:r>
            <a:endParaRPr lang="ru-RU" dirty="0"/>
          </a:p>
        </p:txBody>
      </p:sp>
      <p:sp>
        <p:nvSpPr>
          <p:cNvPr id="3" name="Заголовок 2"/>
          <p:cNvSpPr>
            <a:spLocks noGrp="1"/>
          </p:cNvSpPr>
          <p:nvPr>
            <p:ph type="title"/>
          </p:nvPr>
        </p:nvSpPr>
        <p:spPr>
          <a:xfrm>
            <a:off x="2356111" y="0"/>
            <a:ext cx="6787889" cy="945498"/>
          </a:xfrm>
        </p:spPr>
        <p:txBody>
          <a:bodyPr>
            <a:normAutofit/>
          </a:bodyPr>
          <a:lstStyle/>
          <a:p>
            <a:r>
              <a:rPr lang="ru-RU" dirty="0" smtClean="0"/>
              <a:t>Расположение Карелии</a:t>
            </a:r>
            <a:endParaRPr lang="ru-RU" dirty="0"/>
          </a:p>
        </p:txBody>
      </p:sp>
      <p:pic>
        <p:nvPicPr>
          <p:cNvPr id="4" name="Picture Placeholder 5"/>
          <p:cNvPicPr>
            <a:picLocks noChangeAspect="1"/>
          </p:cNvPicPr>
          <p:nvPr/>
        </p:nvPicPr>
        <p:blipFill>
          <a:blip r:embed="rId2" cstate="screen">
            <a:extLst>
              <a:ext uri="{28A0092B-C50C-407E-A947-70E740481C1C}">
                <a14:useLocalDpi xmlns:a14="http://schemas.microsoft.com/office/drawing/2010/main" xmlns=""/>
              </a:ext>
            </a:extLst>
          </a:blip>
          <a:srcRect/>
          <a:stretch>
            <a:fillRect/>
          </a:stretch>
        </p:blipFill>
        <p:spPr>
          <a:xfrm>
            <a:off x="395536" y="954336"/>
            <a:ext cx="3824288" cy="59036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http://nord-news.ru/img/newsimages/20130130/1_28e4a67867f9.jpg"/>
          <p:cNvPicPr>
            <a:picLocks noGrp="1"/>
          </p:cNvPicPr>
          <p:nvPr>
            <p:ph idx="1"/>
          </p:nvPr>
        </p:nvPicPr>
        <p:blipFill rotWithShape="1">
          <a:blip r:embed="rId2" cstate="print">
            <a:extLst>
              <a:ext uri="{28A0092B-C50C-407E-A947-70E740481C1C}">
                <a14:useLocalDpi xmlns:a14="http://schemas.microsoft.com/office/drawing/2010/main" xmlns=""/>
              </a:ext>
            </a:extLst>
          </a:blip>
          <a:stretch/>
        </p:blipFill>
        <p:spPr bwMode="auto">
          <a:xfrm>
            <a:off x="179512" y="692696"/>
            <a:ext cx="2232248" cy="2348880"/>
          </a:xfrm>
          <a:prstGeom prst="rect">
            <a:avLst/>
          </a:prstGeom>
          <a:noFill/>
          <a:ln>
            <a:noFill/>
          </a:ln>
          <a:extLst>
            <a:ext uri="{53640926-AAD7-44D8-BBD7-CCE9431645EC}">
              <a14:shadowObscured xmlns:a14="http://schemas.microsoft.com/office/drawing/2010/main" xmlns=""/>
            </a:ext>
          </a:extLst>
        </p:spPr>
      </p:pic>
      <p:sp>
        <p:nvSpPr>
          <p:cNvPr id="3" name="Заголовок 2"/>
          <p:cNvSpPr>
            <a:spLocks noGrp="1"/>
          </p:cNvSpPr>
          <p:nvPr>
            <p:ph type="title"/>
          </p:nvPr>
        </p:nvSpPr>
        <p:spPr>
          <a:xfrm>
            <a:off x="611560" y="0"/>
            <a:ext cx="6787889" cy="945498"/>
          </a:xfrm>
        </p:spPr>
        <p:txBody>
          <a:bodyPr/>
          <a:lstStyle/>
          <a:p>
            <a:r>
              <a:rPr lang="ru-RU" dirty="0" smtClean="0"/>
              <a:t>Символы Карелии </a:t>
            </a:r>
            <a:endParaRPr lang="ru-RU" dirty="0"/>
          </a:p>
        </p:txBody>
      </p:sp>
      <p:pic>
        <p:nvPicPr>
          <p:cNvPr id="4" name="Picture 6" descr="Государственный флаг Республики Карелия"/>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79512" y="3068960"/>
            <a:ext cx="2448272" cy="1296144"/>
          </a:xfrm>
          <a:prstGeom prst="rect">
            <a:avLst/>
          </a:prstGeom>
          <a:noFill/>
          <a:ln>
            <a:noFill/>
          </a:ln>
        </p:spPr>
      </p:pic>
      <p:sp>
        <p:nvSpPr>
          <p:cNvPr id="6" name="TextBox 5"/>
          <p:cNvSpPr txBox="1"/>
          <p:nvPr/>
        </p:nvSpPr>
        <p:spPr>
          <a:xfrm>
            <a:off x="2483768" y="1124744"/>
            <a:ext cx="5832648" cy="1815882"/>
          </a:xfrm>
          <a:prstGeom prst="rect">
            <a:avLst/>
          </a:prstGeom>
          <a:noFill/>
        </p:spPr>
        <p:txBody>
          <a:bodyPr wrap="square" rtlCol="0">
            <a:spAutoFit/>
          </a:bodyPr>
          <a:lstStyle/>
          <a:p>
            <a:r>
              <a:rPr lang="ru-RU" sz="1400" b="1" dirty="0" smtClean="0"/>
              <a:t>Государственным </a:t>
            </a:r>
            <a:r>
              <a:rPr lang="ru-RU" sz="1400" b="1" dirty="0" smtClean="0"/>
              <a:t>гербом Республики Карелия</a:t>
            </a:r>
            <a:r>
              <a:rPr lang="ru-RU" sz="1400" dirty="0" smtClean="0"/>
              <a:t> является прямоугольный закругленный в нижней трети, трижды пересеченный в равных долях цветами государственного флага Республики Карелия щит с изображенным на нем профилем стоящего медведя черного цвета. Золотое обрамление щита переходит в стилизованное изображение ели с левой стороны и сосны - с правой. В </a:t>
            </a:r>
            <a:r>
              <a:rPr lang="ru-RU" sz="1400" dirty="0" err="1" smtClean="0"/>
              <a:t>навершии</a:t>
            </a:r>
            <a:r>
              <a:rPr lang="ru-RU" sz="1400" dirty="0" smtClean="0"/>
              <a:t> щита расположена восьмиконечная звезда (сдвоенный крест) золотого цвета</a:t>
            </a:r>
            <a:endParaRPr lang="ru-RU" sz="1400" dirty="0"/>
          </a:p>
        </p:txBody>
      </p:sp>
      <p:sp>
        <p:nvSpPr>
          <p:cNvPr id="7" name="TextBox 6"/>
          <p:cNvSpPr txBox="1"/>
          <p:nvPr/>
        </p:nvSpPr>
        <p:spPr>
          <a:xfrm>
            <a:off x="2771800" y="3140968"/>
            <a:ext cx="4464496" cy="1384995"/>
          </a:xfrm>
          <a:prstGeom prst="rect">
            <a:avLst/>
          </a:prstGeom>
          <a:noFill/>
        </p:spPr>
        <p:txBody>
          <a:bodyPr wrap="square" rtlCol="0">
            <a:spAutoFit/>
          </a:bodyPr>
          <a:lstStyle/>
          <a:p>
            <a:r>
              <a:rPr lang="ru-RU" sz="1400" dirty="0" smtClean="0"/>
              <a:t>Государственный флаг Республики Карелия представляет собой прямоугольное полотнище с равновеликими горизонтальными полосами: верхняя полоса - красного цвета, средняя - голубого цвета и нижняя - зеленого цвета. Отношение ширины флага к его длине - 2:3.</a:t>
            </a:r>
            <a:endParaRPr lang="ru-RU"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blinds(horizontal)">
                                      <p:cBhvr>
                                        <p:cTn id="2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r>
              <a:rPr lang="ru-RU" dirty="0" smtClean="0"/>
              <a:t>Край родной - Карелия!</a:t>
            </a:r>
            <a:br>
              <a:rPr lang="ru-RU" dirty="0" smtClean="0"/>
            </a:br>
            <a:r>
              <a:rPr lang="ru-RU" dirty="0" smtClean="0"/>
              <a:t>Древняя мудрая земля.</a:t>
            </a:r>
            <a:br>
              <a:rPr lang="ru-RU" dirty="0" smtClean="0"/>
            </a:br>
            <a:r>
              <a:rPr lang="ru-RU" dirty="0" smtClean="0"/>
              <a:t>Братских племен одна семья,</a:t>
            </a:r>
            <a:br>
              <a:rPr lang="ru-RU" dirty="0" smtClean="0"/>
            </a:br>
            <a:r>
              <a:rPr lang="ru-RU" dirty="0" smtClean="0"/>
              <a:t>Карелия!</a:t>
            </a:r>
            <a:br>
              <a:rPr lang="ru-RU" dirty="0" smtClean="0"/>
            </a:br>
            <a:r>
              <a:rPr lang="ru-RU" dirty="0" smtClean="0"/>
              <a:t>Звените, озера, и пой, тайга!</a:t>
            </a:r>
            <a:br>
              <a:rPr lang="ru-RU" dirty="0" smtClean="0"/>
            </a:br>
            <a:r>
              <a:rPr lang="ru-RU" dirty="0" smtClean="0"/>
              <a:t>Родная земля, ты мне дорога.</a:t>
            </a:r>
            <a:br>
              <a:rPr lang="ru-RU" dirty="0" smtClean="0"/>
            </a:br>
            <a:r>
              <a:rPr lang="ru-RU" dirty="0" smtClean="0"/>
              <a:t>Высоко на сопках твоих стою</a:t>
            </a:r>
            <a:br>
              <a:rPr lang="ru-RU" dirty="0" smtClean="0"/>
            </a:br>
            <a:r>
              <a:rPr lang="ru-RU" dirty="0" smtClean="0"/>
              <a:t>И песню во славу тебе пою.</a:t>
            </a:r>
            <a:br>
              <a:rPr lang="ru-RU" dirty="0" smtClean="0"/>
            </a:br>
            <a:r>
              <a:rPr lang="ru-RU" dirty="0" smtClean="0"/>
              <a:t>Край родной - Карелия!</a:t>
            </a:r>
            <a:br>
              <a:rPr lang="ru-RU" dirty="0" smtClean="0"/>
            </a:br>
            <a:r>
              <a:rPr lang="ru-RU" dirty="0" smtClean="0"/>
              <a:t>Ты мне навек судьбой дана.</a:t>
            </a:r>
            <a:br>
              <a:rPr lang="ru-RU" dirty="0" smtClean="0"/>
            </a:br>
            <a:r>
              <a:rPr lang="ru-RU" dirty="0" smtClean="0"/>
              <a:t>Здравствуй в веках, моя страна,</a:t>
            </a:r>
            <a:br>
              <a:rPr lang="ru-RU" dirty="0" smtClean="0"/>
            </a:br>
            <a:r>
              <a:rPr lang="ru-RU" dirty="0" smtClean="0"/>
              <a:t>Карелия!</a:t>
            </a:r>
            <a:br>
              <a:rPr lang="ru-RU" dirty="0" smtClean="0"/>
            </a:br>
            <a:r>
              <a:rPr lang="ru-RU" dirty="0" smtClean="0"/>
              <a:t>Герои былин средь лесов и гор</a:t>
            </a:r>
            <a:br>
              <a:rPr lang="ru-RU" dirty="0" smtClean="0"/>
            </a:br>
            <a:r>
              <a:rPr lang="ru-RU" dirty="0" smtClean="0"/>
              <a:t>Живут на земле нашей до сих пор.</a:t>
            </a:r>
            <a:br>
              <a:rPr lang="ru-RU" dirty="0" smtClean="0"/>
            </a:br>
            <a:r>
              <a:rPr lang="ru-RU" dirty="0" smtClean="0"/>
              <a:t>Лейся, песня! Кантеле, звонче пой</a:t>
            </a:r>
            <a:br>
              <a:rPr lang="ru-RU" dirty="0" smtClean="0"/>
            </a:br>
            <a:r>
              <a:rPr lang="ru-RU" dirty="0" smtClean="0"/>
              <a:t>Во имя карельской земли святой!</a:t>
            </a:r>
            <a:br>
              <a:rPr lang="ru-RU" dirty="0" smtClean="0"/>
            </a:br>
            <a:r>
              <a:rPr lang="ru-RU" dirty="0" smtClean="0"/>
              <a:t>Край родной - Карелия!</a:t>
            </a:r>
            <a:br>
              <a:rPr lang="ru-RU" dirty="0" smtClean="0"/>
            </a:br>
            <a:r>
              <a:rPr lang="ru-RU" dirty="0" smtClean="0"/>
              <a:t>Рун и былин напев живой.</a:t>
            </a:r>
            <a:br>
              <a:rPr lang="ru-RU" dirty="0" smtClean="0"/>
            </a:br>
            <a:r>
              <a:rPr lang="ru-RU" dirty="0" smtClean="0"/>
              <a:t>Вижу рассвет лучистый твой,</a:t>
            </a:r>
            <a:br>
              <a:rPr lang="ru-RU" dirty="0" smtClean="0"/>
            </a:br>
            <a:r>
              <a:rPr lang="ru-RU" dirty="0" smtClean="0"/>
              <a:t>Карелия</a:t>
            </a:r>
            <a:r>
              <a:rPr lang="ru-RU" dirty="0" smtClean="0"/>
              <a:t>!</a:t>
            </a:r>
            <a:r>
              <a:rPr lang="ru-RU" dirty="0" smtClean="0"/>
              <a:t> </a:t>
            </a:r>
            <a:endParaRPr lang="ru-RU" dirty="0" smtClean="0"/>
          </a:p>
          <a:p>
            <a:r>
              <a:rPr lang="ru-RU" dirty="0" smtClean="0"/>
              <a:t>Вижу </a:t>
            </a:r>
            <a:r>
              <a:rPr lang="ru-RU" dirty="0" smtClean="0"/>
              <a:t>рассвет лучезарный твой,</a:t>
            </a:r>
            <a:br>
              <a:rPr lang="ru-RU" dirty="0" smtClean="0"/>
            </a:br>
            <a:r>
              <a:rPr lang="ru-RU" dirty="0" smtClean="0"/>
              <a:t>Карелия!</a:t>
            </a:r>
            <a:endParaRPr lang="ru-RU" dirty="0"/>
          </a:p>
        </p:txBody>
      </p:sp>
      <p:sp>
        <p:nvSpPr>
          <p:cNvPr id="3" name="Заголовок 2"/>
          <p:cNvSpPr>
            <a:spLocks noGrp="1"/>
          </p:cNvSpPr>
          <p:nvPr>
            <p:ph type="title"/>
          </p:nvPr>
        </p:nvSpPr>
        <p:spPr/>
        <p:txBody>
          <a:bodyPr/>
          <a:lstStyle/>
          <a:p>
            <a:r>
              <a:rPr lang="ru-RU" dirty="0" smtClean="0"/>
              <a:t>Гимн Карелии</a:t>
            </a:r>
            <a:endParaRPr lang="ru-RU" dirty="0"/>
          </a:p>
        </p:txBody>
      </p:sp>
      <p:sp>
        <p:nvSpPr>
          <p:cNvPr id="4" name="TextBox 3"/>
          <p:cNvSpPr txBox="1"/>
          <p:nvPr/>
        </p:nvSpPr>
        <p:spPr>
          <a:xfrm>
            <a:off x="5076056" y="5373217"/>
            <a:ext cx="3240360" cy="738664"/>
          </a:xfrm>
          <a:prstGeom prst="rect">
            <a:avLst/>
          </a:prstGeom>
          <a:noFill/>
        </p:spPr>
        <p:txBody>
          <a:bodyPr wrap="square" rtlCol="0">
            <a:spAutoFit/>
          </a:bodyPr>
          <a:lstStyle/>
          <a:p>
            <a:r>
              <a:rPr lang="ru-RU" sz="1400" dirty="0" smtClean="0"/>
              <a:t>композитора А.Белобородова, авторы текста - А.Мишин и И.Костин.</a:t>
            </a:r>
            <a:endParaRPr lang="ru-RU" sz="1400" dirty="0"/>
          </a:p>
        </p:txBody>
      </p:sp>
      <p:pic>
        <p:nvPicPr>
          <p:cNvPr id="5" name="Picture 12" descr="https://pbs.twimg.com/media/DdJb402W4AUuAHd.jpg:larg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11960" y="1412776"/>
            <a:ext cx="4606118" cy="3384376"/>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blinds(horizontal)">
                                      <p:cBhvr>
                                        <p:cTn id="15" dur="500"/>
                                        <p:tgtEl>
                                          <p:spTgt spid="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shipilina\Documents\Отдел Маркетинга\Аня Шипилина\Личное\Для мамы\Фото\d347ecfb92a06815.jpe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5868144" y="4681699"/>
            <a:ext cx="3275856" cy="2176300"/>
          </a:xfrm>
          <a:prstGeom prst="roundRect">
            <a:avLst/>
          </a:prstGeom>
          <a:noFill/>
          <a:ln>
            <a:solidFill>
              <a:schemeClr val="bg1">
                <a:lumMod val="75000"/>
              </a:schemeClr>
            </a:solidFill>
          </a:ln>
          <a:extLst>
            <a:ext uri="{909E8E84-426E-40DD-AFC4-6F175D3DCCD1}">
              <a14:hiddenFill xmlns:a14="http://schemas.microsoft.com/office/drawing/2010/main" xmlns="">
                <a:solidFill>
                  <a:srgbClr val="FFFFFF"/>
                </a:solidFill>
              </a14:hiddenFill>
            </a:ext>
          </a:extLst>
        </p:spPr>
      </p:pic>
      <p:sp>
        <p:nvSpPr>
          <p:cNvPr id="2" name="Содержимое 1"/>
          <p:cNvSpPr>
            <a:spLocks noGrp="1"/>
          </p:cNvSpPr>
          <p:nvPr>
            <p:ph idx="1"/>
          </p:nvPr>
        </p:nvSpPr>
        <p:spPr>
          <a:xfrm>
            <a:off x="251520" y="1268760"/>
            <a:ext cx="7886700" cy="4351338"/>
          </a:xfrm>
        </p:spPr>
        <p:txBody>
          <a:bodyPr/>
          <a:lstStyle/>
          <a:p>
            <a:r>
              <a:rPr lang="ru-RU" b="1" dirty="0" smtClean="0"/>
              <a:t>Часовой Пояс</a:t>
            </a:r>
            <a:endParaRPr lang="ru-RU" b="1" dirty="0" smtClean="0"/>
          </a:p>
          <a:p>
            <a:r>
              <a:rPr lang="ru-RU" dirty="0" smtClean="0"/>
              <a:t>Республика </a:t>
            </a:r>
            <a:r>
              <a:rPr lang="ru-RU" dirty="0" smtClean="0"/>
              <a:t>Карелия находится в </a:t>
            </a:r>
            <a:r>
              <a:rPr lang="ru-RU" dirty="0" smtClean="0"/>
              <a:t>часовом поясе , </a:t>
            </a:r>
            <a:r>
              <a:rPr lang="ru-RU" dirty="0" smtClean="0"/>
              <a:t>обозначаемом по международному стандарту как </a:t>
            </a:r>
            <a:r>
              <a:rPr lang="ru-RU" i="1" dirty="0" smtClean="0"/>
              <a:t>Moscow </a:t>
            </a:r>
            <a:r>
              <a:rPr lang="ru-RU" i="1" dirty="0" err="1" smtClean="0"/>
              <a:t>Time</a:t>
            </a:r>
            <a:r>
              <a:rPr lang="ru-RU" i="1" dirty="0" smtClean="0"/>
              <a:t> </a:t>
            </a:r>
            <a:r>
              <a:rPr lang="ru-RU" i="1" dirty="0" err="1" smtClean="0"/>
              <a:t>Zone</a:t>
            </a:r>
            <a:r>
              <a:rPr lang="ru-RU" dirty="0" smtClean="0"/>
              <a:t> (MSK). Смещение относительно Всемирного координированного времени UTC составляет +</a:t>
            </a:r>
            <a:r>
              <a:rPr lang="ru-RU" dirty="0" smtClean="0"/>
              <a:t>3:00</a:t>
            </a:r>
          </a:p>
          <a:p>
            <a:r>
              <a:rPr lang="ru-RU" b="1" dirty="0" smtClean="0"/>
              <a:t>Климат</a:t>
            </a:r>
          </a:p>
          <a:p>
            <a:r>
              <a:rPr lang="ru-RU" dirty="0" smtClean="0"/>
              <a:t>Карельская погода изменчива. Климат мягкий, с обилием осадков, меняющийся на территории Карелии от морского к умеренно континентальному. Зима снежная, прохладная, но обычно без сильных морозов; если морозы наступают, то только на несколько дней. Лето непродолжительное и тёплое, с большим количеством осадков. Даже в июне в республике иногда бывают заморозки (крайне редко). Жара бывает редко и наступает на две-три недели по южным районам, но из-за высокой влажности она ощутима и при 20 °C. В северных районах жара бывает крайне редко и длится не более нескольких </a:t>
            </a:r>
            <a:r>
              <a:rPr lang="ru-RU" dirty="0" smtClean="0"/>
              <a:t>дней.</a:t>
            </a:r>
            <a:endParaRPr lang="ru-RU" b="1" dirty="0" smtClean="0"/>
          </a:p>
          <a:p>
            <a:endParaRPr lang="ru-RU" dirty="0"/>
          </a:p>
        </p:txBody>
      </p:sp>
      <p:sp>
        <p:nvSpPr>
          <p:cNvPr id="3" name="Заголовок 2"/>
          <p:cNvSpPr>
            <a:spLocks noGrp="1"/>
          </p:cNvSpPr>
          <p:nvPr>
            <p:ph type="title"/>
          </p:nvPr>
        </p:nvSpPr>
        <p:spPr>
          <a:xfrm>
            <a:off x="827584" y="332656"/>
            <a:ext cx="6787889" cy="945498"/>
          </a:xfrm>
        </p:spPr>
        <p:txBody>
          <a:bodyPr/>
          <a:lstStyle/>
          <a:p>
            <a:r>
              <a:rPr lang="ru-RU" dirty="0" smtClean="0"/>
              <a:t>Природа Карелии</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blinds(horizontal)">
                                      <p:cBhvr>
                                        <p:cTn id="15" dur="500"/>
                                        <p:tgtEl>
                                          <p:spTgt spid="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blinds(horizontal)">
                                      <p:cBhvr>
                                        <p:cTn id="20" dur="500"/>
                                        <p:tgtEl>
                                          <p:spTgt spid="2">
                                            <p:txEl>
                                              <p:pRg st="2" end="2"/>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Effect transition="in" filter="blinds(horizontal)">
                                      <p:cBhvr>
                                        <p:cTn id="2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dirty="0" smtClean="0"/>
              <a:t>В Карелии насчитывается около 27 000 рек, из которых самые крупные: Водла (протяжённость — 149 км), Кемь (191 км), Онда (197 км), Унга, Чирка-Кемь (221 км), Ковда, Шуя, Суна с водопадами Кивач и </a:t>
            </a:r>
            <a:r>
              <a:rPr lang="ru-RU" dirty="0" smtClean="0"/>
              <a:t>Выг</a:t>
            </a:r>
            <a:endParaRPr lang="ru-RU" dirty="0" smtClean="0"/>
          </a:p>
          <a:p>
            <a:r>
              <a:rPr lang="ru-RU" dirty="0" smtClean="0"/>
              <a:t>В республике около 60 000 озёр. В совокупности с болотами они насчитывают около 2000 км³ качественной свежей </a:t>
            </a:r>
            <a:r>
              <a:rPr lang="ru-RU" dirty="0" smtClean="0"/>
              <a:t>воды. Ладожское</a:t>
            </a:r>
            <a:r>
              <a:rPr lang="ru-RU" dirty="0" smtClean="0"/>
              <a:t> и </a:t>
            </a:r>
            <a:r>
              <a:rPr lang="ru-RU" dirty="0" smtClean="0"/>
              <a:t>Онежское </a:t>
            </a:r>
            <a:r>
              <a:rPr lang="ru-RU" dirty="0" smtClean="0"/>
              <a:t> являются самыми большими озёрами в Европе. Другие крупные озёра Карелии: Нюк, Пяозеро, Сегозеро, Сямозеро, Топозеро, Выгозеро, Юшкозеро. Так как территория Карелии располагается на Балтийском кристаллическом щите, то многие реки порожисты и нередко одеты в каменные </a:t>
            </a:r>
            <a:r>
              <a:rPr lang="ru-RU" dirty="0" smtClean="0"/>
              <a:t>берега</a:t>
            </a:r>
            <a:r>
              <a:rPr lang="ru-RU" baseline="30000" dirty="0" smtClean="0"/>
              <a:t> </a:t>
            </a:r>
            <a:r>
              <a:rPr lang="ru-RU" dirty="0" smtClean="0"/>
              <a:t>.</a:t>
            </a:r>
            <a:endParaRPr lang="ru-RU" dirty="0" smtClean="0"/>
          </a:p>
          <a:p>
            <a:endParaRPr lang="ru-RU" dirty="0"/>
          </a:p>
        </p:txBody>
      </p:sp>
      <p:sp>
        <p:nvSpPr>
          <p:cNvPr id="3" name="Заголовок 2"/>
          <p:cNvSpPr>
            <a:spLocks noGrp="1"/>
          </p:cNvSpPr>
          <p:nvPr>
            <p:ph type="title"/>
          </p:nvPr>
        </p:nvSpPr>
        <p:spPr/>
        <p:txBody>
          <a:bodyPr>
            <a:normAutofit fontScale="90000"/>
          </a:bodyPr>
          <a:lstStyle/>
          <a:p>
            <a:r>
              <a:rPr lang="ru-RU" dirty="0" smtClean="0"/>
              <a:t>Гидрология</a:t>
            </a:r>
            <a:br>
              <a:rPr lang="ru-RU" dirty="0" smtClean="0"/>
            </a:br>
            <a:r>
              <a:rPr lang="ru-RU" dirty="0" smtClean="0"/>
              <a:t>(Озера и реки Карелии)</a:t>
            </a:r>
            <a:endParaRPr lang="ru-RU" dirty="0"/>
          </a:p>
        </p:txBody>
      </p:sp>
      <p:pic>
        <p:nvPicPr>
          <p:cNvPr id="4" name="Picture 20" descr="http://s3.fotokto.ru/photo/full/214/214941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3133" y="4149080"/>
            <a:ext cx="2480867" cy="139553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https://petrofame.info/assets/Uploads/4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5345832"/>
            <a:ext cx="2429167" cy="151216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500"/>
                                        <p:tgtEl>
                                          <p:spTgt spid="4"/>
                                        </p:tgtEl>
                                      </p:cBhvr>
                                    </p:animEffect>
                                  </p:childTnLst>
                                </p:cTn>
                              </p:par>
                            </p:childTnLst>
                          </p:cTn>
                        </p:par>
                        <p:par>
                          <p:cTn id="8" fill="hold">
                            <p:stCondLst>
                              <p:cond delay="2500"/>
                            </p:stCondLst>
                            <p:childTnLst>
                              <p:par>
                                <p:cTn id="9" presetID="21"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blinds(horizontal)">
                                      <p:cBhvr>
                                        <p:cTn id="16" dur="500"/>
                                        <p:tgtEl>
                                          <p:spTgt spid="2">
                                            <p:txEl>
                                              <p:pRg st="0" end="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blinds(horizontal)">
                                      <p:cBhvr>
                                        <p:cTn id="19"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ru-RU" dirty="0" smtClean="0"/>
              <a:t>Фауна Карелии относительно молодая, она сформировалась после Ледникового периода. Всего на территории республики обитают 63 вида млекопитающих, многие из которых, например, ладожская кольчатая нерпа, летяга и бурый ушан занесены в Красную книгу</a:t>
            </a:r>
            <a:r>
              <a:rPr lang="ru-RU" dirty="0" smtClean="0"/>
              <a:t>.</a:t>
            </a:r>
          </a:p>
          <a:p>
            <a:r>
              <a:rPr lang="ru-RU" dirty="0" smtClean="0"/>
              <a:t>В Карелии обитает 285 видов птиц, из которых 36 видов внесены в Красную</a:t>
            </a:r>
            <a:r>
              <a:rPr lang="ru-RU" dirty="0" smtClean="0">
                <a:hlinkClick r:id="rId2" tooltip="Красная книга Республики Карелия"/>
              </a:rPr>
              <a:t> </a:t>
            </a:r>
            <a:r>
              <a:rPr lang="ru-RU" dirty="0" smtClean="0"/>
              <a:t>книгу Карелии. Самые распространённые птицы — это врановые. Встречается боровая дичь — рябчики, тетерева, белые куропатки, глухари. Каждую весну в Карелию из тёплых стран прилетают гуси. Распространены хищные птицы: совы, ястреба, орлы-беркуты, болотные луни. Также обитает 40 пар редких орланов-белохвостов. Из водоплавающих: утки, гагары, кулики, множество чаек и самая крупная из нырковых уток Карелии — обыкновенная гага, ценная своим тёплым пухом</a:t>
            </a:r>
            <a:r>
              <a:rPr lang="ru-RU" dirty="0" smtClean="0"/>
              <a:t>.</a:t>
            </a:r>
          </a:p>
          <a:p>
            <a:r>
              <a:rPr lang="ru-RU" dirty="0" smtClean="0"/>
              <a:t>Пресмыкающихся на территории республики всего 5 видов: гадюка обыкновенная, уж, веретеница, ящерица живородящая и ящерица прыткая.</a:t>
            </a:r>
            <a:endParaRPr lang="ru-RU" dirty="0"/>
          </a:p>
        </p:txBody>
      </p:sp>
      <p:sp>
        <p:nvSpPr>
          <p:cNvPr id="3" name="Заголовок 2"/>
          <p:cNvSpPr>
            <a:spLocks noGrp="1"/>
          </p:cNvSpPr>
          <p:nvPr>
            <p:ph type="title"/>
          </p:nvPr>
        </p:nvSpPr>
        <p:spPr/>
        <p:txBody>
          <a:bodyPr>
            <a:normAutofit fontScale="90000"/>
          </a:bodyPr>
          <a:lstStyle/>
          <a:p>
            <a:r>
              <a:rPr lang="ru-RU" dirty="0" smtClean="0"/>
              <a:t>Флора и фауна</a:t>
            </a:r>
            <a:br>
              <a:rPr lang="ru-RU" dirty="0" smtClean="0"/>
            </a:b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f55923798">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Custom 7">
      <a:majorFont>
        <a:latin typeface="Century Gothic"/>
        <a:ea typeface=""/>
        <a:cs typeface=""/>
      </a:majorFont>
      <a:minorFont>
        <a:latin typeface="Arial"/>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12000">
              <a:schemeClr val="accent1"/>
            </a:gs>
            <a:gs pos="100000">
              <a:schemeClr val="accent3"/>
            </a:gs>
          </a:gsLst>
          <a:lin ang="0" scaled="1"/>
          <a:tileRect/>
        </a:gradFill>
        <a:ln w="12700" cap="flat">
          <a:noFill/>
          <a:prstDash val="solid"/>
          <a:miter/>
        </a:ln>
      </a:spPr>
      <a:bodyPr rtlCol="0" anchor="ctr"/>
      <a:lstStyle>
        <a:defPPr algn="l">
          <a:defRPr dirty="0"/>
        </a:defPPr>
      </a:lstStyle>
    </a:spDef>
  </a:objectDefaults>
  <a:extraClrSchemeLst/>
  <a:extLst>
    <a:ext uri="{05A4C25C-085E-4340-85A3-A5531E510DB2}">
      <thm15:themeFamily xmlns="" xmlns:thm15="http://schemas.microsoft.com/office/thememl/2012/main" name="Office_30741380_TF55923798.potx" id="{1FB061B5-9E01-4E04-A517-B0AA2987E41C}" vid="{D770918E-B00C-4F04-BDFD-A08CC9945D76}"/>
    </a:ext>
  </a:extLst>
</a:theme>
</file>

<file path=docProps/app.xml><?xml version="1.0" encoding="utf-8"?>
<Properties xmlns="http://schemas.openxmlformats.org/officeDocument/2006/extended-properties" xmlns:vt="http://schemas.openxmlformats.org/officeDocument/2006/docPropsVTypes">
  <Template>Мой любимый Край</Template>
  <TotalTime>84</TotalTime>
  <Words>1124</Words>
  <Application>Microsoft Office PowerPoint</Application>
  <PresentationFormat>Экран (4:3)</PresentationFormat>
  <Paragraphs>87</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tf55923798</vt:lpstr>
      <vt:lpstr>Моя Карелия</vt:lpstr>
      <vt:lpstr>Слайд 2</vt:lpstr>
      <vt:lpstr>План занятия ;</vt:lpstr>
      <vt:lpstr>Расположение Карелии</vt:lpstr>
      <vt:lpstr>Символы Карелии </vt:lpstr>
      <vt:lpstr>Гимн Карелии</vt:lpstr>
      <vt:lpstr>Природа Карелии</vt:lpstr>
      <vt:lpstr>Гидрология (Озера и реки Карелии)</vt:lpstr>
      <vt:lpstr>Флора и фауна </vt:lpstr>
      <vt:lpstr>Слайд 10</vt:lpstr>
      <vt:lpstr>Охрана природы </vt:lpstr>
      <vt:lpstr>Население </vt:lpstr>
      <vt:lpstr>Населенные пункты Карелии</vt:lpstr>
      <vt:lpstr>Города Карелии</vt:lpstr>
      <vt:lpstr>Слайд 15</vt:lpstr>
      <vt:lpstr>Слайд 16</vt:lpstr>
      <vt:lpstr>Слайд 17</vt:lpstr>
      <vt:lpstr>Слайд 18</vt:lpstr>
      <vt:lpstr>Слайд 19</vt:lpstr>
      <vt:lpstr>Спасибо за внимание!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Моя Карелия</dc:title>
  <dc:creator>Юлия</dc:creator>
  <cp:lastModifiedBy>1</cp:lastModifiedBy>
  <cp:revision>10</cp:revision>
  <dcterms:created xsi:type="dcterms:W3CDTF">2023-10-03T07:52:38Z</dcterms:created>
  <dcterms:modified xsi:type="dcterms:W3CDTF">2023-10-03T09:27:36Z</dcterms:modified>
</cp:coreProperties>
</file>