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3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8151A3-EA0C-4C4A-88E8-D057162AA1B9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414709-32F8-476B-8D04-21D2E7467F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1189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414709-32F8-476B-8D04-21D2E7467F47}" type="slidenum">
              <a:rPr lang="ru-RU" smtClean="0"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A7272-0FF8-46FF-946A-2225048C20F9}" type="datetimeFigureOut">
              <a:rPr lang="ru-RU" smtClean="0"/>
              <a:pPr/>
              <a:t>20.12.2022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61F54-F1A6-48FE-8915-A89F914996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32800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A7272-0FF8-46FF-946A-2225048C20F9}" type="datetimeFigureOut">
              <a:rPr lang="ru-RU" smtClean="0"/>
              <a:pPr/>
              <a:t>20.12.2022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61F54-F1A6-48FE-8915-A89F914996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95262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A7272-0FF8-46FF-946A-2225048C20F9}" type="datetimeFigureOut">
              <a:rPr lang="ru-RU" smtClean="0"/>
              <a:pPr/>
              <a:t>20.12.2022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61F54-F1A6-48FE-8915-A89F914996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26639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A7272-0FF8-46FF-946A-2225048C20F9}" type="datetimeFigureOut">
              <a:rPr lang="ru-RU" smtClean="0"/>
              <a:pPr/>
              <a:t>20.12.2022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61F54-F1A6-48FE-8915-A89F914996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64808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A7272-0FF8-46FF-946A-2225048C20F9}" type="datetimeFigureOut">
              <a:rPr lang="ru-RU" smtClean="0"/>
              <a:pPr/>
              <a:t>20.12.2022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61F54-F1A6-48FE-8915-A89F914996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675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A7272-0FF8-46FF-946A-2225048C20F9}" type="datetimeFigureOut">
              <a:rPr lang="ru-RU" smtClean="0"/>
              <a:pPr/>
              <a:t>20.12.2022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61F54-F1A6-48FE-8915-A89F914996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60402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A7272-0FF8-46FF-946A-2225048C20F9}" type="datetimeFigureOut">
              <a:rPr lang="ru-RU" smtClean="0"/>
              <a:pPr/>
              <a:t>20.12.2022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61F54-F1A6-48FE-8915-A89F914996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0583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A7272-0FF8-46FF-946A-2225048C20F9}" type="datetimeFigureOut">
              <a:rPr lang="ru-RU" smtClean="0"/>
              <a:pPr/>
              <a:t>20.12.2022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61F54-F1A6-48FE-8915-A89F914996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45715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A7272-0FF8-46FF-946A-2225048C20F9}" type="datetimeFigureOut">
              <a:rPr lang="ru-RU" smtClean="0"/>
              <a:pPr/>
              <a:t>20.12.2022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61F54-F1A6-48FE-8915-A89F914996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08667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A7272-0FF8-46FF-946A-2225048C20F9}" type="datetimeFigureOut">
              <a:rPr lang="ru-RU" smtClean="0"/>
              <a:pPr/>
              <a:t>20.12.2022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61F54-F1A6-48FE-8915-A89F914996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66989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A7272-0FF8-46FF-946A-2225048C20F9}" type="datetimeFigureOut">
              <a:rPr lang="ru-RU" smtClean="0"/>
              <a:pPr/>
              <a:t>20.12.2022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61F54-F1A6-48FE-8915-A89F914996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40697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AA7272-0FF8-46FF-946A-2225048C20F9}" type="datetimeFigureOut">
              <a:rPr lang="ru-RU" smtClean="0"/>
              <a:pPr/>
              <a:t>20.12.2022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361F54-F1A6-48FE-8915-A89F914996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7295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404664"/>
            <a:ext cx="8496944" cy="705321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Чеченская война(1994-1996) 1 этап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H="1" flipV="1">
            <a:off x="8676455" y="6381327"/>
            <a:ext cx="45719" cy="45719"/>
          </a:xfr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>
            <a:normAutofit fontScale="25000" lnSpcReduction="20000"/>
          </a:bodyPr>
          <a:lstStyle/>
          <a:p>
            <a:endParaRPr lang="ru-RU" sz="105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556790"/>
            <a:ext cx="799288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Контртеррористическая операция на Северном Кавказе является продолжением событий 1994- 1996 гг., когда российская армия вела боевые действия по ликвидации незаконных вооруженных формирований и восстановлению конституционного порядка в Чеченской Республике. В результате гражданского переворота в 1991 году Чеченскую Республику возглавила радикально настроенная группировка, ставившая целью - создание независимого государства.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76456" y="-432048"/>
            <a:ext cx="45719" cy="864096"/>
          </a:xfrm>
        </p:spPr>
        <p:txBody>
          <a:bodyPr>
            <a:normAutofit/>
          </a:bodyPr>
          <a:lstStyle/>
          <a:p>
            <a:r>
              <a:rPr lang="ru-RU" sz="800" dirty="0" smtClean="0"/>
              <a:t>.</a:t>
            </a:r>
            <a:endParaRPr lang="ru-RU" sz="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44008" y="620688"/>
            <a:ext cx="4248472" cy="5953848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На данном мемориале запечатлено имя героя, нашего земляка </a:t>
            </a:r>
            <a:r>
              <a:rPr lang="ru-RU" dirty="0" err="1" smtClean="0"/>
              <a:t>Дагбаева</a:t>
            </a:r>
            <a:r>
              <a:rPr lang="ru-RU" dirty="0" smtClean="0"/>
              <a:t> Виктора Ивановича уроженца села </a:t>
            </a:r>
            <a:r>
              <a:rPr lang="ru-RU" dirty="0" err="1" smtClean="0"/>
              <a:t>Цаган-Челутай</a:t>
            </a:r>
            <a:r>
              <a:rPr lang="ru-RU" dirty="0" smtClean="0"/>
              <a:t>, который выполняя воинский долг героически погиб в Чеченской республике. Виктор Иванович был другом, товарищем моего отца </a:t>
            </a:r>
            <a:r>
              <a:rPr lang="ru-RU" dirty="0" err="1" smtClean="0"/>
              <a:t>Буянто</a:t>
            </a:r>
            <a:r>
              <a:rPr lang="ru-RU" dirty="0" smtClean="0"/>
              <a:t> </a:t>
            </a:r>
            <a:r>
              <a:rPr lang="ru-RU" dirty="0" err="1" smtClean="0"/>
              <a:t>Балтаевича</a:t>
            </a:r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2050" name="Picture 2" descr="C:\Users\Учитель\Desktop\IMG-11a5dd31a512e5269d5d3e413efbfc76-V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80" t="28478" r="35387" b="39794"/>
          <a:stretch/>
        </p:blipFill>
        <p:spPr bwMode="auto">
          <a:xfrm>
            <a:off x="251520" y="983453"/>
            <a:ext cx="4096038" cy="4611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069848"/>
          </a:xfrm>
        </p:spPr>
        <p:txBody>
          <a:bodyPr>
            <a:normAutofit fontScale="90000"/>
          </a:bodyPr>
          <a:lstStyle/>
          <a:p>
            <a:pPr algn="ctr"/>
            <a:r>
              <a:rPr lang="ru-RU" i="1" dirty="0" smtClean="0"/>
              <a:t>«Не дай бог, узнать вам, что такое война…»</a:t>
            </a:r>
            <a:endParaRPr lang="ru-RU" dirty="0"/>
          </a:p>
        </p:txBody>
      </p:sp>
      <p:sp>
        <p:nvSpPr>
          <p:cNvPr id="1026" name="AutoShape 2" descr="https://static.tildacdn.com/tild3965-3332-4561-b538-666461373864/maxresdefaul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static.tildacdn.com/tild3965-3332-4561-b538-666461373864/maxresdefaul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static.tildacdn.com/tild3965-3332-4561-b538-666461373864/maxresdefaul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24warez.ru/uploads/posts/2014-09/1412074006_1275678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" name="AutoShape 10" descr="https://24warez.ru/uploads/posts/2014-09/1412074006_1275678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6" name="AutoShape 12" descr="https://24warez.ru/uploads/posts/2014-09/1412074006_1275678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8" name="AutoShape 14" descr="https://24warez.ru/uploads/posts/2014-09/1412074006_1275678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0" name="AutoShape 16" descr="https://24warez.ru/uploads/posts/2014-09/1412074006_1275678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Рисунок 10" descr="maxresdefaul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1772816"/>
            <a:ext cx="7680852" cy="4320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692696"/>
            <a:ext cx="8458200" cy="74994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Чеченская война (1994-1996) 1 этап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1556792"/>
            <a:ext cx="8640960" cy="4608512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9 </a:t>
            </a: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декабря 1994 года президент Борис Ельцин подписал указ «О мерах по пресечению деятельности незаконных вооруженных формирований на территории Чеченской республики и в зоне осетино-ингушского конфликта». 11 декабря 1994 года началась операция по восстановлению там конституционного порядка.</a:t>
            </a:r>
          </a:p>
          <a:p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8530208" cy="82195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Чеченская война (1999-2000) 2 этап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268760"/>
            <a:ext cx="8507288" cy="468052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Чеченская война была направлена не только против внутреннего вооруженного столкновения, но и против внешних сил, заинтересованных в расчленении России. Главной причиной послужило вторжение боевиков в республику Дагестан.</a:t>
            </a:r>
          </a:p>
          <a:p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066800"/>
          </a:xfrm>
        </p:spPr>
        <p:txBody>
          <a:bodyPr/>
          <a:lstStyle/>
          <a:p>
            <a:r>
              <a:rPr lang="ru-RU" dirty="0" err="1" smtClean="0"/>
              <a:t>Цыдыпылов</a:t>
            </a:r>
            <a:r>
              <a:rPr lang="ru-RU" dirty="0" smtClean="0"/>
              <a:t> </a:t>
            </a:r>
            <a:r>
              <a:rPr lang="ru-RU" dirty="0" err="1" smtClean="0"/>
              <a:t>Буянто</a:t>
            </a:r>
            <a:r>
              <a:rPr lang="ru-RU" dirty="0" smtClean="0"/>
              <a:t> </a:t>
            </a:r>
            <a:r>
              <a:rPr lang="ru-RU" dirty="0" err="1" smtClean="0"/>
              <a:t>Балтаевич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23928" y="1412776"/>
            <a:ext cx="4834880" cy="288032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Дата рождения:                </a:t>
            </a:r>
            <a:r>
              <a:rPr lang="ru-RU" dirty="0" smtClean="0"/>
              <a:t>  9 </a:t>
            </a:r>
            <a:r>
              <a:rPr lang="ru-RU" dirty="0" smtClean="0"/>
              <a:t>июня 1981 года</a:t>
            </a:r>
          </a:p>
          <a:p>
            <a:r>
              <a:rPr lang="ru-RU" dirty="0" smtClean="0"/>
              <a:t>Место рождения:    </a:t>
            </a:r>
            <a:r>
              <a:rPr lang="ru-RU" dirty="0" smtClean="0"/>
              <a:t>     </a:t>
            </a:r>
            <a:r>
              <a:rPr lang="ru-RU" dirty="0" smtClean="0"/>
              <a:t>село </a:t>
            </a:r>
            <a:r>
              <a:rPr lang="ru-RU" dirty="0" err="1" smtClean="0"/>
              <a:t>Цаган-Челутай</a:t>
            </a:r>
            <a:r>
              <a:rPr lang="en-US" dirty="0" smtClean="0"/>
              <a:t>,</a:t>
            </a:r>
            <a:r>
              <a:rPr lang="ru-RU" dirty="0" err="1" smtClean="0"/>
              <a:t>Кяхтинский</a:t>
            </a:r>
            <a:r>
              <a:rPr lang="ru-RU" dirty="0" smtClean="0"/>
              <a:t> район</a:t>
            </a:r>
            <a:endParaRPr lang="ru-RU" dirty="0"/>
          </a:p>
        </p:txBody>
      </p:sp>
      <p:pic>
        <p:nvPicPr>
          <p:cNvPr id="1026" name="Picture 2" descr="C:\Users\Учитель\Desktop\IMG-7970e3e9879d29fee2fcef32f6d5eaca-V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77" t="7203" r="17062" b="18269"/>
          <a:stretch/>
        </p:blipFill>
        <p:spPr bwMode="auto">
          <a:xfrm>
            <a:off x="546092" y="1484784"/>
            <a:ext cx="3059098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066800"/>
          </a:xfrm>
        </p:spPr>
        <p:txBody>
          <a:bodyPr/>
          <a:lstStyle/>
          <a:p>
            <a:r>
              <a:rPr lang="ru-RU" dirty="0" err="1" smtClean="0"/>
              <a:t>Цыдыпылов</a:t>
            </a:r>
            <a:r>
              <a:rPr lang="ru-RU" dirty="0" smtClean="0"/>
              <a:t> </a:t>
            </a:r>
            <a:r>
              <a:rPr lang="ru-RU" dirty="0" err="1" smtClean="0"/>
              <a:t>Буянто</a:t>
            </a:r>
            <a:r>
              <a:rPr lang="ru-RU" dirty="0" smtClean="0"/>
              <a:t> </a:t>
            </a:r>
            <a:r>
              <a:rPr lang="ru-RU" dirty="0" err="1" smtClean="0"/>
              <a:t>Балтаевич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484783"/>
            <a:ext cx="8445624" cy="1512167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В первый класс пошел в среднюю общеобразовательную школу </a:t>
            </a:r>
            <a:r>
              <a:rPr lang="ru-RU" dirty="0" err="1" smtClean="0"/>
              <a:t>школу</a:t>
            </a:r>
            <a:r>
              <a:rPr lang="ru-RU" dirty="0" smtClean="0"/>
              <a:t> села </a:t>
            </a:r>
            <a:r>
              <a:rPr lang="ru-RU" dirty="0" err="1" smtClean="0"/>
              <a:t>Шарагол</a:t>
            </a:r>
            <a:r>
              <a:rPr lang="en-US" dirty="0" smtClean="0"/>
              <a:t>.</a:t>
            </a:r>
            <a:r>
              <a:rPr lang="ru-RU" dirty="0" smtClean="0"/>
              <a:t>Учился по разному</a:t>
            </a:r>
            <a:r>
              <a:rPr lang="en-US" dirty="0" smtClean="0"/>
              <a:t>,</a:t>
            </a:r>
            <a:r>
              <a:rPr lang="ru-RU" dirty="0" smtClean="0"/>
              <a:t>но учителя никогда не жаловались</a:t>
            </a:r>
            <a:r>
              <a:rPr lang="en-US" dirty="0" smtClean="0"/>
              <a:t>.</a:t>
            </a:r>
            <a:r>
              <a:rPr lang="ru-RU" dirty="0" smtClean="0"/>
              <a:t>Уважали одноклассники </a:t>
            </a:r>
            <a:r>
              <a:rPr lang="en-US" dirty="0" smtClean="0"/>
              <a:t>,</a:t>
            </a:r>
            <a:r>
              <a:rPr lang="ru-RU" dirty="0" smtClean="0"/>
              <a:t>любили соседи </a:t>
            </a:r>
            <a:r>
              <a:rPr lang="en-US" dirty="0" smtClean="0"/>
              <a:t>,</a:t>
            </a:r>
            <a:r>
              <a:rPr lang="ru-RU" dirty="0" smtClean="0"/>
              <a:t>всегда был готов помочь в трудную минуту</a:t>
            </a:r>
            <a:r>
              <a:rPr lang="en-US" dirty="0" smtClean="0"/>
              <a:t>.</a:t>
            </a:r>
            <a:endParaRPr lang="ru-RU" dirty="0"/>
          </a:p>
        </p:txBody>
      </p:sp>
      <p:pic>
        <p:nvPicPr>
          <p:cNvPr id="4098" name="Picture 2" descr="C:\Users\Учитель\Desktop\IMG-176735fdb8f5851421b8ed0f272ec007-V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86" t="4136" r="7296" b="4614"/>
          <a:stretch/>
        </p:blipFill>
        <p:spPr bwMode="auto">
          <a:xfrm rot="16200000">
            <a:off x="2511739" y="2320909"/>
            <a:ext cx="3483428" cy="5123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066800"/>
          </a:xfrm>
        </p:spPr>
        <p:txBody>
          <a:bodyPr/>
          <a:lstStyle/>
          <a:p>
            <a:r>
              <a:rPr lang="ru-RU" dirty="0" err="1" smtClean="0"/>
              <a:t>Цыдыпылов</a:t>
            </a:r>
            <a:r>
              <a:rPr lang="ru-RU" dirty="0" smtClean="0"/>
              <a:t> </a:t>
            </a:r>
            <a:r>
              <a:rPr lang="ru-RU" dirty="0" err="1" smtClean="0"/>
              <a:t>Буянто</a:t>
            </a:r>
            <a:r>
              <a:rPr lang="ru-RU" dirty="0" smtClean="0"/>
              <a:t> </a:t>
            </a:r>
            <a:r>
              <a:rPr lang="ru-RU" dirty="0" err="1" smtClean="0"/>
              <a:t>Балтаевич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649586" y="1664803"/>
            <a:ext cx="3386910" cy="4611599"/>
          </a:xfrm>
        </p:spPr>
        <p:txBody>
          <a:bodyPr>
            <a:normAutofit fontScale="62500" lnSpcReduction="20000"/>
          </a:bodyPr>
          <a:lstStyle/>
          <a:p>
            <a:r>
              <a:rPr lang="ru-RU" sz="2400" dirty="0" smtClean="0"/>
              <a:t>Участвовал во втором этапе войны</a:t>
            </a:r>
            <a:r>
              <a:rPr lang="en-US" sz="2400" dirty="0" smtClean="0"/>
              <a:t>.</a:t>
            </a:r>
            <a:endParaRPr lang="ru-RU" sz="2400" dirty="0" smtClean="0"/>
          </a:p>
          <a:p>
            <a:r>
              <a:rPr lang="ru-RU" sz="2400" dirty="0" smtClean="0"/>
              <a:t>22 июня 1999 года был призван в </a:t>
            </a:r>
            <a:r>
              <a:rPr lang="ru-RU" sz="2400" dirty="0" err="1" smtClean="0"/>
              <a:t>Кяхтинский</a:t>
            </a:r>
            <a:r>
              <a:rPr lang="ru-RU" sz="2400" dirty="0" smtClean="0"/>
              <a:t> военкомат</a:t>
            </a:r>
            <a:r>
              <a:rPr lang="en-US" sz="2400" dirty="0" smtClean="0"/>
              <a:t>.</a:t>
            </a:r>
            <a:r>
              <a:rPr lang="ru-RU" sz="2400" dirty="0" smtClean="0"/>
              <a:t>Проходил учебные сборы в городе Ростов-На-Дону в казачьих лагерях в течении 6 месяцев</a:t>
            </a:r>
            <a:r>
              <a:rPr lang="en-US" sz="2400" dirty="0" smtClean="0"/>
              <a:t>.</a:t>
            </a:r>
            <a:r>
              <a:rPr lang="ru-RU" sz="2400" dirty="0" smtClean="0"/>
              <a:t>После этого был отправлен выполнять боевые задачи в Чеченскую республику</a:t>
            </a:r>
            <a:r>
              <a:rPr lang="en-US" sz="2400" dirty="0" smtClean="0"/>
              <a:t>.</a:t>
            </a:r>
            <a:endParaRPr lang="ru-RU" sz="2400" dirty="0" smtClean="0"/>
          </a:p>
          <a:p>
            <a:r>
              <a:rPr lang="ru-RU" sz="2400" dirty="0" smtClean="0"/>
              <a:t>28 февраля получил звание младший сержант</a:t>
            </a:r>
            <a:r>
              <a:rPr lang="en-US" sz="2400" dirty="0" smtClean="0"/>
              <a:t>.</a:t>
            </a:r>
            <a:r>
              <a:rPr lang="ru-RU" sz="2400" dirty="0" smtClean="0"/>
              <a:t>Служил в составе артиллерийского </a:t>
            </a:r>
            <a:r>
              <a:rPr lang="ru-RU" sz="2400" dirty="0" err="1" smtClean="0"/>
              <a:t>дивизона</a:t>
            </a:r>
            <a:r>
              <a:rPr lang="ru-RU" sz="2400" dirty="0" smtClean="0"/>
              <a:t>, 3 роты во </a:t>
            </a:r>
            <a:r>
              <a:rPr lang="ru-RU" sz="2400" dirty="0" err="1" smtClean="0"/>
              <a:t>взоде</a:t>
            </a:r>
            <a:r>
              <a:rPr lang="ru-RU" sz="2400" dirty="0" smtClean="0"/>
              <a:t> материального обеспечения в качестве водителя</a:t>
            </a:r>
            <a:r>
              <a:rPr lang="en-US" sz="2400" dirty="0" smtClean="0"/>
              <a:t>.</a:t>
            </a:r>
            <a:r>
              <a:rPr lang="ru-RU" sz="2400" dirty="0" smtClean="0"/>
              <a:t>Военная обстановка была крайне напряженная</a:t>
            </a:r>
            <a:r>
              <a:rPr lang="en-US" sz="2400" dirty="0" smtClean="0"/>
              <a:t>.</a:t>
            </a:r>
            <a:r>
              <a:rPr lang="ru-RU" sz="2400" dirty="0" smtClean="0"/>
              <a:t>Погодные условия были суровые</a:t>
            </a:r>
            <a:r>
              <a:rPr lang="en-US" sz="2400" dirty="0" smtClean="0"/>
              <a:t>.</a:t>
            </a:r>
            <a:r>
              <a:rPr lang="ru-RU" sz="2400" dirty="0" smtClean="0"/>
              <a:t> Не смотря на все тяготы военную службу нес достойно</a:t>
            </a:r>
            <a:r>
              <a:rPr lang="en-US" sz="2400" dirty="0" smtClean="0"/>
              <a:t>.</a:t>
            </a:r>
            <a:r>
              <a:rPr lang="ru-RU" sz="2400" dirty="0" smtClean="0"/>
              <a:t>За проявленное мужество и патриотизм мой отец имеет государственную награду орден </a:t>
            </a:r>
            <a:r>
              <a:rPr lang="ru-RU" sz="2400" dirty="0" err="1" smtClean="0"/>
              <a:t>мужества.Моя</a:t>
            </a:r>
            <a:r>
              <a:rPr lang="ru-RU" sz="2400" dirty="0" smtClean="0"/>
              <a:t> семья очень гордиться им.</a:t>
            </a:r>
            <a:endParaRPr lang="ru-RU" sz="2400" dirty="0"/>
          </a:p>
        </p:txBody>
      </p:sp>
      <p:pic>
        <p:nvPicPr>
          <p:cNvPr id="1027" name="Picture 3" descr="C:\Users\Учитель\Desktop\IMG-7bd4ef62c04e01ca985c9f35404001f1-V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90" t="6819" r="6786"/>
          <a:stretch/>
        </p:blipFill>
        <p:spPr bwMode="auto">
          <a:xfrm rot="16200000">
            <a:off x="1218882" y="949471"/>
            <a:ext cx="3491732" cy="5282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066800"/>
          </a:xfrm>
        </p:spPr>
        <p:txBody>
          <a:bodyPr/>
          <a:lstStyle/>
          <a:p>
            <a:r>
              <a:rPr lang="ru-RU" dirty="0" err="1" smtClean="0"/>
              <a:t>Цыдыпылов</a:t>
            </a:r>
            <a:r>
              <a:rPr lang="ru-RU" dirty="0" smtClean="0"/>
              <a:t> </a:t>
            </a:r>
            <a:r>
              <a:rPr lang="ru-RU" dirty="0" err="1" smtClean="0"/>
              <a:t>Буянто</a:t>
            </a:r>
            <a:r>
              <a:rPr lang="ru-RU" dirty="0" smtClean="0"/>
              <a:t> </a:t>
            </a:r>
            <a:r>
              <a:rPr lang="ru-RU" dirty="0" err="1" smtClean="0"/>
              <a:t>Балтаевич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23928" y="1484784"/>
            <a:ext cx="4762872" cy="4325112"/>
          </a:xfrm>
        </p:spPr>
        <p:txBody>
          <a:bodyPr/>
          <a:lstStyle/>
          <a:p>
            <a:r>
              <a:rPr lang="ru-RU" dirty="0" smtClean="0"/>
              <a:t>Пока он не ступил своей ногой на чужую землю, его молодая душа не верила, что он </a:t>
            </a:r>
            <a:br>
              <a:rPr lang="ru-RU" dirty="0" smtClean="0"/>
            </a:br>
            <a:r>
              <a:rPr lang="ru-RU" dirty="0" smtClean="0"/>
              <a:t>попал в горячую</a:t>
            </a:r>
            <a:br>
              <a:rPr lang="ru-RU" dirty="0" smtClean="0"/>
            </a:br>
            <a:r>
              <a:rPr lang="ru-RU" dirty="0" smtClean="0"/>
              <a:t> точку.</a:t>
            </a:r>
            <a:endParaRPr lang="ru-RU" dirty="0"/>
          </a:p>
        </p:txBody>
      </p:sp>
      <p:sp>
        <p:nvSpPr>
          <p:cNvPr id="6146" name="AutoShape 2" descr="https://static.tildacdn.com/tild3965-3332-4561-b538-666461373864/maxresdefaul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0" name="Picture 2" descr="C:\Users\Учитель\Desktop\IMG-47f3cac35e0e1df714c5468e1413d55c-V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45" t="7421" r="12832" b="12545"/>
          <a:stretch/>
        </p:blipFill>
        <p:spPr bwMode="auto">
          <a:xfrm>
            <a:off x="482912" y="1516392"/>
            <a:ext cx="3356260" cy="4698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066800"/>
          </a:xfrm>
        </p:spPr>
        <p:txBody>
          <a:bodyPr/>
          <a:lstStyle/>
          <a:p>
            <a:r>
              <a:rPr lang="ru-RU" dirty="0" err="1" smtClean="0"/>
              <a:t>Цыдыпылов</a:t>
            </a:r>
            <a:r>
              <a:rPr lang="ru-RU" dirty="0" smtClean="0"/>
              <a:t> </a:t>
            </a:r>
            <a:r>
              <a:rPr lang="ru-RU" dirty="0" err="1" smtClean="0"/>
              <a:t>Буянто</a:t>
            </a:r>
            <a:r>
              <a:rPr lang="ru-RU" dirty="0" smtClean="0"/>
              <a:t> </a:t>
            </a:r>
            <a:r>
              <a:rPr lang="ru-RU" dirty="0" err="1" smtClean="0"/>
              <a:t>Балтаевич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567504" y="1484784"/>
            <a:ext cx="3119295" cy="5089752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По окончании службы вернулся в Улан-Удэ</a:t>
            </a:r>
            <a:r>
              <a:rPr lang="en-US" sz="2000" dirty="0" smtClean="0"/>
              <a:t>,</a:t>
            </a:r>
            <a:r>
              <a:rPr lang="ru-RU" sz="2000" dirty="0" smtClean="0"/>
              <a:t> к мирной жизни</a:t>
            </a:r>
            <a:r>
              <a:rPr lang="en-US" sz="2000" dirty="0" smtClean="0"/>
              <a:t>.</a:t>
            </a:r>
            <a:endParaRPr lang="ru-RU" sz="2000" dirty="0" smtClean="0"/>
          </a:p>
          <a:p>
            <a:r>
              <a:rPr lang="ru-RU" sz="2000" dirty="0" smtClean="0"/>
              <a:t>20 сентября 2002 года заключил брак с моей мамой </a:t>
            </a:r>
            <a:r>
              <a:rPr lang="ru-RU" sz="2000" dirty="0" err="1" smtClean="0"/>
              <a:t>Раднаевой</a:t>
            </a:r>
            <a:r>
              <a:rPr lang="ru-RU" sz="2000" dirty="0" smtClean="0"/>
              <a:t> Викторией Борисовной </a:t>
            </a:r>
            <a:r>
              <a:rPr lang="en-US" sz="2000" dirty="0" smtClean="0"/>
              <a:t>.</a:t>
            </a:r>
            <a:endParaRPr lang="ru-RU" sz="2000" dirty="0" smtClean="0"/>
          </a:p>
          <a:p>
            <a:r>
              <a:rPr lang="ru-RU" sz="2000" dirty="0" smtClean="0"/>
              <a:t>2007 году родилась я, а в 2017 моя сестра </a:t>
            </a:r>
            <a:r>
              <a:rPr lang="ru-RU" sz="2000" dirty="0" err="1" smtClean="0"/>
              <a:t>Адиса</a:t>
            </a:r>
            <a:r>
              <a:rPr lang="en-US" sz="2000" dirty="0" smtClean="0"/>
              <a:t>.</a:t>
            </a:r>
            <a:endParaRPr lang="ru-RU" sz="2000" dirty="0" smtClean="0"/>
          </a:p>
          <a:p>
            <a:r>
              <a:rPr lang="ru-RU" sz="2000" dirty="0" smtClean="0"/>
              <a:t>На данный момент работает в Мариинской школе-интернат</a:t>
            </a:r>
            <a:r>
              <a:rPr lang="en-US" sz="2000" dirty="0" smtClean="0"/>
              <a:t>.</a:t>
            </a:r>
            <a:endParaRPr lang="ru-RU" sz="20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996952"/>
            <a:ext cx="2627313" cy="205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 descr="C:\Users\Учитель\Desktop\IMG-2f22dea3749032b2788efd7fd9c434c7-V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97" y="1772816"/>
            <a:ext cx="5472608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404664"/>
            <a:ext cx="8458200" cy="100811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Памятник "Ровесникам, ушедшим в бой"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39952" y="1628800"/>
            <a:ext cx="4680520" cy="4968552"/>
          </a:xfrm>
        </p:spPr>
        <p:txBody>
          <a:bodyPr>
            <a:normAutofit lnSpcReduction="10000"/>
          </a:bodyPr>
          <a:lstStyle/>
          <a:p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</a:t>
            </a: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ооружен в 1998 г. по инициативе Совета ветеранов Афганистана. Автор проекта </a:t>
            </a:r>
            <a:r>
              <a:rPr lang="ru-RU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-</a:t>
            </a:r>
            <a:r>
              <a:rPr lang="ru-RU" sz="18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Батор</a:t>
            </a:r>
            <a:r>
              <a:rPr lang="ru-RU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8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Бамуевич</a:t>
            </a:r>
            <a:r>
              <a:rPr lang="ru-RU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8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Бадмацыренов</a:t>
            </a: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 </a:t>
            </a: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посвящен воинам Бурятии, погибшим при </a:t>
            </a:r>
            <a:r>
              <a:rPr lang="ru-RU" sz="1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исполении</a:t>
            </a: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интернационального долга в Республике Афганистан и во время боевых действий в Чечне. Комплекс представляет собой полураспустившийся бутон лотоса, символизирующий безвременно ушедшие молодые жизни погибших воинов, двух мемориальных досок со списками 59 погибших, галереи с портретами погибших, высеченных на мраморных плитах, и боевые машины пехоты, установленной на пьедестале (в августе 2001 г.). В Чечне погибло 72 человека. Жители республики называют этот памятник "Черным тюльпаном".</a:t>
            </a:r>
          </a:p>
        </p:txBody>
      </p:sp>
      <p:pic>
        <p:nvPicPr>
          <p:cNvPr id="3074" name="Picture 2" descr="C:\Users\Учитель\Desktop\IMG-b47f71e79b0c05950d632475f8928738-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6792"/>
            <a:ext cx="3456384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185</TotalTime>
  <Words>531</Words>
  <Application>Microsoft Office PowerPoint</Application>
  <PresentationFormat>Экран (4:3)</PresentationFormat>
  <Paragraphs>28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Чеченская война(1994-1996) 1 этап</vt:lpstr>
      <vt:lpstr>Чеченская война (1994-1996) 1 этап</vt:lpstr>
      <vt:lpstr>Чеченская война (1999-2000) 2 этап</vt:lpstr>
      <vt:lpstr>Цыдыпылов Буянто Балтаевич</vt:lpstr>
      <vt:lpstr>Цыдыпылов Буянто Балтаевич</vt:lpstr>
      <vt:lpstr>Цыдыпылов Буянто Балтаевич</vt:lpstr>
      <vt:lpstr>Цыдыпылов Буянто Балтаевич</vt:lpstr>
      <vt:lpstr>Цыдыпылов Буянто Балтаевич</vt:lpstr>
      <vt:lpstr>Памятник "Ровесникам, ушедшим в бой"</vt:lpstr>
      <vt:lpstr>.</vt:lpstr>
      <vt:lpstr>«Не дай бог, узнать вам, что такое война…»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Учитель</cp:lastModifiedBy>
  <cp:revision>21</cp:revision>
  <dcterms:created xsi:type="dcterms:W3CDTF">2022-12-17T14:03:05Z</dcterms:created>
  <dcterms:modified xsi:type="dcterms:W3CDTF">2022-12-19T23:20:25Z</dcterms:modified>
</cp:coreProperties>
</file>