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6" r:id="rId2"/>
    <p:sldId id="257" r:id="rId3"/>
    <p:sldId id="258" r:id="rId4"/>
    <p:sldId id="267" r:id="rId5"/>
    <p:sldId id="268" r:id="rId6"/>
    <p:sldId id="259" r:id="rId7"/>
    <p:sldId id="260" r:id="rId8"/>
    <p:sldId id="261" r:id="rId9"/>
    <p:sldId id="262" r:id="rId10"/>
    <p:sldId id="270" r:id="rId11"/>
    <p:sldId id="271" r:id="rId12"/>
    <p:sldId id="263" r:id="rId13"/>
    <p:sldId id="264" r:id="rId14"/>
    <p:sldId id="265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0" autoAdjust="0"/>
    <p:restoredTop sz="56137" autoAdjust="0"/>
  </p:normalViewPr>
  <p:slideViewPr>
    <p:cSldViewPr>
      <p:cViewPr varScale="1">
        <p:scale>
          <a:sx n="39" d="100"/>
          <a:sy n="39" d="100"/>
        </p:scale>
        <p:origin x="-22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57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3E8B26-DF11-4F50-9386-B0B8FA17CAB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3B0AD-1002-42E5-BF29-61F26FE5BBB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Название какого фильма перекликается с любимым периодом ученика в школьные будни? (Большая перемена).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будет делать ворона, прожив 3 года? (жить четвёртый).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есть у всадника, петуха и ученика на контрольной? (Шпора).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Почему поп шляпу покупает? (потому что даром не дают).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Какие уроки «вел» Распутин? (Уроки французского).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 что ученика выгнали из класса? (За дверь).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Какая буква действует плохо даже на самого доброго учителя? («М»: учитель-мучитель).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сделается с красным шёлковым платком, если его отпустить на 5 минут на дно моря? (станет мокрым).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древнем Риме учителей языкознания называли грамматиком, чтения – литератором. Раб, сопровождающий детей в школу и обратно, именовался педагогом. Как назывался учитель арифметики? (Калькулятор).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Без чего не могут обойтись охотники, барабанщики и математики? (Без дроби).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Какой предмет преподает диктатор? (Русский язык).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Почему учителя информатики постоянно простужаются? (Долго сидят перед «открытыми» окнами).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Какие безмозглые головы всегда нужны? (булавочные).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Почему кошки любят сидеть на коврике перед компьютером? (Там есть мышка).</a:t>
            </a:r>
          </a:p>
          <a:p>
            <a:r>
              <a:rPr lang="ru-RU" sz="1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 каких учителей в шкафу скелет? (Учитель биологи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3B0AD-1002-42E5-BF29-61F26FE5BBB3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488" y="2130425"/>
            <a:ext cx="5600712" cy="1227137"/>
          </a:xfrm>
        </p:spPr>
        <p:txBody>
          <a:bodyPr>
            <a:normAutofit/>
          </a:bodyPr>
          <a:lstStyle>
            <a:lvl1pPr>
              <a:defRPr sz="3600">
                <a:latin typeface="Segoe Scrip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86116" y="3571876"/>
            <a:ext cx="4629160" cy="97156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  <a:latin typeface="Segoe Scrip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0"/>
            <a:ext cx="242887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3174" y="5076840"/>
            <a:ext cx="4857784" cy="566738"/>
          </a:xfrm>
        </p:spPr>
        <p:txBody>
          <a:bodyPr anchor="b"/>
          <a:lstStyle>
            <a:lvl1pPr algn="ctr">
              <a:defRPr sz="2000" b="0">
                <a:latin typeface="Segoe Scrip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43174" y="889015"/>
            <a:ext cx="4857784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2887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285984" y="5072074"/>
            <a:ext cx="4857784" cy="566738"/>
          </a:xfrm>
        </p:spPr>
        <p:txBody>
          <a:bodyPr anchor="b"/>
          <a:lstStyle>
            <a:lvl1pPr algn="ctr">
              <a:defRPr sz="2000" b="0">
                <a:latin typeface="Segoe Scrip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"/>
          </p:nvPr>
        </p:nvSpPr>
        <p:spPr>
          <a:xfrm>
            <a:off x="2285984" y="857232"/>
            <a:ext cx="4857784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icture with Caption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0"/>
            <a:ext cx="242887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Picture Placeholder 2"/>
          <p:cNvSpPr>
            <a:spLocks noGrp="1"/>
          </p:cNvSpPr>
          <p:nvPr>
            <p:ph type="pic" idx="10"/>
          </p:nvPr>
        </p:nvSpPr>
        <p:spPr>
          <a:xfrm>
            <a:off x="4714876" y="857232"/>
            <a:ext cx="4143404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14876" y="5072063"/>
            <a:ext cx="4143374" cy="571515"/>
          </a:xfrm>
        </p:spPr>
        <p:txBody>
          <a:bodyPr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1800" b="0" kern="1200" dirty="0" smtClean="0">
                <a:solidFill>
                  <a:schemeClr val="tx1"/>
                </a:solidFill>
                <a:latin typeface="Segoe Script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428625" y="857250"/>
            <a:ext cx="4071938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3200" kern="1200" baseline="0" dirty="0" smtClean="0">
                <a:solidFill>
                  <a:schemeClr val="tx1"/>
                </a:solidFill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428625" y="5072074"/>
            <a:ext cx="4071937" cy="571489"/>
          </a:xfrm>
        </p:spPr>
        <p:txBody>
          <a:bodyPr rtlCol="0" anchor="b">
            <a:normAutofit/>
          </a:bodyPr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1800" b="0" kern="1200" dirty="0" smtClean="0">
                <a:solidFill>
                  <a:schemeClr val="tx1"/>
                </a:solidFill>
                <a:latin typeface="Segoe Script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Picture with Caption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0"/>
            <a:ext cx="242887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5143512"/>
            <a:ext cx="8572560" cy="566738"/>
          </a:xfrm>
        </p:spPr>
        <p:txBody>
          <a:bodyPr anchor="b"/>
          <a:lstStyle>
            <a:lvl1pPr algn="ctr">
              <a:defRPr sz="2000" b="0">
                <a:latin typeface="Segoe Scrip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720" y="928670"/>
            <a:ext cx="8643998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none"/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57686" y="2143116"/>
            <a:ext cx="2428875" cy="2071688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643188" y="0"/>
            <a:ext cx="597217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643188" y="1600200"/>
            <a:ext cx="604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Segoe Script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Segoe Script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Segoe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Segoe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Segoe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Segoe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Segoe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1\Downloads\adviseroneducation-59-dop.mp4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ДЕНЬ</a:t>
            </a:r>
            <a:r>
              <a:rPr lang="ru-RU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6">
                        <a:tint val="1000"/>
                        <a:shade val="30000"/>
                        <a:satMod val="115000"/>
                      </a:schemeClr>
                    </a:gs>
                    <a:gs pos="50000">
                      <a:schemeClr val="accent6">
                        <a:tint val="1000"/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tint val="1000"/>
                        <a:shade val="100000"/>
                        <a:satMod val="115000"/>
                      </a:schemeClr>
                    </a:gs>
                  </a:gsLst>
                  <a:lin ang="8100000" scaled="1"/>
                  <a:tileRect/>
                </a:gra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УЧИТЕЛЯ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Разговор о Важном </a:t>
            </a:r>
          </a:p>
          <a:p>
            <a:r>
              <a:rPr lang="ru-RU" dirty="0" smtClean="0"/>
              <a:t>2.10.2023 г (8а)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28180" y="2132856"/>
            <a:ext cx="7915820" cy="41148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Вопрос- ответ 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Интерактивные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Ребята, предлагаю посмотреть небольшой ролик, который бывшие ученики посвятили своим учителям, и ответить на вопрос – а сочинили бы они нечто подобное, если бы их обучал искусственный интеллект?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Ролик</a:t>
            </a:r>
            <a:endParaRPr lang="ru-RU" dirty="0"/>
          </a:p>
        </p:txBody>
      </p:sp>
      <p:pic>
        <p:nvPicPr>
          <p:cNvPr id="4" name="adviseroneducation-59-dop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720725"/>
            <a:ext cx="9144000" cy="512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В преддверии дня учителя мне хочется вам напомнить, что для любого педагога самая большая награда за их труд – это успехи их учеников. И самое большое профессиональное счастье, когда открывается дверь и в класс заходит взрослый, счастливый и состоявшийся в жизни человек, который когда-то был твоим маленьким учеником. Не забудьте в день учителя навестить вашего первого учителя, любимого тренера или любого другого педагога, которому вам хочется сказать спасибо. </a:t>
            </a:r>
          </a:p>
          <a:p>
            <a:r>
              <a:rPr lang="ru-RU" dirty="0" smtClean="0"/>
              <a:t>А ещё вы можете вместе с родителями навестить их учителей и сказать им спасибо за их труд, доброту и знания, которые они дарили вашим папам и мамам, когда они были такими же маленькими как вы.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un9-17.userapi.com/impf/c837429/v837429911/4902a/lI7mCu40I-g.jpg?size=1280x720&amp;quality=96&amp;sign=2530a8ec762f5b0eb0ffa4edac54fc5d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Вы знаете, какой праздник приближается?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i="1" dirty="0" smtClean="0"/>
              <a:t>Верно, День учителя. Этот праздник ежегодно отмечается 5 октября. В прошлом году мы с вами вели разговор об учителях дважды: в октябре, в канун Дня учителя, и в марте, когда говорили о Годе учителя и наставника.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История возникновения 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Дня учителя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43808" y="1052736"/>
            <a:ext cx="6043612" cy="41148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Впервые на территории бывшего Советского союза этот праздник был учрежден в 1965 году указом президиума Верховного Совета. Торжественным днем было определено первое воскресенье октября каждого года.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3768" y="476672"/>
            <a:ext cx="6043612" cy="41148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Исторической предпосылкой для его учреждения стала  проведенная 5 октября 1966 года в Париже Специальная межправительственная конференция. Посвящена она была статусу учителей и, как ее результат, был подписан документ «Рекомендации, касающиеся статуса учителей».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692696"/>
            <a:ext cx="6043612" cy="41148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Официально празднование Всемирного дня учителя, было предложено ЮНЕСКО в 1994 году. И с того времени 5 октября или в день, приближенный к этой дате, во многих странах и отмечается национальный День учителя.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dviseroneducation-poster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Обратите внимание на тему сегодняшнего разговора – День учителя (советники по воспитанию). Этот педагог совсем недавно появился в большинстве школ нашей страны (а со временем появится абсолютно во всех). </a:t>
            </a:r>
          </a:p>
          <a:p>
            <a:r>
              <a:rPr lang="ru-RU" dirty="0" smtClean="0"/>
              <a:t>Кто знает, какую функцию советники по воспитанию выполняют в школе? По каким вопросам к ним можно обратиться?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Ребята, действительно, школа — это не только место, где вы получаете знания. Школа – это ещё и территория возможностей – возможность поучаствовать в проектах разных детских общественных организаций, попробовать себя в роли волонтёра, фотографа, артиста, возможность найти друзей по интересам и много другое. </a:t>
            </a:r>
          </a:p>
          <a:p>
            <a:r>
              <a:rPr lang="ru-RU" dirty="0" smtClean="0"/>
              <a:t>Советники по воспитанию как раз и занимаются тем, что делают жизнь в школе увлекательной и насыщенной, к ним можно обратиться за помощью, когда хочется найти дело по душе, попробовать себя в каком-то новом виде деятельности или организовать какое-то мероприятие в классе или школе.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55776" y="1340768"/>
            <a:ext cx="6043612" cy="4114800"/>
          </a:xfrm>
        </p:spPr>
        <p:txBody>
          <a:bodyPr/>
          <a:lstStyle/>
          <a:p>
            <a:r>
              <a:rPr lang="ru-RU" dirty="0" smtClean="0"/>
              <a:t>Каких великих учителей вы знаете?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23488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Л.Н.Толстой, К.Д.Ушинский, А. В. Луначарский, А.М.Горький, С.Я.Маршак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028540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b">
        <a:normAutofit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Segoe Script" pitchFamily="34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Собрание ваш ребёнок идёт в школу</Template>
  <TotalTime>43</TotalTime>
  <Words>425</Words>
  <Application>Microsoft Office PowerPoint</Application>
  <PresentationFormat>Экран (4:3)</PresentationFormat>
  <Paragraphs>37</Paragraphs>
  <Slides>15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10285409</vt:lpstr>
      <vt:lpstr>ДЕНЬ УЧИТЕЛЯ</vt:lpstr>
      <vt:lpstr>Вы знаете, какой праздник приближается?</vt:lpstr>
      <vt:lpstr>История возникновения  Дня учителя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Интерактивные задания</vt:lpstr>
      <vt:lpstr>Слайд 12</vt:lpstr>
      <vt:lpstr>Ролик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Разговор о важном</dc:title>
  <dc:creator>Юлия</dc:creator>
  <cp:lastModifiedBy>1</cp:lastModifiedBy>
  <cp:revision>7</cp:revision>
  <dcterms:created xsi:type="dcterms:W3CDTF">2023-10-01T14:12:53Z</dcterms:created>
  <dcterms:modified xsi:type="dcterms:W3CDTF">2023-10-02T06:48:06Z</dcterms:modified>
</cp:coreProperties>
</file>