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56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47864" y="5805264"/>
            <a:ext cx="5637010" cy="882119"/>
          </a:xfrm>
        </p:spPr>
        <p:txBody>
          <a:bodyPr/>
          <a:lstStyle/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Плотникова Екатерина Валерьевна, учитель истории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764704"/>
            <a:ext cx="7175351" cy="1656183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«Открытие и исследование Антарктиды русского путешественника М.П. Лазарева».</a:t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User\Desktop\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420888"/>
            <a:ext cx="6480720" cy="3087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636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539552" y="692695"/>
            <a:ext cx="8280920" cy="5241969"/>
          </a:xfrm>
        </p:spPr>
        <p:txBody>
          <a:bodyPr/>
          <a:lstStyle/>
          <a:p>
            <a:r>
              <a:rPr lang="ru-RU" dirty="0" smtClean="0"/>
              <a:t>                                             </a:t>
            </a:r>
          </a:p>
          <a:p>
            <a:r>
              <a:rPr lang="ru-RU" dirty="0"/>
              <a:t> </a:t>
            </a:r>
            <a:r>
              <a:rPr lang="ru-RU" dirty="0" smtClean="0"/>
              <a:t>                                       </a:t>
            </a:r>
          </a:p>
          <a:p>
            <a:endParaRPr lang="ru-RU" dirty="0" smtClean="0"/>
          </a:p>
          <a:p>
            <a:pPr algn="ctr"/>
            <a:r>
              <a:rPr lang="ru-RU" dirty="0" smtClean="0"/>
              <a:t>                                   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Лазарев</a:t>
            </a:r>
            <a:r>
              <a:rPr lang="ru-RU" dirty="0" smtClean="0"/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Михаил Петрович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1788-1851гг.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Прославленный российский мореплаватель,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один из 2 первооткрывателей Антарктиды,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ученый и командующий Черноморского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флота.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C:\Users\User\Desktop\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52736"/>
            <a:ext cx="3096344" cy="4854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0310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95536" y="260648"/>
            <a:ext cx="8352928" cy="6048671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ctr">
              <a:lnSpc>
                <a:spcPct val="150000"/>
              </a:lnSpc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ДЕТСТВО</a:t>
            </a:r>
          </a:p>
          <a:p>
            <a:pPr algn="just"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Родился 3 ноября 1788 г. в городе Владимир.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Родители Михаила Петровича: отец – сенатор, тайный советник Петр Гаврилович Лазарев, правитель Владимирского наместничества в 1788-1796 годах. Мать – Анна Андреевна Лазарева, урожденная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Чагина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В декабре 1796 года отца Михаила Петровича назначили сенатором и Лазаревы уехали в Петербург.</a:t>
            </a:r>
          </a:p>
          <a:p>
            <a:pPr>
              <a:lnSpc>
                <a:spcPct val="150000"/>
              </a:lnSpc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347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79512" y="476672"/>
            <a:ext cx="8856984" cy="6048672"/>
          </a:xfrm>
        </p:spPr>
        <p:txBody>
          <a:bodyPr>
            <a:normAutofit fontScale="92500"/>
          </a:bodyPr>
          <a:lstStyle/>
          <a:p>
            <a:pPr algn="ctr">
              <a:lnSpc>
                <a:spcPct val="150000"/>
              </a:lnSpc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Начало карьеры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Михаил оказался талантливым моряком и в возрасте 15-ти лет юного гардемарина откомандировали в Англию для продолжения учебы и прохождения стажировки в британском флоте. В Англии он несколько лет служил волонтером на флоте для ознакомления с постановкой военно-морского дела в иностранных портах. И что самое важное, в течение целых пяти лет Михаил Лазарев находился в непрерывном плавании в Атлантическом океане и Средиземном море. В 1808 году М.П. Лазарев вернулся в Россию опытным моряком.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Он участвовал в Русско-шведской войне 1808-1809 годов и Отечественной войне 1812 года. Молодой офицер показал себя не только как грамотный специалист, но и как героический воин. За доблесть и мужество Михаилу присвоено звание лейтенанта.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3919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260648"/>
            <a:ext cx="8208912" cy="3888432"/>
          </a:xfrm>
        </p:spPr>
        <p:txBody>
          <a:bodyPr>
            <a:normAutofit fontScale="85000" lnSpcReduction="20000"/>
          </a:bodyPr>
          <a:lstStyle/>
          <a:p>
            <a:pPr marL="45720" indent="0" algn="ctr">
              <a:lnSpc>
                <a:spcPct val="150000"/>
              </a:lnSpc>
              <a:buNone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Первое Кругосветное путешествие</a:t>
            </a:r>
          </a:p>
          <a:p>
            <a:pPr marL="45720" indent="0" algn="ctr">
              <a:lnSpc>
                <a:spcPct val="150000"/>
              </a:lnSpc>
              <a:buNone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(1813-1816 гг.)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just">
              <a:lnSpc>
                <a:spcPct val="150000"/>
              </a:lnSpc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В 1813 году лейтенант Лазарев получил новое назначение – командовать фрегатом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«Суворов»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отправляющимся в кругосветное плавание.</a:t>
            </a:r>
          </a:p>
          <a:p>
            <a:pPr marL="45720" indent="0" algn="just">
              <a:lnSpc>
                <a:spcPct val="150000"/>
              </a:lnSpc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В 813 году Михаил Лазарев отправился в свой первый долгий поход к берегам Северной Америки на корабле «Суворов». Во время плавания были открыты неизвестные острова, названные именем Суворова – первые российские открытия в южном полушарии. Проведены научные исследования.</a:t>
            </a:r>
          </a:p>
        </p:txBody>
      </p:sp>
      <p:pic>
        <p:nvPicPr>
          <p:cNvPr id="1026" name="Picture 2" descr="C:\Users\User\Desktop\0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099" y="3933056"/>
            <a:ext cx="4997282" cy="2780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4423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404665"/>
            <a:ext cx="8352928" cy="4392488"/>
          </a:xfrm>
        </p:spPr>
        <p:txBody>
          <a:bodyPr>
            <a:normAutofit fontScale="77500" lnSpcReduction="20000"/>
          </a:bodyPr>
          <a:lstStyle/>
          <a:p>
            <a:pPr marL="45720" lvl="0" algn="ctr">
              <a:lnSpc>
                <a:spcPct val="150000"/>
              </a:lnSpc>
              <a:buClr>
                <a:srgbClr val="F14124">
                  <a:lumMod val="75000"/>
                </a:srgbClr>
              </a:buClr>
            </a:pPr>
            <a:r>
              <a:rPr lang="ru-RU" sz="32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Второе Кругосветное путешествие</a:t>
            </a:r>
          </a:p>
          <a:p>
            <a:pPr marL="45720" lvl="0" algn="ctr">
              <a:lnSpc>
                <a:spcPct val="150000"/>
              </a:lnSpc>
              <a:buClr>
                <a:srgbClr val="F14124">
                  <a:lumMod val="75000"/>
                </a:srgbClr>
              </a:buClr>
            </a:pPr>
            <a:r>
              <a:rPr lang="ru-RU" sz="32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(1819-1821 гг.)</a:t>
            </a:r>
          </a:p>
          <a:p>
            <a:pPr marL="45720" lvl="0" algn="just">
              <a:lnSpc>
                <a:spcPct val="150000"/>
              </a:lnSpc>
              <a:buClr>
                <a:srgbClr val="F14124">
                  <a:lumMod val="75000"/>
                </a:srgbClr>
              </a:buClr>
            </a:pPr>
            <a:r>
              <a:rPr lang="ru-RU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В 1819 году к южному полюсу отправились два шлюпа : «Восток</a:t>
            </a:r>
            <a:r>
              <a:rPr lang="ru-RU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»-водоизмещение 900 т. </a:t>
            </a:r>
            <a:r>
              <a:rPr lang="ru-RU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 командой  Ф.Ф. Беллинсгаузена и «Мирный</a:t>
            </a:r>
            <a:r>
              <a:rPr lang="ru-RU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»-</a:t>
            </a:r>
            <a:r>
              <a:rPr lang="ru-RU" sz="21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водоизмещение </a:t>
            </a:r>
            <a:r>
              <a:rPr lang="ru-RU" sz="21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530т</a:t>
            </a:r>
            <a:r>
              <a:rPr lang="ru-RU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 командованием М. Лазарева</a:t>
            </a:r>
            <a:r>
              <a:rPr lang="ru-RU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lvl="0" algn="just">
              <a:lnSpc>
                <a:spcPct val="150000"/>
              </a:lnSpc>
              <a:buClr>
                <a:srgbClr val="F14124">
                  <a:lumMod val="75000"/>
                </a:srgbClr>
              </a:buClr>
            </a:pPr>
            <a:r>
              <a:rPr lang="ru-RU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За время плавания было открыто 29 островов, на карту Антарктики нанесены 28 объектов с русскими названиями. Стало ясно, что вокруг Южного полюса существует обширная земля, порождающая массу айсбергов.</a:t>
            </a:r>
          </a:p>
          <a:p>
            <a:pPr marL="45720" lvl="0" algn="just">
              <a:lnSpc>
                <a:spcPct val="150000"/>
              </a:lnSpc>
              <a:buClr>
                <a:srgbClr val="F14124">
                  <a:lumMod val="75000"/>
                </a:srgbClr>
              </a:buClr>
            </a:pPr>
            <a:r>
              <a:rPr lang="ru-RU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Путешествие продолжалось 751 день, из них 100 дней – среди льдов. Экспедиция прошла 92,2 </a:t>
            </a:r>
            <a:r>
              <a:rPr lang="ru-RU" dirty="0" err="1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тыс.км</a:t>
            </a:r>
            <a:r>
              <a:rPr lang="ru-RU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Важнейшим итогом экспедиции стало открытие шестой части света – Антарктиды.</a:t>
            </a:r>
          </a:p>
          <a:p>
            <a:endParaRPr lang="ru-RU" dirty="0"/>
          </a:p>
        </p:txBody>
      </p:sp>
      <p:pic>
        <p:nvPicPr>
          <p:cNvPr id="4" name="Picture 2" descr="C:\Users\User\Desktop\88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509120"/>
            <a:ext cx="5328592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19487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764704"/>
            <a:ext cx="8136904" cy="4507868"/>
          </a:xfrm>
        </p:spPr>
        <p:txBody>
          <a:bodyPr/>
          <a:lstStyle/>
          <a:p>
            <a:pPr marL="45720" lvl="0" algn="ctr">
              <a:lnSpc>
                <a:spcPct val="150000"/>
              </a:lnSpc>
              <a:buClr>
                <a:srgbClr val="F14124">
                  <a:lumMod val="75000"/>
                </a:srgbClr>
              </a:buClr>
            </a:pPr>
            <a:r>
              <a:rPr lang="ru-RU" sz="27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Третье </a:t>
            </a:r>
            <a:r>
              <a:rPr lang="ru-RU" sz="27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Кругосветное путешествие</a:t>
            </a:r>
          </a:p>
          <a:p>
            <a:pPr marL="45720" lvl="0" algn="ctr">
              <a:lnSpc>
                <a:spcPct val="150000"/>
              </a:lnSpc>
              <a:buClr>
                <a:srgbClr val="F14124">
                  <a:lumMod val="75000"/>
                </a:srgbClr>
              </a:buClr>
            </a:pPr>
            <a:r>
              <a:rPr lang="ru-RU" sz="27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7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1822-1824 </a:t>
            </a:r>
            <a:r>
              <a:rPr lang="ru-RU" sz="27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гг</a:t>
            </a:r>
            <a:r>
              <a:rPr lang="ru-RU" sz="27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  <a:p>
            <a:pPr marL="45720" lvl="0" algn="just">
              <a:lnSpc>
                <a:spcPct val="150000"/>
              </a:lnSpc>
              <a:buClr>
                <a:srgbClr val="F14124">
                  <a:lumMod val="75000"/>
                </a:srgbClr>
              </a:buClr>
            </a:pPr>
            <a:r>
              <a:rPr lang="ru-RU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В ходе третьего кругосветного плавания М.П. Лазарев проводил океанографические, астрономические, метеорологические и другие исследования, которые легли в основу научного труда «Метеорологические наблюдения, проводившиеся во время кругосветного плавания фрегата «Крейсер» под командованием капитана </a:t>
            </a:r>
            <a:r>
              <a:rPr lang="en-US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ранга Лазарева в 1822-1825 годах.</a:t>
            </a:r>
            <a:endParaRPr lang="ru-RU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915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692696"/>
            <a:ext cx="7704856" cy="532859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Награды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User\Desktop\награды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77930"/>
            <a:ext cx="4128459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Desktop\награды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781" y="1586758"/>
            <a:ext cx="3908253" cy="308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75427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65175" y="692696"/>
            <a:ext cx="8055297" cy="5688632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</a:p>
          <a:p>
            <a:pPr algn="just">
              <a:lnSpc>
                <a:spcPct val="17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Совершенные М.П. Лазаревым географические открытия имеют всемирно-историческое значение. Лазарев был почетным членом Географического общества.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Русский флотоводец и мореплаватель,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адмирал, кавалер ордена Святого Георгия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IV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класса, командующий Черноморским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флотом и первооткрыватель Антарктиды.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</p:txBody>
      </p:sp>
      <p:sp>
        <p:nvSpPr>
          <p:cNvPr id="7" name="AutoShape 2" descr="C:\Users\User\Desktop\987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4" descr="C:\Users\User\Desktop\987.webp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6" descr="C:\Users\User\Desktop\987.webp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8" descr="C:\Users\User\AppData\Local\Temp\987 (2).webp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6" name="Picture 10" descr="https://pbs.twimg.com/media/Dr-VMDVXgAUuZcL.jpg:lar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432" y="2276872"/>
            <a:ext cx="3379535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2030215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343</TotalTime>
  <Words>510</Words>
  <Application>Microsoft Office PowerPoint</Application>
  <PresentationFormat>Экран (4:3)</PresentationFormat>
  <Paragraphs>46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Georgia</vt:lpstr>
      <vt:lpstr>Times New Roman</vt:lpstr>
      <vt:lpstr>Trebuchet MS</vt:lpstr>
      <vt:lpstr>Воздушный поток</vt:lpstr>
      <vt:lpstr>«Открытие и исследование Антарктиды русского путешественника М.П. Лазарева».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«Жизнь и творчество Михаила Юрьевича Лермонтова»</dc:title>
  <dc:creator>DEN PLAY CHANNEL</dc:creator>
  <cp:lastModifiedBy>user</cp:lastModifiedBy>
  <cp:revision>52</cp:revision>
  <dcterms:created xsi:type="dcterms:W3CDTF">2020-04-13T06:15:29Z</dcterms:created>
  <dcterms:modified xsi:type="dcterms:W3CDTF">2023-10-03T09:51:26Z</dcterms:modified>
</cp:coreProperties>
</file>