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7" d="100"/>
          <a:sy n="87" d="100"/>
        </p:scale>
        <p:origin x="6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446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865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67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153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973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643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895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696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811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228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899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EF37-1B33-4D5E-9419-F79A262D39A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E3C93-2A83-4E4A-A9F1-97B5A96EF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10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t-RU" dirty="0" smtClean="0">
                <a:solidFill>
                  <a:srgbClr val="FF0000"/>
                </a:solidFill>
              </a:rPr>
              <a:t>Русь при наследниках Ярослава Мудрого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ПРАВЛЕНИЕ ВЛАДИМИРА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МОНОМАХА</a:t>
            </a:r>
          </a:p>
          <a:p>
            <a:r>
              <a:rPr lang="ru-RU" sz="1400" smtClean="0">
                <a:solidFill>
                  <a:schemeClr val="accent6">
                    <a:lumMod val="50000"/>
                  </a:schemeClr>
                </a:solidFill>
              </a:rPr>
              <a:t>ПЛОТНИКОВА ЕКАТЕРИНА ВАЛЕРЬЕВНА, УЧИТЕЛЬ ИСТОРИИ</a:t>
            </a:r>
            <a:endParaRPr lang="ru-RU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21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99" y="209319"/>
            <a:ext cx="10443990" cy="637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20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721" y="264405"/>
            <a:ext cx="9738910" cy="645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5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601" y="341523"/>
            <a:ext cx="9816029" cy="618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8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10" y="231353"/>
            <a:ext cx="10675344" cy="646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4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384" y="661012"/>
            <a:ext cx="9970264" cy="600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16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526055"/>
            <a:ext cx="10432973" cy="603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66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619" y="297455"/>
            <a:ext cx="9904164" cy="645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57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49" y="330506"/>
            <a:ext cx="10091451" cy="612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753" y="297455"/>
            <a:ext cx="10300771" cy="646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37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70" y="407623"/>
            <a:ext cx="10234670" cy="615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4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78805" y="760164"/>
            <a:ext cx="997026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i="0" dirty="0" smtClean="0">
                <a:solidFill>
                  <a:srgbClr val="181818"/>
                </a:solidFill>
                <a:effectLst/>
                <a:latin typeface="Open Sans"/>
              </a:rPr>
              <a:t>Умирая, Ярослав Мудрый обратился к своим детям: </a:t>
            </a:r>
            <a:r>
              <a:rPr lang="ru-RU" sz="3200" b="1" i="1" dirty="0" smtClean="0">
                <a:solidFill>
                  <a:srgbClr val="181818"/>
                </a:solidFill>
                <a:effectLst/>
                <a:latin typeface="Open Sans"/>
              </a:rPr>
              <a:t>«Если будете жить в любви между собой, Бог будет в вас и покорит вам врагов. Если же, будете в ненависти жить, в распрях и ссорах, то погибнете сами и погубите землю отцов и дедов своих!»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246" y="3327094"/>
            <a:ext cx="2558093" cy="315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2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024" y="297455"/>
            <a:ext cx="9628742" cy="621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7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49" y="242371"/>
            <a:ext cx="9981282" cy="649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75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057" y="242371"/>
            <a:ext cx="9540607" cy="649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0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181" y="363557"/>
            <a:ext cx="9992299" cy="613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07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8636" y="638979"/>
            <a:ext cx="10278814" cy="1696597"/>
          </a:xfrm>
        </p:spPr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2996589"/>
            <a:ext cx="10515600" cy="3093062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Параграф 8,изучить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Учить записи в тетради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Используя дополнительную литературу, опишите внутреннюю и внешнюю политику Владимира Мономаха.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Контурная карта стр.6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84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063" y="429657"/>
            <a:ext cx="10659737" cy="1046603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Перед </a:t>
            </a:r>
            <a:r>
              <a:rPr lang="ru-RU" sz="2800" dirty="0"/>
              <a:t>смертью в 1054 г. Ярослав Мудрый разделил земли между пятью своими сыновьями.</a:t>
            </a:r>
            <a:br>
              <a:rPr lang="ru-RU" sz="2800" dirty="0"/>
            </a:br>
            <a:r>
              <a:rPr lang="ru-RU" sz="2800" dirty="0"/>
              <a:t>Еще при жизни Ярослав Мудрый разделил земли между своими сыновьями: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1326" y="1825625"/>
            <a:ext cx="580934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2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7787" y="550844"/>
            <a:ext cx="1022365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181818"/>
                </a:solidFill>
                <a:effectLst/>
                <a:latin typeface="Open Sans"/>
              </a:rPr>
              <a:t>В начале братьям удавалось соблюдать завет отца, после смерти двух Ярославичей уделы были перераспределены мирно, без споров. Остались править Древнерусским государством три брата - Изяслав, Всеволод и Святослав. Они совершили несколько удачных совместных походов и присоединили к Руси несколько новых территории.</a:t>
            </a:r>
            <a:endParaRPr lang="ru-RU" sz="2400" dirty="0">
              <a:solidFill>
                <a:srgbClr val="181818"/>
              </a:solidFill>
              <a:latin typeface="Open Sans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Open Sans"/>
              </a:rPr>
              <a:t>1072 году </a:t>
            </a:r>
            <a:r>
              <a:rPr lang="ru-RU" sz="2400" dirty="0" smtClean="0">
                <a:solidFill>
                  <a:srgbClr val="181818"/>
                </a:solidFill>
                <a:latin typeface="Open Sans"/>
              </a:rPr>
              <a:t>– приняли «ПРАВДУ ЯРОСЛАВИЧЕЙ»,</a:t>
            </a:r>
          </a:p>
          <a:p>
            <a:r>
              <a:rPr lang="ru-RU" sz="2400" dirty="0" smtClean="0">
                <a:solidFill>
                  <a:srgbClr val="181818"/>
                </a:solidFill>
                <a:latin typeface="Open Sans"/>
              </a:rPr>
              <a:t> которая стала важнейшей </a:t>
            </a:r>
          </a:p>
          <a:p>
            <a:r>
              <a:rPr lang="ru-RU" sz="2400" dirty="0" smtClean="0">
                <a:solidFill>
                  <a:srgbClr val="181818"/>
                </a:solidFill>
                <a:latin typeface="Open Sans"/>
              </a:rPr>
              <a:t>частью РУССКОЙ ПРАВДЫ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997" y="3139807"/>
            <a:ext cx="3569465" cy="354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85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86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КНЯЖЕСКИЕ УСОБИЦЫ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907" y="572878"/>
            <a:ext cx="9452472" cy="5637136"/>
          </a:xfrm>
        </p:spPr>
      </p:pic>
    </p:spTree>
    <p:extLst>
      <p:ext uri="{BB962C8B-B14F-4D97-AF65-F5344CB8AC3E}">
        <p14:creationId xmlns:p14="http://schemas.microsoft.com/office/powerpoint/2010/main" val="35258513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345" y="308471"/>
            <a:ext cx="9606708" cy="623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03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007" y="561860"/>
            <a:ext cx="9166034" cy="583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72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53" y="594911"/>
            <a:ext cx="9705860" cy="589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52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111</Words>
  <Application>Microsoft Office PowerPoint</Application>
  <PresentationFormat>Широкоэкранный</PresentationFormat>
  <Paragraphs>15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Open Sans</vt:lpstr>
      <vt:lpstr>Тема Office</vt:lpstr>
      <vt:lpstr>Русь при наследниках Ярослава Мудрого</vt:lpstr>
      <vt:lpstr>Презентация PowerPoint</vt:lpstr>
      <vt:lpstr>  Перед смертью в 1054 г. Ярослав Мудрый разделил земли между пятью своими сыновьями. Еще при жизни Ярослав Мудрый разделил земли между своими сыновьями:</vt:lpstr>
      <vt:lpstr>Презентация PowerPoint</vt:lpstr>
      <vt:lpstr>Презентация PowerPoint</vt:lpstr>
      <vt:lpstr>КНЯЖЕСКИЕ УСОБИЦЫ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Русь при наследниках Ярослава Мудрого</dc:title>
  <dc:creator>user</dc:creator>
  <cp:lastModifiedBy>user</cp:lastModifiedBy>
  <cp:revision>8</cp:revision>
  <dcterms:created xsi:type="dcterms:W3CDTF">2022-02-21T09:21:01Z</dcterms:created>
  <dcterms:modified xsi:type="dcterms:W3CDTF">2023-10-03T09:56:50Z</dcterms:modified>
</cp:coreProperties>
</file>