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12.xml" ContentType="application/vnd.openxmlformats-officedocument.drawingml.chart+xml"/>
  <Override PartName="/ppt/notesSlides/notesSlide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93" r:id="rId4"/>
    <p:sldId id="275" r:id="rId5"/>
    <p:sldId id="291" r:id="rId6"/>
    <p:sldId id="283" r:id="rId7"/>
    <p:sldId id="295" r:id="rId8"/>
    <p:sldId id="284" r:id="rId9"/>
    <p:sldId id="281" r:id="rId10"/>
    <p:sldId id="280" r:id="rId11"/>
    <p:sldId id="279" r:id="rId12"/>
    <p:sldId id="278" r:id="rId13"/>
    <p:sldId id="277" r:id="rId14"/>
    <p:sldId id="276" r:id="rId15"/>
    <p:sldId id="289" r:id="rId16"/>
    <p:sldId id="297" r:id="rId17"/>
    <p:sldId id="287" r:id="rId18"/>
    <p:sldId id="290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5F4223-B777-4842-AEBC-CD3CABE6D0F3}">
          <p14:sldIdLst>
            <p14:sldId id="256"/>
            <p14:sldId id="274"/>
            <p14:sldId id="293"/>
            <p14:sldId id="275"/>
            <p14:sldId id="291"/>
          </p14:sldIdLst>
        </p14:section>
        <p14:section name="Раздел без заголовка" id="{65163C9F-3751-4F1D-A3A6-A6E197B3387F}">
          <p14:sldIdLst>
            <p14:sldId id="283"/>
            <p14:sldId id="295"/>
            <p14:sldId id="284"/>
            <p14:sldId id="281"/>
            <p14:sldId id="280"/>
            <p14:sldId id="279"/>
            <p14:sldId id="278"/>
            <p14:sldId id="277"/>
            <p14:sldId id="276"/>
            <p14:sldId id="289"/>
            <p14:sldId id="297"/>
            <p14:sldId id="287"/>
            <p14:sldId id="290"/>
            <p14:sldId id="2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972" autoAdjust="0"/>
    <p:restoredTop sz="96384" autoAdjust="0"/>
  </p:normalViewPr>
  <p:slideViewPr>
    <p:cSldViewPr>
      <p:cViewPr>
        <p:scale>
          <a:sx n="80" d="100"/>
          <a:sy n="80" d="100"/>
        </p:scale>
        <p:origin x="-251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87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детей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педагогов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064064"/>
        <c:axId val="141065600"/>
        <c:axId val="0"/>
      </c:bar3DChart>
      <c:catAx>
        <c:axId val="14106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065600"/>
        <c:crosses val="autoZero"/>
        <c:auto val="1"/>
        <c:lblAlgn val="ctr"/>
        <c:lblOffset val="100"/>
        <c:noMultiLvlLbl val="0"/>
      </c:catAx>
      <c:valAx>
        <c:axId val="14106560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41064064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66943866943866936"/>
          <c:y val="0.29440765846436145"/>
          <c:w val="0.30769230769230771"/>
          <c:h val="0.4288129035470964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54334256602395359"/>
          <c:y val="0"/>
          <c:w val="0.40609648097848638"/>
          <c:h val="0.85980499172000002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43</a:t>
                    </a:r>
                    <a:r>
                      <a:rPr lang="ru-RU" dirty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38</a:t>
                    </a:r>
                    <a:r>
                      <a:rPr lang="ru-RU" dirty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49</a:t>
                    </a:r>
                    <a:r>
                      <a:rPr lang="ru-RU" dirty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Коммуникативная</c:v>
                </c:pt>
                <c:pt idx="1">
                  <c:v>Интеллектуальная</c:v>
                </c:pt>
                <c:pt idx="2">
                  <c:v>Эмоциональная</c:v>
                </c:pt>
                <c:pt idx="3">
                  <c:v>Мотивационная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8D8-484D-A4F0-9691C91A39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 rot="0" vert="horz"/>
              <a:lstStyle/>
              <a:p>
                <a:pPr algn="ctr">
                  <a:defRPr lang="ru-RU" sz="10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Коммуникативная</c:v>
                </c:pt>
                <c:pt idx="1">
                  <c:v>Интеллектуальная</c:v>
                </c:pt>
                <c:pt idx="2">
                  <c:v>Эмоциональная</c:v>
                </c:pt>
                <c:pt idx="3">
                  <c:v>Мотивационная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0.72</c:v>
                </c:pt>
                <c:pt idx="1">
                  <c:v>0.68</c:v>
                </c:pt>
                <c:pt idx="2">
                  <c:v>0.88</c:v>
                </c:pt>
                <c:pt idx="3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8D8-484D-A4F0-9691C91A39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ln>
                <a:solidFill>
                  <a:schemeClr val="bg1"/>
                </a:solidFill>
              </a:ln>
            </c:spPr>
            <c:txPr>
              <a:bodyPr rot="0" vert="horz"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Коммуникативная</c:v>
                </c:pt>
                <c:pt idx="1">
                  <c:v>Интеллектуальная</c:v>
                </c:pt>
                <c:pt idx="2">
                  <c:v>Эмоциональная</c:v>
                </c:pt>
                <c:pt idx="3">
                  <c:v>Мотивационная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1</c:v>
                </c:pt>
                <c:pt idx="1">
                  <c:v>0.98</c:v>
                </c:pt>
                <c:pt idx="2">
                  <c:v>0.97</c:v>
                </c:pt>
                <c:pt idx="3">
                  <c:v>0.98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8D8-484D-A4F0-9691C91A3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7132416"/>
        <c:axId val="147133952"/>
        <c:axId val="0"/>
      </c:bar3DChart>
      <c:catAx>
        <c:axId val="14713241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-60000000" vert="horz"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7133952"/>
        <c:crosses val="autoZero"/>
        <c:auto val="1"/>
        <c:lblAlgn val="ctr"/>
        <c:lblOffset val="100"/>
        <c:noMultiLvlLbl val="0"/>
      </c:catAx>
      <c:valAx>
        <c:axId val="147133952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one"/>
        <c:crossAx val="147132416"/>
        <c:crosses val="autoZero"/>
        <c:crossBetween val="between"/>
      </c:valAx>
    </c:plotArea>
    <c:legend>
      <c:legendPos val="b"/>
      <c:legendEntry>
        <c:idx val="0"/>
        <c:delete val="1"/>
      </c:legendEntry>
      <c:layout/>
      <c:overlay val="0"/>
      <c:txPr>
        <a:bodyPr rot="0" vert="horz"/>
        <a:lstStyle/>
        <a:p>
          <a:pPr>
            <a:defRPr sz="16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воспитанников -участников конкурсов и соревнований</a:t>
            </a:r>
          </a:p>
        </c:rich>
      </c:tx>
      <c:layout>
        <c:manualLayout>
          <c:xMode val="edge"/>
          <c:yMode val="edge"/>
          <c:x val="0.11808547516466102"/>
          <c:y val="2.8586426696662918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284837399019169"/>
          <c:y val="0.32078342646612834"/>
          <c:w val="0.76191798794842902"/>
          <c:h val="0.67921657353387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Колличество воспитанников -участников конкурсов и соревнований</c:v>
                </c:pt>
              </c:strCache>
            </c:strRef>
          </c:tx>
          <c:spPr>
            <a:solidFill>
              <a:schemeClr val="accent2"/>
            </a:solidFill>
          </c:spPr>
          <c:explosion val="25"/>
          <c:dPt>
            <c:idx val="0"/>
            <c:bubble3D val="0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Pt>
            <c:idx val="2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2018 г.</c:v>
                </c:pt>
                <c:pt idx="1">
                  <c:v>2019 г.</c:v>
                </c:pt>
                <c:pt idx="2">
                  <c:v>2020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19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3266">
          <a:noFill/>
        </a:ln>
      </c:spPr>
    </c:plotArea>
    <c:legend>
      <c:legendPos val="r"/>
      <c:layout>
        <c:manualLayout>
          <c:xMode val="edge"/>
          <c:yMode val="edge"/>
          <c:x val="1.767676767676768E-2"/>
          <c:y val="0.22126436781609199"/>
          <c:w val="0.23484848484848486"/>
          <c:h val="0.3045977011494253"/>
        </c:manualLayout>
      </c:layout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649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305902891201084E-2"/>
          <c:y val="2.8530326695726624E-2"/>
          <c:w val="0.79543239494695739"/>
          <c:h val="0.8568295982986019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привлеченных бюджетных средств (руб.)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726101671316655E-2"/>
                  <c:y val="-2.5640206643706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002340164614785E-2"/>
                  <c:y val="-2.6481738957109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004680329229584E-2"/>
                  <c:y val="-1.1740117111170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2018 г.</c:v>
                </c:pt>
                <c:pt idx="1">
                  <c:v>2019 г.</c:v>
                </c:pt>
                <c:pt idx="2">
                  <c:v>2020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213073</c:v>
                </c:pt>
                <c:pt idx="1">
                  <c:v>1858942</c:v>
                </c:pt>
                <c:pt idx="2">
                  <c:v>352113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Объем привлеченных внебюджетных средств (руб.)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2018 г.</c:v>
                </c:pt>
                <c:pt idx="1">
                  <c:v>2019 г.</c:v>
                </c:pt>
                <c:pt idx="2">
                  <c:v>2020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103896</c:v>
                </c:pt>
                <c:pt idx="1">
                  <c:v>49418</c:v>
                </c:pt>
                <c:pt idx="2" formatCode="#,##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8179968"/>
        <c:axId val="147723008"/>
        <c:axId val="0"/>
      </c:bar3DChart>
      <c:catAx>
        <c:axId val="148179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7723008"/>
        <c:crosses val="autoZero"/>
        <c:auto val="1"/>
        <c:lblAlgn val="ctr"/>
        <c:lblOffset val="100"/>
        <c:noMultiLvlLbl val="0"/>
      </c:catAx>
      <c:valAx>
        <c:axId val="147723008"/>
        <c:scaling>
          <c:orientation val="minMax"/>
        </c:scaling>
        <c:delete val="1"/>
        <c:axPos val="l"/>
        <c:majorGridlines/>
        <c:numFmt formatCode="#,##0" sourceLinked="1"/>
        <c:majorTickMark val="out"/>
        <c:minorTickMark val="none"/>
        <c:tickLblPos val="nextTo"/>
        <c:crossAx val="148179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562600559141226"/>
          <c:y val="3.5840623472792654E-2"/>
          <c:w val="0.34138102016332272"/>
          <c:h val="0.5953616588829661"/>
        </c:manualLayout>
      </c:layout>
      <c:overlay val="0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12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детей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0.22</c:v>
                </c:pt>
                <c:pt idx="1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педагогов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0.4</c:v>
                </c:pt>
                <c:pt idx="1">
                  <c:v>0.87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родителей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0.31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400320"/>
        <c:axId val="141414400"/>
        <c:axId val="0"/>
      </c:bar3DChart>
      <c:catAx>
        <c:axId val="141400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414400"/>
        <c:crosses val="autoZero"/>
        <c:auto val="1"/>
        <c:lblAlgn val="ctr"/>
        <c:lblOffset val="100"/>
        <c:noMultiLvlLbl val="0"/>
      </c:catAx>
      <c:valAx>
        <c:axId val="14141440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41400320"/>
        <c:crosses val="autoZero"/>
        <c:crossBetween val="between"/>
      </c:valAx>
      <c:spPr>
        <a:noFill/>
        <a:ln w="8545">
          <a:noFill/>
        </a:ln>
      </c:spPr>
    </c:plotArea>
    <c:legend>
      <c:legendPos val="r"/>
      <c:layout>
        <c:manualLayout>
          <c:xMode val="edge"/>
          <c:yMode val="edge"/>
          <c:x val="0.66943866943866936"/>
          <c:y val="7.6012350164992817E-2"/>
          <c:w val="0.30769230769230771"/>
          <c:h val="0.7973662417556416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47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Доступностью ДОУ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0.95</c:v>
                </c:pt>
                <c:pt idx="1">
                  <c:v>0.98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Оказанием образовательных услуг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0.96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Материально-технической базой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0.98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454720"/>
        <c:axId val="141460608"/>
        <c:axId val="0"/>
      </c:bar3DChart>
      <c:catAx>
        <c:axId val="14145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460608"/>
        <c:crosses val="autoZero"/>
        <c:auto val="1"/>
        <c:lblAlgn val="ctr"/>
        <c:lblOffset val="100"/>
        <c:noMultiLvlLbl val="0"/>
      </c:catAx>
      <c:valAx>
        <c:axId val="141460608"/>
        <c:scaling>
          <c:orientation val="minMax"/>
        </c:scaling>
        <c:delete val="1"/>
        <c:axPos val="l"/>
        <c:majorGridlines/>
        <c:numFmt formatCode="0%" sourceLinked="1"/>
        <c:majorTickMark val="none"/>
        <c:minorTickMark val="none"/>
        <c:tickLblPos val="nextTo"/>
        <c:crossAx val="141454720"/>
        <c:crosses val="autoZero"/>
        <c:crossBetween val="between"/>
      </c:valAx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4774933140150515"/>
          <c:y val="0"/>
          <c:w val="0.33461424962476322"/>
          <c:h val="1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8789764100285156E-2"/>
          <c:w val="0.68896062606994379"/>
          <c:h val="0.757323260378476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СЗД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</c:v>
                </c:pt>
                <c:pt idx="1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первая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</c:v>
                </c:pt>
                <c:pt idx="1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высшая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875840"/>
        <c:axId val="141877632"/>
        <c:axId val="0"/>
      </c:bar3DChart>
      <c:catAx>
        <c:axId val="141875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1877632"/>
        <c:crosses val="autoZero"/>
        <c:auto val="1"/>
        <c:lblAlgn val="ctr"/>
        <c:lblOffset val="100"/>
        <c:noMultiLvlLbl val="0"/>
      </c:catAx>
      <c:valAx>
        <c:axId val="14187763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418758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80767253250939"/>
          <c:y val="0.12108950772760967"/>
          <c:w val="0.29948901026500929"/>
          <c:h val="0.705513810863665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среднее-профессиональное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0.75</c:v>
                </c:pt>
                <c:pt idx="1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высшее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0.25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516416"/>
        <c:axId val="145517952"/>
        <c:axId val="0"/>
      </c:bar3DChart>
      <c:catAx>
        <c:axId val="14551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5517952"/>
        <c:crosses val="autoZero"/>
        <c:auto val="1"/>
        <c:lblAlgn val="ctr"/>
        <c:lblOffset val="100"/>
        <c:noMultiLvlLbl val="0"/>
      </c:catAx>
      <c:valAx>
        <c:axId val="14551795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45516416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63317888500540043"/>
          <c:y val="7.5479468060043423E-2"/>
          <c:w val="0.36682111499459957"/>
          <c:h val="0.8088965674434818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246756969066471"/>
          <c:y val="0.20321072404998261"/>
          <c:w val="0.24921365788412136"/>
          <c:h val="0.46221260940567716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  <c:explosion val="21"/>
          </c:dPt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4965340438631878"/>
          <c:y val="0.29059764858070791"/>
          <c:w val="0.20990159444597778"/>
          <c:h val="0.40424021541679661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endParaRPr lang="ru-RU" sz="1600" i="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2.5257095179126117E-2"/>
          <c:y val="3.933479978297582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19879">
          <a:noFill/>
        </a:ln>
      </c:spPr>
    </c:sideWall>
    <c:backWall>
      <c:thickness val="0"/>
      <c:spPr>
        <a:noFill/>
        <a:ln w="19879">
          <a:noFill/>
        </a:ln>
      </c:spPr>
    </c:backWall>
    <c:plotArea>
      <c:layout>
        <c:manualLayout>
          <c:layoutTarget val="inner"/>
          <c:xMode val="edge"/>
          <c:yMode val="edge"/>
          <c:x val="2.3306850853166911E-3"/>
          <c:y val="0.2808312170218713"/>
          <c:w val="0.61883103127396744"/>
          <c:h val="0.655400134319033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Материально-техническое обеспечение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</c:v>
                </c:pt>
                <c:pt idx="1">
                  <c:v>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Нормативное обеспечение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0.95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Программно-методическое обеспечение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8.8790222728292942E-3"/>
                  <c:y val="4.4841149345742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2021 г.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0.8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46889344"/>
        <c:axId val="146895232"/>
        <c:axId val="0"/>
      </c:bar3DChart>
      <c:catAx>
        <c:axId val="14688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6895232"/>
        <c:crosses val="autoZero"/>
        <c:auto val="1"/>
        <c:lblAlgn val="ctr"/>
        <c:lblOffset val="100"/>
        <c:noMultiLvlLbl val="0"/>
      </c:catAx>
      <c:valAx>
        <c:axId val="14689523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46889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586154802007787"/>
          <c:y val="0.35470652452277951"/>
          <c:w val="0.37047054684555747"/>
          <c:h val="0.43050856357810513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966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285955017675787"/>
          <c:y val="0"/>
          <c:w val="0.81714056151884851"/>
          <c:h val="1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accent2">
                  <a:shade val="95000"/>
                  <a:satMod val="10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8.5654423548076078E-2"/>
                  <c:y val="-6.23184729128099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03C-48D7-BD91-B1D78C058593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3C-48D7-BD91-B1D78C058593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03C-48D7-BD91-B1D78C0585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V группа здоровья</c:v>
                </c:pt>
                <c:pt idx="1">
                  <c:v>IV группа здоровья</c:v>
                </c:pt>
                <c:pt idx="2">
                  <c:v>III группа здоровья</c:v>
                </c:pt>
                <c:pt idx="3">
                  <c:v>II группа здоровья</c:v>
                </c:pt>
                <c:pt idx="4">
                  <c:v>I группа здоровья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</c:v>
                </c:pt>
                <c:pt idx="1">
                  <c:v>0</c:v>
                </c:pt>
                <c:pt idx="2" formatCode="0.00%">
                  <c:v>0.02</c:v>
                </c:pt>
                <c:pt idx="3">
                  <c:v>0.66</c:v>
                </c:pt>
                <c:pt idx="4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03C-48D7-BD91-B1D78C05859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г.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accent1">
                  <a:shade val="95000"/>
                  <a:satMod val="105000"/>
                </a:schemeClr>
              </a:contourClr>
            </a:sp3d>
          </c:spPr>
          <c:invertIfNegative val="0"/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3C-48D7-BD91-B1D78C058593}"/>
                </c:ext>
              </c:extLst>
            </c:dLbl>
            <c:dLbl>
              <c:idx val="1"/>
              <c:layout>
                <c:manualLayout>
                  <c:x val="0.13406779337959623"/>
                  <c:y val="1.2463694582561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03C-48D7-BD91-B1D78C058593}"/>
                </c:ext>
              </c:extLst>
            </c:dLbl>
            <c:dLbl>
              <c:idx val="2"/>
              <c:layout>
                <c:manualLayout>
                  <c:x val="0.17130884709615091"/>
                  <c:y val="1.246369458256191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03C-48D7-BD91-B1D78C0585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V группа здоровья</c:v>
                </c:pt>
                <c:pt idx="1">
                  <c:v>IV группа здоровья</c:v>
                </c:pt>
                <c:pt idx="2">
                  <c:v>III группа здоровья</c:v>
                </c:pt>
                <c:pt idx="3">
                  <c:v>II группа здоровья</c:v>
                </c:pt>
                <c:pt idx="4">
                  <c:v>I группа здоровья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</c:v>
                </c:pt>
                <c:pt idx="1">
                  <c:v>0</c:v>
                </c:pt>
                <c:pt idx="2" formatCode="0.00%">
                  <c:v>0.02</c:v>
                </c:pt>
                <c:pt idx="3">
                  <c:v>0.56000000000000005</c:v>
                </c:pt>
                <c:pt idx="4">
                  <c:v>0.42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3C-48D7-BD91-B1D78C0585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6986496"/>
        <c:axId val="146988032"/>
        <c:axId val="0"/>
      </c:bar3DChart>
      <c:catAx>
        <c:axId val="1469864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46988032"/>
        <c:crosses val="autoZero"/>
        <c:auto val="1"/>
        <c:lblAlgn val="ctr"/>
        <c:lblOffset val="100"/>
        <c:noMultiLvlLbl val="0"/>
      </c:catAx>
      <c:valAx>
        <c:axId val="146988032"/>
        <c:scaling>
          <c:orientation val="minMax"/>
          <c:max val="1.1000000000000001"/>
          <c:min val="0"/>
        </c:scaling>
        <c:delete val="1"/>
        <c:axPos val="b"/>
        <c:majorGridlines>
          <c:spPr>
            <a:ln w="9525" cap="flat" cmpd="sng" algn="ctr">
              <a:solidFill>
                <a:srgbClr val="7030A0"/>
              </a:solidFill>
              <a:prstDash val="solid"/>
              <a:round/>
            </a:ln>
            <a:effectLst/>
          </c:spPr>
        </c:majorGridlines>
        <c:numFmt formatCode="0%" sourceLinked="1"/>
        <c:majorTickMark val="out"/>
        <c:minorTickMark val="none"/>
        <c:tickLblPos val="none"/>
        <c:crossAx val="146986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811816310285453"/>
          <c:y val="0.8702435277345606"/>
          <c:w val="0.43782199863066151"/>
          <c:h val="0.129756472265439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lang="ru-RU" sz="1800"/>
      </a:pPr>
      <a:endParaRPr lang="ru-RU"/>
    </a:p>
  </c:txPr>
  <c:externalData r:id="rId1">
    <c:autoUpdate val="0"/>
  </c:externalData>
</c:chartSpace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38ECD0-351A-4476-BE72-49EC1668EBAA}" type="doc">
      <dgm:prSet loTypeId="urn:microsoft.com/office/officeart/2005/8/layout/matrix1" loCatId="matrix" qsTypeId="urn:microsoft.com/office/officeart/2005/8/quickstyle/3d3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A7CBBEFB-4488-4D03-AE16-3A1B40AA28CA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Подходы, направленные на повышение результативности и качества дошкольного образования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DD66F4-D510-4BD8-83D1-2D6C1D4A02C0}" type="parTrans" cxnId="{A573CBC5-56DE-45E8-8968-0205790D2D8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4D33E7-C62F-4E37-B231-6C173226809E}" type="sibTrans" cxnId="{A573CBC5-56DE-45E8-8968-0205790D2D8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F363ED-AA44-4C59-92EC-CC7F96043D77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деятельностный подход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EDF0E-325F-4946-91B8-79D6AB1B6E91}" type="parTrans" cxnId="{C8E79319-9B21-4643-B37A-8E9F443D10C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BC331E-EF8B-4457-B87D-38C05D2A1060}" type="sibTrans" cxnId="{C8E79319-9B21-4643-B37A-8E9F443D10C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14F6E3-3EDC-42AA-BA01-248F36ACA17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личностно-ориентированный подход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B48F90-2A94-4E9D-BB99-54D72E4F7D01}" type="parTrans" cxnId="{3F44BD4F-8D4D-4B50-95DB-A74C0FF0B67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A24A20-F58A-4AA2-A0E3-661AACA4BEC6}" type="sibTrans" cxnId="{3F44BD4F-8D4D-4B50-95DB-A74C0FF0B67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56C77A-3FC7-4474-8DE9-E6AAF48B47F3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индивидуальный подход</a:t>
          </a:r>
        </a:p>
        <a:p>
          <a:pPr defTabSz="488950"/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0BF44A-BD3E-4E48-AD98-33F43581103B}" type="parTrans" cxnId="{5C97896C-4CCE-4F4D-9B41-C0A5AD8161D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3AF20A-50A1-407E-8FDE-3753A3709619}" type="sibTrans" cxnId="{5C97896C-4CCE-4F4D-9B41-C0A5AD8161D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171CFE-CC89-40E5-84AA-2124969932F8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дифференцированный подход</a:t>
          </a:r>
        </a:p>
        <a:p>
          <a:pPr defTabSz="488950"/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A1FB43-EFB4-46A0-95E5-28D1FE60EB62}" type="parTrans" cxnId="{A963118F-2533-4CDE-9FC0-5BF8635D937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C9F06C-2DCD-4AA9-A56C-E8B637EE469A}" type="sibTrans" cxnId="{A963118F-2533-4CDE-9FC0-5BF8635D937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A8DB2B-CDF3-4382-BD07-ABC36C67634D}">
      <dgm:prSet/>
      <dgm:spPr/>
      <dgm:t>
        <a:bodyPr/>
        <a:lstStyle/>
        <a:p>
          <a:endParaRPr lang="ru-RU" sz="1800"/>
        </a:p>
      </dgm:t>
    </dgm:pt>
    <dgm:pt modelId="{957343B2-BB72-41F4-9CED-3A4E30EDD87D}" type="parTrans" cxnId="{AEF15D27-A8A5-4C4A-85D7-66D50C2FAB2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017556-480C-4E80-87B3-86C05ACAC9B7}" type="sibTrans" cxnId="{AEF15D27-A8A5-4C4A-85D7-66D50C2FAB2C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0B0BED-43EB-439B-A9B0-0A6EBEDE773B}">
      <dgm:prSet/>
      <dgm:spPr/>
      <dgm:t>
        <a:bodyPr/>
        <a:lstStyle/>
        <a:p>
          <a:endParaRPr lang="ru-RU" sz="1800"/>
        </a:p>
      </dgm:t>
    </dgm:pt>
    <dgm:pt modelId="{BF47FE48-C598-4B03-AF4A-03981B9D7653}" type="parTrans" cxnId="{8AFC77A2-2DCC-41A7-928B-B30541316ACA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B9EEC7-1B27-4880-BE00-0A5C651646E6}" type="sibTrans" cxnId="{8AFC77A2-2DCC-41A7-928B-B30541316ACA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7DBD9B-DBF9-48C6-B3D1-D5A1F166783C}" type="pres">
      <dgm:prSet presAssocID="{3638ECD0-351A-4476-BE72-49EC1668EBA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1A2FC3-8029-4987-B8EB-23D46A2ED9E8}" type="pres">
      <dgm:prSet presAssocID="{3638ECD0-351A-4476-BE72-49EC1668EBAA}" presName="matrix" presStyleCnt="0"/>
      <dgm:spPr/>
      <dgm:t>
        <a:bodyPr/>
        <a:lstStyle/>
        <a:p>
          <a:endParaRPr lang="ru-RU"/>
        </a:p>
      </dgm:t>
    </dgm:pt>
    <dgm:pt modelId="{C3542ADD-3DBB-4D94-9F65-38A362D51B3D}" type="pres">
      <dgm:prSet presAssocID="{3638ECD0-351A-4476-BE72-49EC1668EBAA}" presName="tile1" presStyleLbl="node1" presStyleIdx="0" presStyleCnt="4" custScaleX="98070" custLinFactNeighborX="-71"/>
      <dgm:spPr/>
      <dgm:t>
        <a:bodyPr/>
        <a:lstStyle/>
        <a:p>
          <a:endParaRPr lang="ru-RU"/>
        </a:p>
      </dgm:t>
    </dgm:pt>
    <dgm:pt modelId="{0436554C-F4FD-4B30-9FFB-5DB0422B0779}" type="pres">
      <dgm:prSet presAssocID="{3638ECD0-351A-4476-BE72-49EC1668EBA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539D1-151D-44E8-911A-62291C2469D8}" type="pres">
      <dgm:prSet presAssocID="{3638ECD0-351A-4476-BE72-49EC1668EBAA}" presName="tile2" presStyleLbl="node1" presStyleIdx="1" presStyleCnt="4"/>
      <dgm:spPr/>
      <dgm:t>
        <a:bodyPr/>
        <a:lstStyle/>
        <a:p>
          <a:endParaRPr lang="ru-RU"/>
        </a:p>
      </dgm:t>
    </dgm:pt>
    <dgm:pt modelId="{19B04295-9CEE-4646-8FA2-456036693368}" type="pres">
      <dgm:prSet presAssocID="{3638ECD0-351A-4476-BE72-49EC1668EBA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6A666-2686-4363-BB04-0B92BD79BA0D}" type="pres">
      <dgm:prSet presAssocID="{3638ECD0-351A-4476-BE72-49EC1668EBAA}" presName="tile3" presStyleLbl="node1" presStyleIdx="2" presStyleCnt="4" custScaleX="98335" custLinFactNeighborX="-3835" custLinFactNeighborY="70588"/>
      <dgm:spPr/>
      <dgm:t>
        <a:bodyPr/>
        <a:lstStyle/>
        <a:p>
          <a:endParaRPr lang="ru-RU"/>
        </a:p>
      </dgm:t>
    </dgm:pt>
    <dgm:pt modelId="{9DB007E3-8A39-442D-BC11-960048D9B47B}" type="pres">
      <dgm:prSet presAssocID="{3638ECD0-351A-4476-BE72-49EC1668EBA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F5B9B-8821-4D0E-AD34-CA42D84F1712}" type="pres">
      <dgm:prSet presAssocID="{3638ECD0-351A-4476-BE72-49EC1668EBAA}" presName="tile4" presStyleLbl="node1" presStyleIdx="3" presStyleCnt="4"/>
      <dgm:spPr/>
      <dgm:t>
        <a:bodyPr/>
        <a:lstStyle/>
        <a:p>
          <a:endParaRPr lang="ru-RU"/>
        </a:p>
      </dgm:t>
    </dgm:pt>
    <dgm:pt modelId="{0FBB9A2A-D6D0-4EE7-9EEA-C7A5B71AB2F8}" type="pres">
      <dgm:prSet presAssocID="{3638ECD0-351A-4476-BE72-49EC1668EBA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052CC3-B02D-4090-8A8B-C865287FCB6D}" type="pres">
      <dgm:prSet presAssocID="{3638ECD0-351A-4476-BE72-49EC1668EBAA}" presName="centerTile" presStyleLbl="fgShp" presStyleIdx="0" presStyleCnt="1" custScaleX="199517" custScaleY="14553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8AFC77A2-2DCC-41A7-928B-B30541316ACA}" srcId="{3638ECD0-351A-4476-BE72-49EC1668EBAA}" destId="{170B0BED-43EB-439B-A9B0-0A6EBEDE773B}" srcOrd="1" destOrd="0" parTransId="{BF47FE48-C598-4B03-AF4A-03981B9D7653}" sibTransId="{ACB9EEC7-1B27-4880-BE00-0A5C651646E6}"/>
    <dgm:cxn modelId="{C8E79319-9B21-4643-B37A-8E9F443D10C9}" srcId="{A7CBBEFB-4488-4D03-AE16-3A1B40AA28CA}" destId="{81F363ED-AA44-4C59-92EC-CC7F96043D77}" srcOrd="0" destOrd="0" parTransId="{CA8EDF0E-325F-4946-91B8-79D6AB1B6E91}" sibTransId="{EEBC331E-EF8B-4457-B87D-38C05D2A1060}"/>
    <dgm:cxn modelId="{5C97896C-4CCE-4F4D-9B41-C0A5AD8161D0}" srcId="{A7CBBEFB-4488-4D03-AE16-3A1B40AA28CA}" destId="{0056C77A-3FC7-4474-8DE9-E6AAF48B47F3}" srcOrd="2" destOrd="0" parTransId="{CA0BF44A-BD3E-4E48-AD98-33F43581103B}" sibTransId="{003AF20A-50A1-407E-8FDE-3753A3709619}"/>
    <dgm:cxn modelId="{A573CBC5-56DE-45E8-8968-0205790D2D81}" srcId="{3638ECD0-351A-4476-BE72-49EC1668EBAA}" destId="{A7CBBEFB-4488-4D03-AE16-3A1B40AA28CA}" srcOrd="0" destOrd="0" parTransId="{9CDD66F4-D510-4BD8-83D1-2D6C1D4A02C0}" sibTransId="{F74D33E7-C62F-4E37-B231-6C173226809E}"/>
    <dgm:cxn modelId="{D0CD49B4-EEEB-44E2-BEB3-88DA5C309BD4}" type="presOf" srcId="{2414F6E3-3EDC-42AA-BA01-248F36ACA176}" destId="{FFC539D1-151D-44E8-911A-62291C2469D8}" srcOrd="0" destOrd="0" presId="urn:microsoft.com/office/officeart/2005/8/layout/matrix1"/>
    <dgm:cxn modelId="{D13451D7-5A3C-496C-8BE3-B4CC8FBD9F93}" type="presOf" srcId="{A7CBBEFB-4488-4D03-AE16-3A1B40AA28CA}" destId="{AE052CC3-B02D-4090-8A8B-C865287FCB6D}" srcOrd="0" destOrd="0" presId="urn:microsoft.com/office/officeart/2005/8/layout/matrix1"/>
    <dgm:cxn modelId="{A963118F-2533-4CDE-9FC0-5BF8635D9379}" srcId="{A7CBBEFB-4488-4D03-AE16-3A1B40AA28CA}" destId="{E5171CFE-CC89-40E5-84AA-2124969932F8}" srcOrd="3" destOrd="0" parTransId="{A2A1FB43-EFB4-46A0-95E5-28D1FE60EB62}" sibTransId="{53C9F06C-2DCD-4AA9-A56C-E8B637EE469A}"/>
    <dgm:cxn modelId="{3CB483A5-51BF-4BCA-A938-4B0EB99C81ED}" type="presOf" srcId="{0056C77A-3FC7-4474-8DE9-E6AAF48B47F3}" destId="{9DB007E3-8A39-442D-BC11-960048D9B47B}" srcOrd="1" destOrd="0" presId="urn:microsoft.com/office/officeart/2005/8/layout/matrix1"/>
    <dgm:cxn modelId="{7898625F-C1BB-479F-8FDB-C42A2BC85218}" type="presOf" srcId="{E5171CFE-CC89-40E5-84AA-2124969932F8}" destId="{C7AF5B9B-8821-4D0E-AD34-CA42D84F1712}" srcOrd="0" destOrd="0" presId="urn:microsoft.com/office/officeart/2005/8/layout/matrix1"/>
    <dgm:cxn modelId="{27C9E1C3-1255-4B01-A869-8A95244D5593}" type="presOf" srcId="{0056C77A-3FC7-4474-8DE9-E6AAF48B47F3}" destId="{F556A666-2686-4363-BB04-0B92BD79BA0D}" srcOrd="0" destOrd="0" presId="urn:microsoft.com/office/officeart/2005/8/layout/matrix1"/>
    <dgm:cxn modelId="{0DB0B8DF-615B-4EAD-A36A-06C6EC2163A2}" type="presOf" srcId="{2414F6E3-3EDC-42AA-BA01-248F36ACA176}" destId="{19B04295-9CEE-4646-8FA2-456036693368}" srcOrd="1" destOrd="0" presId="urn:microsoft.com/office/officeart/2005/8/layout/matrix1"/>
    <dgm:cxn modelId="{EA75F399-EC0E-4D94-BACF-27FED6FB92B4}" type="presOf" srcId="{81F363ED-AA44-4C59-92EC-CC7F96043D77}" destId="{C3542ADD-3DBB-4D94-9F65-38A362D51B3D}" srcOrd="0" destOrd="0" presId="urn:microsoft.com/office/officeart/2005/8/layout/matrix1"/>
    <dgm:cxn modelId="{AEF15D27-A8A5-4C4A-85D7-66D50C2FAB2C}" srcId="{3638ECD0-351A-4476-BE72-49EC1668EBAA}" destId="{4CA8DB2B-CDF3-4382-BD07-ABC36C67634D}" srcOrd="2" destOrd="0" parTransId="{957343B2-BB72-41F4-9CED-3A4E30EDD87D}" sibTransId="{58017556-480C-4E80-87B3-86C05ACAC9B7}"/>
    <dgm:cxn modelId="{3F44BD4F-8D4D-4B50-95DB-A74C0FF0B67C}" srcId="{A7CBBEFB-4488-4D03-AE16-3A1B40AA28CA}" destId="{2414F6E3-3EDC-42AA-BA01-248F36ACA176}" srcOrd="1" destOrd="0" parTransId="{3BB48F90-2A94-4E9D-BB99-54D72E4F7D01}" sibTransId="{10A24A20-F58A-4AA2-A0E3-661AACA4BEC6}"/>
    <dgm:cxn modelId="{81EF4C2A-9569-451E-9905-F70994FEB6D1}" type="presOf" srcId="{3638ECD0-351A-4476-BE72-49EC1668EBAA}" destId="{C77DBD9B-DBF9-48C6-B3D1-D5A1F166783C}" srcOrd="0" destOrd="0" presId="urn:microsoft.com/office/officeart/2005/8/layout/matrix1"/>
    <dgm:cxn modelId="{770F1161-ECB8-4781-BD98-EA77941FCFF4}" type="presOf" srcId="{81F363ED-AA44-4C59-92EC-CC7F96043D77}" destId="{0436554C-F4FD-4B30-9FFB-5DB0422B0779}" srcOrd="1" destOrd="0" presId="urn:microsoft.com/office/officeart/2005/8/layout/matrix1"/>
    <dgm:cxn modelId="{01873E15-E0ED-4018-A688-9D19D5EEF217}" type="presOf" srcId="{E5171CFE-CC89-40E5-84AA-2124969932F8}" destId="{0FBB9A2A-D6D0-4EE7-9EEA-C7A5B71AB2F8}" srcOrd="1" destOrd="0" presId="urn:microsoft.com/office/officeart/2005/8/layout/matrix1"/>
    <dgm:cxn modelId="{0FD36192-9F5C-4F5C-9969-4E6980EFF6CC}" type="presParOf" srcId="{C77DBD9B-DBF9-48C6-B3D1-D5A1F166783C}" destId="{841A2FC3-8029-4987-B8EB-23D46A2ED9E8}" srcOrd="0" destOrd="0" presId="urn:microsoft.com/office/officeart/2005/8/layout/matrix1"/>
    <dgm:cxn modelId="{2C1A2786-C2A8-41F4-A30B-153B9721B2C3}" type="presParOf" srcId="{841A2FC3-8029-4987-B8EB-23D46A2ED9E8}" destId="{C3542ADD-3DBB-4D94-9F65-38A362D51B3D}" srcOrd="0" destOrd="0" presId="urn:microsoft.com/office/officeart/2005/8/layout/matrix1"/>
    <dgm:cxn modelId="{EF11100C-2860-4C63-9C06-DFF9981252A0}" type="presParOf" srcId="{841A2FC3-8029-4987-B8EB-23D46A2ED9E8}" destId="{0436554C-F4FD-4B30-9FFB-5DB0422B0779}" srcOrd="1" destOrd="0" presId="urn:microsoft.com/office/officeart/2005/8/layout/matrix1"/>
    <dgm:cxn modelId="{61C81F36-60D0-4826-99A1-6B783AE2F24E}" type="presParOf" srcId="{841A2FC3-8029-4987-B8EB-23D46A2ED9E8}" destId="{FFC539D1-151D-44E8-911A-62291C2469D8}" srcOrd="2" destOrd="0" presId="urn:microsoft.com/office/officeart/2005/8/layout/matrix1"/>
    <dgm:cxn modelId="{3E644621-BD49-4162-AE01-45FD7444D1E5}" type="presParOf" srcId="{841A2FC3-8029-4987-B8EB-23D46A2ED9E8}" destId="{19B04295-9CEE-4646-8FA2-456036693368}" srcOrd="3" destOrd="0" presId="urn:microsoft.com/office/officeart/2005/8/layout/matrix1"/>
    <dgm:cxn modelId="{8DEC0221-6937-4775-A858-8BB2A5B5C1C1}" type="presParOf" srcId="{841A2FC3-8029-4987-B8EB-23D46A2ED9E8}" destId="{F556A666-2686-4363-BB04-0B92BD79BA0D}" srcOrd="4" destOrd="0" presId="urn:microsoft.com/office/officeart/2005/8/layout/matrix1"/>
    <dgm:cxn modelId="{58EB5BCB-066C-4A51-BE97-6925A1D4E9DD}" type="presParOf" srcId="{841A2FC3-8029-4987-B8EB-23D46A2ED9E8}" destId="{9DB007E3-8A39-442D-BC11-960048D9B47B}" srcOrd="5" destOrd="0" presId="urn:microsoft.com/office/officeart/2005/8/layout/matrix1"/>
    <dgm:cxn modelId="{A94CB9E8-84B1-475F-953F-66B51F2AB764}" type="presParOf" srcId="{841A2FC3-8029-4987-B8EB-23D46A2ED9E8}" destId="{C7AF5B9B-8821-4D0E-AD34-CA42D84F1712}" srcOrd="6" destOrd="0" presId="urn:microsoft.com/office/officeart/2005/8/layout/matrix1"/>
    <dgm:cxn modelId="{114AF93A-45B5-40A8-AFF0-38F5E993BA54}" type="presParOf" srcId="{841A2FC3-8029-4987-B8EB-23D46A2ED9E8}" destId="{0FBB9A2A-D6D0-4EE7-9EEA-C7A5B71AB2F8}" srcOrd="7" destOrd="0" presId="urn:microsoft.com/office/officeart/2005/8/layout/matrix1"/>
    <dgm:cxn modelId="{810CE36F-1AE6-46BF-838E-29C9BB2A61C1}" type="presParOf" srcId="{C77DBD9B-DBF9-48C6-B3D1-D5A1F166783C}" destId="{AE052CC3-B02D-4090-8A8B-C865287FCB6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CC5A2E-D282-44E4-A3E9-0737C500E334}" type="doc">
      <dgm:prSet loTypeId="urn:microsoft.com/office/officeart/2005/8/layout/hierarchy2" loCatId="hierarchy" qsTypeId="urn:microsoft.com/office/officeart/2005/8/quickstyle/3d4" qsCatId="3D" csTypeId="urn:microsoft.com/office/officeart/2005/8/colors/accent1_3" csCatId="accent1" phldr="1"/>
      <dgm:spPr>
        <a:scene3d>
          <a:camera prst="orthographicFront">
            <a:rot lat="0" lon="0" rev="0"/>
          </a:camera>
          <a:lightRig rig="soft" dir="t">
            <a:rot lat="0" lon="0" rev="0"/>
          </a:lightRig>
        </a:scene3d>
      </dgm:spPr>
      <dgm:t>
        <a:bodyPr/>
        <a:lstStyle/>
        <a:p>
          <a:endParaRPr lang="ru-RU"/>
        </a:p>
      </dgm:t>
    </dgm:pt>
    <dgm:pt modelId="{9E82D26C-5CCF-4D1F-9782-920CD1F09B47}">
      <dgm:prSet phldrT="[Текст]"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Принцип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B71C56-F746-43D0-9326-5BF30746FA73}" type="parTrans" cxnId="{E95E159B-96CF-4FFF-A290-FFDF1F4AFBD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510DDB-DCB8-40BC-A2FA-C23002820DC5}" type="sibTrans" cxnId="{E95E159B-96CF-4FFF-A290-FFDF1F4AFBD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57BCB2-A2A5-451D-B05F-0AA10D82579A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развивающего образования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16B966-D803-4792-A57A-8CC5CEB63BC9}" type="parTrans" cxnId="{E261DF5C-6B06-4116-B430-77D8DD02ABD9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1B2736-0BCD-42E7-BA48-B935450087D1}" type="sibTrans" cxnId="{E261DF5C-6B06-4116-B430-77D8DD02ABD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EC0A65-EEA4-4878-980B-B69FBE2513F2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научной обоснованности и практической применимости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9425B3-DE8F-4467-9C99-D5EEC8FB15F8}" type="parTrans" cxnId="{1DCACF30-56B1-47B8-B091-F434134939C1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0622D5-EBF8-48E6-88A9-75C179023C07}" type="sibTrans" cxnId="{1DCACF30-56B1-47B8-B091-F434134939C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1273C4-0CCE-4DD5-9214-8039612F64B3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полноты, необходимости и достаточности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D6BBE5-CC01-407E-9468-A541281E65F0}" type="parTrans" cxnId="{746E90E2-31EE-4812-BC0C-A7CA86E0542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9116F4-038F-45BC-AD21-91F6B02A949E}" type="sibTrans" cxnId="{746E90E2-31EE-4812-BC0C-A7CA86E05422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3AD43B-40E4-43DA-AC3D-8CB44DFBB589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единства воспитательных, развивающих и обучающих целей и задач 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6ADD58-1F66-4877-A5F8-350EA49A1EC0}" type="parTrans" cxnId="{CCDA3676-1808-4327-8455-6D8A7EA0F410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E7ABDA-8F02-40B1-90CF-796D4268EAF8}" type="sibTrans" cxnId="{CCDA3676-1808-4327-8455-6D8A7EA0F41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790224-C756-4D6D-B645-81417FE0FDBE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интеграции образовательных областей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E66363-519D-4A9D-807D-40C73196BAD7}" type="parTrans" cxnId="{F69B26A7-0DE3-4C20-B618-BAB82F374401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B82875-F93C-4323-9AEE-38F047B92D68}" type="sibTrans" cxnId="{F69B26A7-0DE3-4C20-B618-BAB82F374401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66B902-8EE4-487B-BCF8-F143B912A76D}">
      <dgm:prSet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>
            <a:srgbClr val="000000"/>
          </a:outerShdw>
        </a:effectLst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ru-RU" sz="18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комплексно-тематический принцип построения образовательного процесса</a:t>
          </a:r>
          <a:endParaRPr lang="ru-RU" sz="18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3FB0B1-934B-4255-B26C-A66222D38F75}" type="parTrans" cxnId="{4C74A34B-79CB-465D-90DD-26C4984CD04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4FFA71-7E8B-4EB4-BAED-912C2365BE0F}" type="sibTrans" cxnId="{4C74A34B-79CB-465D-90DD-26C4984CD046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7C20C6-7418-482D-99D4-67E2277BD356}" type="pres">
      <dgm:prSet presAssocID="{33CC5A2E-D282-44E4-A3E9-0737C500E33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0AE553-F33C-4FD7-8381-DF05D3AFE873}" type="pres">
      <dgm:prSet presAssocID="{9E82D26C-5CCF-4D1F-9782-920CD1F09B47}" presName="root1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05AC159B-4ECB-4BED-B55C-82712821A849}" type="pres">
      <dgm:prSet presAssocID="{9E82D26C-5CCF-4D1F-9782-920CD1F09B47}" presName="LevelOneTextNode" presStyleLbl="node0" presStyleIdx="0" presStyleCnt="1" custScaleX="191659" custScaleY="232152" custLinFactNeighborX="-35626" custLinFactNeighborY="-478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394E32-0C43-4AA9-A72E-3E064C15EF11}" type="pres">
      <dgm:prSet presAssocID="{9E82D26C-5CCF-4D1F-9782-920CD1F09B47}" presName="level2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3FE193CE-CA79-44F1-9F00-6928298F976D}" type="pres">
      <dgm:prSet presAssocID="{2B16B966-D803-4792-A57A-8CC5CEB63BC9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B77D5EE7-2834-4926-B857-1929B7A00BFF}" type="pres">
      <dgm:prSet presAssocID="{2B16B966-D803-4792-A57A-8CC5CEB63BC9}" presName="connTx" presStyleLbl="parChTrans1D2" presStyleIdx="0" presStyleCnt="6"/>
      <dgm:spPr/>
      <dgm:t>
        <a:bodyPr/>
        <a:lstStyle/>
        <a:p>
          <a:endParaRPr lang="ru-RU"/>
        </a:p>
      </dgm:t>
    </dgm:pt>
    <dgm:pt modelId="{7ACBB66B-4A16-4E96-95EB-5C63F4ADDD89}" type="pres">
      <dgm:prSet presAssocID="{8157BCB2-A2A5-451D-B05F-0AA10D82579A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6730CF63-EE60-4205-9214-A5D9CC638E3A}" type="pres">
      <dgm:prSet presAssocID="{8157BCB2-A2A5-451D-B05F-0AA10D82579A}" presName="LevelTwoTextNode" presStyleLbl="node2" presStyleIdx="0" presStyleCnt="6" custScaleX="6218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FCFD94-1785-4365-B79E-7C083AB89B09}" type="pres">
      <dgm:prSet presAssocID="{8157BCB2-A2A5-451D-B05F-0AA10D82579A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2D910591-E04F-4911-8617-A83E3FDF9205}" type="pres">
      <dgm:prSet presAssocID="{739425B3-DE8F-4467-9C99-D5EEC8FB15F8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23887BA3-9373-42E6-AEE1-35B67484BB8D}" type="pres">
      <dgm:prSet presAssocID="{739425B3-DE8F-4467-9C99-D5EEC8FB15F8}" presName="connTx" presStyleLbl="parChTrans1D2" presStyleIdx="1" presStyleCnt="6"/>
      <dgm:spPr/>
      <dgm:t>
        <a:bodyPr/>
        <a:lstStyle/>
        <a:p>
          <a:endParaRPr lang="ru-RU"/>
        </a:p>
      </dgm:t>
    </dgm:pt>
    <dgm:pt modelId="{85135729-A415-4882-A7F0-004DD6D299C5}" type="pres">
      <dgm:prSet presAssocID="{06EC0A65-EEA4-4878-980B-B69FBE2513F2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1BE5B643-B83F-497A-AB32-F4A106A25412}" type="pres">
      <dgm:prSet presAssocID="{06EC0A65-EEA4-4878-980B-B69FBE2513F2}" presName="LevelTwoTextNode" presStyleLbl="node2" presStyleIdx="1" presStyleCnt="6" custScaleX="620017" custLinFactNeighborX="4260" custLinFactNeighborY="61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1CDAD0-FFEA-4B33-9A3C-62486164C18B}" type="pres">
      <dgm:prSet presAssocID="{06EC0A65-EEA4-4878-980B-B69FBE2513F2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A0A9CFE7-0B47-49AA-9EFC-314DA4DA232B}" type="pres">
      <dgm:prSet presAssocID="{AAD6BBE5-CC01-407E-9468-A541281E65F0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2F848AC8-8B8F-4239-8281-022DE64118F9}" type="pres">
      <dgm:prSet presAssocID="{AAD6BBE5-CC01-407E-9468-A541281E65F0}" presName="connTx" presStyleLbl="parChTrans1D2" presStyleIdx="2" presStyleCnt="6"/>
      <dgm:spPr/>
      <dgm:t>
        <a:bodyPr/>
        <a:lstStyle/>
        <a:p>
          <a:endParaRPr lang="ru-RU"/>
        </a:p>
      </dgm:t>
    </dgm:pt>
    <dgm:pt modelId="{70FC3BFA-B52C-446A-9303-16B4ACE8833A}" type="pres">
      <dgm:prSet presAssocID="{EA1273C4-0CCE-4DD5-9214-8039612F64B3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B226BE4D-E783-4F29-96DD-B576243774F3}" type="pres">
      <dgm:prSet presAssocID="{EA1273C4-0CCE-4DD5-9214-8039612F64B3}" presName="LevelTwoTextNode" presStyleLbl="node2" presStyleIdx="2" presStyleCnt="6" custScaleX="618285" custScaleY="106272" custLinFactNeighborX="47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A2DAA4-8586-44B6-946F-D52EA7F10F82}" type="pres">
      <dgm:prSet presAssocID="{EA1273C4-0CCE-4DD5-9214-8039612F64B3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55751D1D-E1C9-4636-8B5E-31031BA1E58D}" type="pres">
      <dgm:prSet presAssocID="{526ADD58-1F66-4877-A5F8-350EA49A1EC0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C72404F6-5D2C-4734-895B-19FA0FB152C5}" type="pres">
      <dgm:prSet presAssocID="{526ADD58-1F66-4877-A5F8-350EA49A1EC0}" presName="connTx" presStyleLbl="parChTrans1D2" presStyleIdx="3" presStyleCnt="6"/>
      <dgm:spPr/>
      <dgm:t>
        <a:bodyPr/>
        <a:lstStyle/>
        <a:p>
          <a:endParaRPr lang="ru-RU"/>
        </a:p>
      </dgm:t>
    </dgm:pt>
    <dgm:pt modelId="{8F6BDBD3-8B28-449D-8EEB-C2864E05DE51}" type="pres">
      <dgm:prSet presAssocID="{5E3AD43B-40E4-43DA-AC3D-8CB44DFBB589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550FDB6F-4692-46E4-BCD2-740DE7E1DBA0}" type="pres">
      <dgm:prSet presAssocID="{5E3AD43B-40E4-43DA-AC3D-8CB44DFBB589}" presName="LevelTwoTextNode" presStyleLbl="node2" presStyleIdx="3" presStyleCnt="6" custScaleX="613797" custLinFactNeighborX="69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F0A2A0-A1B8-4447-8288-C2381D7F8C8F}" type="pres">
      <dgm:prSet presAssocID="{5E3AD43B-40E4-43DA-AC3D-8CB44DFBB589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788EF114-83FC-4781-8E38-245AB563FAE2}" type="pres">
      <dgm:prSet presAssocID="{0CE66363-519D-4A9D-807D-40C73196BAD7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65343D0E-B181-4773-B7F4-8CB3B4A24D26}" type="pres">
      <dgm:prSet presAssocID="{0CE66363-519D-4A9D-807D-40C73196BAD7}" presName="connTx" presStyleLbl="parChTrans1D2" presStyleIdx="4" presStyleCnt="6"/>
      <dgm:spPr/>
      <dgm:t>
        <a:bodyPr/>
        <a:lstStyle/>
        <a:p>
          <a:endParaRPr lang="ru-RU"/>
        </a:p>
      </dgm:t>
    </dgm:pt>
    <dgm:pt modelId="{82C14C1E-F9CA-441F-8551-60E0C2BF2546}" type="pres">
      <dgm:prSet presAssocID="{2A790224-C756-4D6D-B645-81417FE0FDBE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7EF213BF-F98F-4BDE-8E30-A02907376E2B}" type="pres">
      <dgm:prSet presAssocID="{2A790224-C756-4D6D-B645-81417FE0FDBE}" presName="LevelTwoTextNode" presStyleLbl="node2" presStyleIdx="4" presStyleCnt="6" custScaleX="615652" custLinFactNeighborX="90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3C6216-E608-4E01-80BA-22BF1631CE1D}" type="pres">
      <dgm:prSet presAssocID="{2A790224-C756-4D6D-B645-81417FE0FDBE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3514381E-29FF-4FAE-B44A-BB04ED964F0A}" type="pres">
      <dgm:prSet presAssocID="{EE3FB0B1-934B-4255-B26C-A66222D38F75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7CBE8B42-F4BE-423E-9D9B-8C7FD4B4BABA}" type="pres">
      <dgm:prSet presAssocID="{EE3FB0B1-934B-4255-B26C-A66222D38F7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B0D07D2A-99FD-4A07-A0AF-BFB8AAA1D1A3}" type="pres">
      <dgm:prSet presAssocID="{B966B902-8EE4-487B-BCF8-F143B912A76D}" presName="root2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  <dgm:pt modelId="{01687F92-53DC-4849-AE77-C1EEA13B46B7}" type="pres">
      <dgm:prSet presAssocID="{B966B902-8EE4-487B-BCF8-F143B912A76D}" presName="LevelTwoTextNode" presStyleLbl="node2" presStyleIdx="5" presStyleCnt="6" custScaleX="615568" custLinFactNeighborX="9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7DCF0E-CFE8-4536-A744-DB6CB749F6D1}" type="pres">
      <dgm:prSet presAssocID="{B966B902-8EE4-487B-BCF8-F143B912A76D}" presName="level3hierChild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endParaRPr lang="ru-RU"/>
        </a:p>
      </dgm:t>
    </dgm:pt>
  </dgm:ptLst>
  <dgm:cxnLst>
    <dgm:cxn modelId="{C14D3BEE-B6A1-47FB-9223-B31CA4E4C257}" type="presOf" srcId="{526ADD58-1F66-4877-A5F8-350EA49A1EC0}" destId="{C72404F6-5D2C-4734-895B-19FA0FB152C5}" srcOrd="1" destOrd="0" presId="urn:microsoft.com/office/officeart/2005/8/layout/hierarchy2"/>
    <dgm:cxn modelId="{0744A06D-D79D-488F-BB0C-55CC0D7028A6}" type="presOf" srcId="{33CC5A2E-D282-44E4-A3E9-0737C500E334}" destId="{097C20C6-7418-482D-99D4-67E2277BD356}" srcOrd="0" destOrd="0" presId="urn:microsoft.com/office/officeart/2005/8/layout/hierarchy2"/>
    <dgm:cxn modelId="{115A086B-4381-4690-A8E6-7FF0EFBC1BAC}" type="presOf" srcId="{2B16B966-D803-4792-A57A-8CC5CEB63BC9}" destId="{3FE193CE-CA79-44F1-9F00-6928298F976D}" srcOrd="0" destOrd="0" presId="urn:microsoft.com/office/officeart/2005/8/layout/hierarchy2"/>
    <dgm:cxn modelId="{E261DF5C-6B06-4116-B430-77D8DD02ABD9}" srcId="{9E82D26C-5CCF-4D1F-9782-920CD1F09B47}" destId="{8157BCB2-A2A5-451D-B05F-0AA10D82579A}" srcOrd="0" destOrd="0" parTransId="{2B16B966-D803-4792-A57A-8CC5CEB63BC9}" sibTransId="{A01B2736-0BCD-42E7-BA48-B935450087D1}"/>
    <dgm:cxn modelId="{698265BD-B2D6-4C48-B901-36587D3E7448}" type="presOf" srcId="{06EC0A65-EEA4-4878-980B-B69FBE2513F2}" destId="{1BE5B643-B83F-497A-AB32-F4A106A25412}" srcOrd="0" destOrd="0" presId="urn:microsoft.com/office/officeart/2005/8/layout/hierarchy2"/>
    <dgm:cxn modelId="{E95E159B-96CF-4FFF-A290-FFDF1F4AFBD7}" srcId="{33CC5A2E-D282-44E4-A3E9-0737C500E334}" destId="{9E82D26C-5CCF-4D1F-9782-920CD1F09B47}" srcOrd="0" destOrd="0" parTransId="{6DB71C56-F746-43D0-9326-5BF30746FA73}" sibTransId="{8F510DDB-DCB8-40BC-A2FA-C23002820DC5}"/>
    <dgm:cxn modelId="{CCDA3676-1808-4327-8455-6D8A7EA0F410}" srcId="{9E82D26C-5CCF-4D1F-9782-920CD1F09B47}" destId="{5E3AD43B-40E4-43DA-AC3D-8CB44DFBB589}" srcOrd="3" destOrd="0" parTransId="{526ADD58-1F66-4877-A5F8-350EA49A1EC0}" sibTransId="{08E7ABDA-8F02-40B1-90CF-796D4268EAF8}"/>
    <dgm:cxn modelId="{1F5DB29D-0AAF-421F-809A-C14139F722C4}" type="presOf" srcId="{739425B3-DE8F-4467-9C99-D5EEC8FB15F8}" destId="{23887BA3-9373-42E6-AEE1-35B67484BB8D}" srcOrd="1" destOrd="0" presId="urn:microsoft.com/office/officeart/2005/8/layout/hierarchy2"/>
    <dgm:cxn modelId="{1DCACF30-56B1-47B8-B091-F434134939C1}" srcId="{9E82D26C-5CCF-4D1F-9782-920CD1F09B47}" destId="{06EC0A65-EEA4-4878-980B-B69FBE2513F2}" srcOrd="1" destOrd="0" parTransId="{739425B3-DE8F-4467-9C99-D5EEC8FB15F8}" sibTransId="{D70622D5-EBF8-48E6-88A9-75C179023C07}"/>
    <dgm:cxn modelId="{A2043EE5-5B0D-4C4B-9249-78CA87D14BC0}" type="presOf" srcId="{739425B3-DE8F-4467-9C99-D5EEC8FB15F8}" destId="{2D910591-E04F-4911-8617-A83E3FDF9205}" srcOrd="0" destOrd="0" presId="urn:microsoft.com/office/officeart/2005/8/layout/hierarchy2"/>
    <dgm:cxn modelId="{C2B97C3F-D8A2-4154-BA17-B86087877E75}" type="presOf" srcId="{EA1273C4-0CCE-4DD5-9214-8039612F64B3}" destId="{B226BE4D-E783-4F29-96DD-B576243774F3}" srcOrd="0" destOrd="0" presId="urn:microsoft.com/office/officeart/2005/8/layout/hierarchy2"/>
    <dgm:cxn modelId="{F1E6809D-8067-44F2-A9AD-C37CAADA5294}" type="presOf" srcId="{2B16B966-D803-4792-A57A-8CC5CEB63BC9}" destId="{B77D5EE7-2834-4926-B857-1929B7A00BFF}" srcOrd="1" destOrd="0" presId="urn:microsoft.com/office/officeart/2005/8/layout/hierarchy2"/>
    <dgm:cxn modelId="{2226DF44-CB27-4E89-ABF5-5C513FB89656}" type="presOf" srcId="{B966B902-8EE4-487B-BCF8-F143B912A76D}" destId="{01687F92-53DC-4849-AE77-C1EEA13B46B7}" srcOrd="0" destOrd="0" presId="urn:microsoft.com/office/officeart/2005/8/layout/hierarchy2"/>
    <dgm:cxn modelId="{619B7E18-FCAE-4DED-B6E3-36489F0C7E5D}" type="presOf" srcId="{AAD6BBE5-CC01-407E-9468-A541281E65F0}" destId="{A0A9CFE7-0B47-49AA-9EFC-314DA4DA232B}" srcOrd="0" destOrd="0" presId="urn:microsoft.com/office/officeart/2005/8/layout/hierarchy2"/>
    <dgm:cxn modelId="{C773903B-A001-4F2A-851D-E0644F9CC0A8}" type="presOf" srcId="{EE3FB0B1-934B-4255-B26C-A66222D38F75}" destId="{3514381E-29FF-4FAE-B44A-BB04ED964F0A}" srcOrd="0" destOrd="0" presId="urn:microsoft.com/office/officeart/2005/8/layout/hierarchy2"/>
    <dgm:cxn modelId="{74D173E5-C30F-49E8-93A4-91520577C2BA}" type="presOf" srcId="{8157BCB2-A2A5-451D-B05F-0AA10D82579A}" destId="{6730CF63-EE60-4205-9214-A5D9CC638E3A}" srcOrd="0" destOrd="0" presId="urn:microsoft.com/office/officeart/2005/8/layout/hierarchy2"/>
    <dgm:cxn modelId="{D30C970B-9C06-4A6F-AB47-4E7A6E42D891}" type="presOf" srcId="{2A790224-C756-4D6D-B645-81417FE0FDBE}" destId="{7EF213BF-F98F-4BDE-8E30-A02907376E2B}" srcOrd="0" destOrd="0" presId="urn:microsoft.com/office/officeart/2005/8/layout/hierarchy2"/>
    <dgm:cxn modelId="{71C5034D-FF25-493D-BBEF-1204D3FB6094}" type="presOf" srcId="{0CE66363-519D-4A9D-807D-40C73196BAD7}" destId="{788EF114-83FC-4781-8E38-245AB563FAE2}" srcOrd="0" destOrd="0" presId="urn:microsoft.com/office/officeart/2005/8/layout/hierarchy2"/>
    <dgm:cxn modelId="{84535309-61AE-4116-8614-B3CE897E2A2B}" type="presOf" srcId="{0CE66363-519D-4A9D-807D-40C73196BAD7}" destId="{65343D0E-B181-4773-B7F4-8CB3B4A24D26}" srcOrd="1" destOrd="0" presId="urn:microsoft.com/office/officeart/2005/8/layout/hierarchy2"/>
    <dgm:cxn modelId="{EB30E093-7CEA-46A3-A94D-B86552C19903}" type="presOf" srcId="{5E3AD43B-40E4-43DA-AC3D-8CB44DFBB589}" destId="{550FDB6F-4692-46E4-BCD2-740DE7E1DBA0}" srcOrd="0" destOrd="0" presId="urn:microsoft.com/office/officeart/2005/8/layout/hierarchy2"/>
    <dgm:cxn modelId="{51FED583-3398-45DF-8306-B22AE53CC977}" type="presOf" srcId="{9E82D26C-5CCF-4D1F-9782-920CD1F09B47}" destId="{05AC159B-4ECB-4BED-B55C-82712821A849}" srcOrd="0" destOrd="0" presId="urn:microsoft.com/office/officeart/2005/8/layout/hierarchy2"/>
    <dgm:cxn modelId="{4C74A34B-79CB-465D-90DD-26C4984CD046}" srcId="{9E82D26C-5CCF-4D1F-9782-920CD1F09B47}" destId="{B966B902-8EE4-487B-BCF8-F143B912A76D}" srcOrd="5" destOrd="0" parTransId="{EE3FB0B1-934B-4255-B26C-A66222D38F75}" sibTransId="{964FFA71-7E8B-4EB4-BAED-912C2365BE0F}"/>
    <dgm:cxn modelId="{746E90E2-31EE-4812-BC0C-A7CA86E05422}" srcId="{9E82D26C-5CCF-4D1F-9782-920CD1F09B47}" destId="{EA1273C4-0CCE-4DD5-9214-8039612F64B3}" srcOrd="2" destOrd="0" parTransId="{AAD6BBE5-CC01-407E-9468-A541281E65F0}" sibTransId="{389116F4-038F-45BC-AD21-91F6B02A949E}"/>
    <dgm:cxn modelId="{40766E41-FBC4-4272-A812-A688A5B6F873}" type="presOf" srcId="{EE3FB0B1-934B-4255-B26C-A66222D38F75}" destId="{7CBE8B42-F4BE-423E-9D9B-8C7FD4B4BABA}" srcOrd="1" destOrd="0" presId="urn:microsoft.com/office/officeart/2005/8/layout/hierarchy2"/>
    <dgm:cxn modelId="{C7736DF1-FCD8-4A0C-8148-908FAFCC1703}" type="presOf" srcId="{526ADD58-1F66-4877-A5F8-350EA49A1EC0}" destId="{55751D1D-E1C9-4636-8B5E-31031BA1E58D}" srcOrd="0" destOrd="0" presId="urn:microsoft.com/office/officeart/2005/8/layout/hierarchy2"/>
    <dgm:cxn modelId="{F69B26A7-0DE3-4C20-B618-BAB82F374401}" srcId="{9E82D26C-5CCF-4D1F-9782-920CD1F09B47}" destId="{2A790224-C756-4D6D-B645-81417FE0FDBE}" srcOrd="4" destOrd="0" parTransId="{0CE66363-519D-4A9D-807D-40C73196BAD7}" sibTransId="{2CB82875-F93C-4323-9AEE-38F047B92D68}"/>
    <dgm:cxn modelId="{6369970D-34C9-47F1-9EB6-EC2988DDDCDE}" type="presOf" srcId="{AAD6BBE5-CC01-407E-9468-A541281E65F0}" destId="{2F848AC8-8B8F-4239-8281-022DE64118F9}" srcOrd="1" destOrd="0" presId="urn:microsoft.com/office/officeart/2005/8/layout/hierarchy2"/>
    <dgm:cxn modelId="{147480EE-915D-4DE0-91D9-0EF13337F6EA}" type="presParOf" srcId="{097C20C6-7418-482D-99D4-67E2277BD356}" destId="{D50AE553-F33C-4FD7-8381-DF05D3AFE873}" srcOrd="0" destOrd="0" presId="urn:microsoft.com/office/officeart/2005/8/layout/hierarchy2"/>
    <dgm:cxn modelId="{71657C6C-ECDF-4C8C-BB73-E3D2613171A6}" type="presParOf" srcId="{D50AE553-F33C-4FD7-8381-DF05D3AFE873}" destId="{05AC159B-4ECB-4BED-B55C-82712821A849}" srcOrd="0" destOrd="0" presId="urn:microsoft.com/office/officeart/2005/8/layout/hierarchy2"/>
    <dgm:cxn modelId="{15C9ACF5-C2BF-475B-93D8-11960F666DB9}" type="presParOf" srcId="{D50AE553-F33C-4FD7-8381-DF05D3AFE873}" destId="{03394E32-0C43-4AA9-A72E-3E064C15EF11}" srcOrd="1" destOrd="0" presId="urn:microsoft.com/office/officeart/2005/8/layout/hierarchy2"/>
    <dgm:cxn modelId="{AE328964-6885-4E08-912A-3D4650B35487}" type="presParOf" srcId="{03394E32-0C43-4AA9-A72E-3E064C15EF11}" destId="{3FE193CE-CA79-44F1-9F00-6928298F976D}" srcOrd="0" destOrd="0" presId="urn:microsoft.com/office/officeart/2005/8/layout/hierarchy2"/>
    <dgm:cxn modelId="{493E8B66-FD16-44AC-A4D1-2E4A53C3B999}" type="presParOf" srcId="{3FE193CE-CA79-44F1-9F00-6928298F976D}" destId="{B77D5EE7-2834-4926-B857-1929B7A00BFF}" srcOrd="0" destOrd="0" presId="urn:microsoft.com/office/officeart/2005/8/layout/hierarchy2"/>
    <dgm:cxn modelId="{F7536E12-568A-49E2-A17A-335C1765B9B4}" type="presParOf" srcId="{03394E32-0C43-4AA9-A72E-3E064C15EF11}" destId="{7ACBB66B-4A16-4E96-95EB-5C63F4ADDD89}" srcOrd="1" destOrd="0" presId="urn:microsoft.com/office/officeart/2005/8/layout/hierarchy2"/>
    <dgm:cxn modelId="{0AEFD93F-A26B-4F69-AEA2-99ECD0C8B78D}" type="presParOf" srcId="{7ACBB66B-4A16-4E96-95EB-5C63F4ADDD89}" destId="{6730CF63-EE60-4205-9214-A5D9CC638E3A}" srcOrd="0" destOrd="0" presId="urn:microsoft.com/office/officeart/2005/8/layout/hierarchy2"/>
    <dgm:cxn modelId="{60A3CA66-A76F-4729-AB90-CB0798EE12D0}" type="presParOf" srcId="{7ACBB66B-4A16-4E96-95EB-5C63F4ADDD89}" destId="{9BFCFD94-1785-4365-B79E-7C083AB89B09}" srcOrd="1" destOrd="0" presId="urn:microsoft.com/office/officeart/2005/8/layout/hierarchy2"/>
    <dgm:cxn modelId="{1FB72018-43CA-494F-8515-F5DB1EF3EAB0}" type="presParOf" srcId="{03394E32-0C43-4AA9-A72E-3E064C15EF11}" destId="{2D910591-E04F-4911-8617-A83E3FDF9205}" srcOrd="2" destOrd="0" presId="urn:microsoft.com/office/officeart/2005/8/layout/hierarchy2"/>
    <dgm:cxn modelId="{1B4B818E-FC4E-4DE1-BC07-7BE6317505D7}" type="presParOf" srcId="{2D910591-E04F-4911-8617-A83E3FDF9205}" destId="{23887BA3-9373-42E6-AEE1-35B67484BB8D}" srcOrd="0" destOrd="0" presId="urn:microsoft.com/office/officeart/2005/8/layout/hierarchy2"/>
    <dgm:cxn modelId="{111C1F5C-0415-48E6-8D0B-9A085891B889}" type="presParOf" srcId="{03394E32-0C43-4AA9-A72E-3E064C15EF11}" destId="{85135729-A415-4882-A7F0-004DD6D299C5}" srcOrd="3" destOrd="0" presId="urn:microsoft.com/office/officeart/2005/8/layout/hierarchy2"/>
    <dgm:cxn modelId="{AD358236-5D5D-44BB-AA40-C09AEA8869EE}" type="presParOf" srcId="{85135729-A415-4882-A7F0-004DD6D299C5}" destId="{1BE5B643-B83F-497A-AB32-F4A106A25412}" srcOrd="0" destOrd="0" presId="urn:microsoft.com/office/officeart/2005/8/layout/hierarchy2"/>
    <dgm:cxn modelId="{E368D3BA-FAFF-483B-914C-1A7465408E60}" type="presParOf" srcId="{85135729-A415-4882-A7F0-004DD6D299C5}" destId="{061CDAD0-FFEA-4B33-9A3C-62486164C18B}" srcOrd="1" destOrd="0" presId="urn:microsoft.com/office/officeart/2005/8/layout/hierarchy2"/>
    <dgm:cxn modelId="{4B4568A1-94C5-47E8-B519-38D35F43A53B}" type="presParOf" srcId="{03394E32-0C43-4AA9-A72E-3E064C15EF11}" destId="{A0A9CFE7-0B47-49AA-9EFC-314DA4DA232B}" srcOrd="4" destOrd="0" presId="urn:microsoft.com/office/officeart/2005/8/layout/hierarchy2"/>
    <dgm:cxn modelId="{3097A02B-71D1-4CDB-9BCB-E3925FD37020}" type="presParOf" srcId="{A0A9CFE7-0B47-49AA-9EFC-314DA4DA232B}" destId="{2F848AC8-8B8F-4239-8281-022DE64118F9}" srcOrd="0" destOrd="0" presId="urn:microsoft.com/office/officeart/2005/8/layout/hierarchy2"/>
    <dgm:cxn modelId="{ADEF69E1-1E25-47D6-AEC5-D73AD9710B17}" type="presParOf" srcId="{03394E32-0C43-4AA9-A72E-3E064C15EF11}" destId="{70FC3BFA-B52C-446A-9303-16B4ACE8833A}" srcOrd="5" destOrd="0" presId="urn:microsoft.com/office/officeart/2005/8/layout/hierarchy2"/>
    <dgm:cxn modelId="{BFD5213E-80B7-4682-AE86-B433C1DC9C7C}" type="presParOf" srcId="{70FC3BFA-B52C-446A-9303-16B4ACE8833A}" destId="{B226BE4D-E783-4F29-96DD-B576243774F3}" srcOrd="0" destOrd="0" presId="urn:microsoft.com/office/officeart/2005/8/layout/hierarchy2"/>
    <dgm:cxn modelId="{9B659A54-D139-4727-A38E-0912BCFA32E4}" type="presParOf" srcId="{70FC3BFA-B52C-446A-9303-16B4ACE8833A}" destId="{32A2DAA4-8586-44B6-946F-D52EA7F10F82}" srcOrd="1" destOrd="0" presId="urn:microsoft.com/office/officeart/2005/8/layout/hierarchy2"/>
    <dgm:cxn modelId="{21B6CA9C-7C6E-40F1-87D6-B8489C6A3FCB}" type="presParOf" srcId="{03394E32-0C43-4AA9-A72E-3E064C15EF11}" destId="{55751D1D-E1C9-4636-8B5E-31031BA1E58D}" srcOrd="6" destOrd="0" presId="urn:microsoft.com/office/officeart/2005/8/layout/hierarchy2"/>
    <dgm:cxn modelId="{5B2CA549-C9EB-4480-B2EF-0115EEBA608A}" type="presParOf" srcId="{55751D1D-E1C9-4636-8B5E-31031BA1E58D}" destId="{C72404F6-5D2C-4734-895B-19FA0FB152C5}" srcOrd="0" destOrd="0" presId="urn:microsoft.com/office/officeart/2005/8/layout/hierarchy2"/>
    <dgm:cxn modelId="{C13334DC-96FB-4B9B-872C-D113C0D03A57}" type="presParOf" srcId="{03394E32-0C43-4AA9-A72E-3E064C15EF11}" destId="{8F6BDBD3-8B28-449D-8EEB-C2864E05DE51}" srcOrd="7" destOrd="0" presId="urn:microsoft.com/office/officeart/2005/8/layout/hierarchy2"/>
    <dgm:cxn modelId="{78761E81-ECF5-45B5-B157-9F7E5B573186}" type="presParOf" srcId="{8F6BDBD3-8B28-449D-8EEB-C2864E05DE51}" destId="{550FDB6F-4692-46E4-BCD2-740DE7E1DBA0}" srcOrd="0" destOrd="0" presId="urn:microsoft.com/office/officeart/2005/8/layout/hierarchy2"/>
    <dgm:cxn modelId="{BEA9A241-158A-46C2-982B-9DD0B9FF5695}" type="presParOf" srcId="{8F6BDBD3-8B28-449D-8EEB-C2864E05DE51}" destId="{9CF0A2A0-A1B8-4447-8288-C2381D7F8C8F}" srcOrd="1" destOrd="0" presId="urn:microsoft.com/office/officeart/2005/8/layout/hierarchy2"/>
    <dgm:cxn modelId="{B7E4054B-3755-4D38-B25D-C210F4C94789}" type="presParOf" srcId="{03394E32-0C43-4AA9-A72E-3E064C15EF11}" destId="{788EF114-83FC-4781-8E38-245AB563FAE2}" srcOrd="8" destOrd="0" presId="urn:microsoft.com/office/officeart/2005/8/layout/hierarchy2"/>
    <dgm:cxn modelId="{46C4DBCF-3AAA-43C1-9E23-65AC2253252B}" type="presParOf" srcId="{788EF114-83FC-4781-8E38-245AB563FAE2}" destId="{65343D0E-B181-4773-B7F4-8CB3B4A24D26}" srcOrd="0" destOrd="0" presId="urn:microsoft.com/office/officeart/2005/8/layout/hierarchy2"/>
    <dgm:cxn modelId="{D1019F5F-BF09-4F66-B8BC-531411D153D1}" type="presParOf" srcId="{03394E32-0C43-4AA9-A72E-3E064C15EF11}" destId="{82C14C1E-F9CA-441F-8551-60E0C2BF2546}" srcOrd="9" destOrd="0" presId="urn:microsoft.com/office/officeart/2005/8/layout/hierarchy2"/>
    <dgm:cxn modelId="{A3A9F2E5-6677-41D1-B2F0-43CFD4F96A50}" type="presParOf" srcId="{82C14C1E-F9CA-441F-8551-60E0C2BF2546}" destId="{7EF213BF-F98F-4BDE-8E30-A02907376E2B}" srcOrd="0" destOrd="0" presId="urn:microsoft.com/office/officeart/2005/8/layout/hierarchy2"/>
    <dgm:cxn modelId="{3456DFD4-8340-4CC3-A1A7-C85BC446AA54}" type="presParOf" srcId="{82C14C1E-F9CA-441F-8551-60E0C2BF2546}" destId="{763C6216-E608-4E01-80BA-22BF1631CE1D}" srcOrd="1" destOrd="0" presId="urn:microsoft.com/office/officeart/2005/8/layout/hierarchy2"/>
    <dgm:cxn modelId="{A2A63844-6842-4804-904F-D6894615C836}" type="presParOf" srcId="{03394E32-0C43-4AA9-A72E-3E064C15EF11}" destId="{3514381E-29FF-4FAE-B44A-BB04ED964F0A}" srcOrd="10" destOrd="0" presId="urn:microsoft.com/office/officeart/2005/8/layout/hierarchy2"/>
    <dgm:cxn modelId="{3571B184-4274-4A97-9386-9BA8D06E80F6}" type="presParOf" srcId="{3514381E-29FF-4FAE-B44A-BB04ED964F0A}" destId="{7CBE8B42-F4BE-423E-9D9B-8C7FD4B4BABA}" srcOrd="0" destOrd="0" presId="urn:microsoft.com/office/officeart/2005/8/layout/hierarchy2"/>
    <dgm:cxn modelId="{3050CF6D-ECBD-49BE-B931-29FEB25B0014}" type="presParOf" srcId="{03394E32-0C43-4AA9-A72E-3E064C15EF11}" destId="{B0D07D2A-99FD-4A07-A0AF-BFB8AAA1D1A3}" srcOrd="11" destOrd="0" presId="urn:microsoft.com/office/officeart/2005/8/layout/hierarchy2"/>
    <dgm:cxn modelId="{FA257791-FA1C-4503-AA55-7541975ACE50}" type="presParOf" srcId="{B0D07D2A-99FD-4A07-A0AF-BFB8AAA1D1A3}" destId="{01687F92-53DC-4849-AE77-C1EEA13B46B7}" srcOrd="0" destOrd="0" presId="urn:microsoft.com/office/officeart/2005/8/layout/hierarchy2"/>
    <dgm:cxn modelId="{0BF57FC2-6BA8-4727-AF9C-0A9E53BDB522}" type="presParOf" srcId="{B0D07D2A-99FD-4A07-A0AF-BFB8AAA1D1A3}" destId="{4D7DCF0E-CFE8-4536-A744-DB6CB749F6D1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7C89D6-B080-48CA-99D9-82BE53A33AAD}" type="doc">
      <dgm:prSet loTypeId="urn:microsoft.com/office/officeart/2005/8/layout/chevron2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F9F1C5E-DC6E-4633-9CC9-C1BD21F55D08}">
      <dgm:prSet phldrT="[Текст]" custT="1"/>
      <dgm:spPr/>
      <dgm:t>
        <a:bodyPr/>
        <a:lstStyle/>
        <a:p>
          <a:r>
            <a:rPr lang="ru-RU" sz="1600" b="1" i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i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12D3DF-10E5-41FA-8BCB-0F1F8D0A9273}" type="parTrans" cxnId="{1B83CFDB-6DD4-4887-9379-06C337FF9D81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EFFA58-5CD6-4730-8866-29607C36EB28}" type="sibTrans" cxnId="{1B83CFDB-6DD4-4887-9379-06C337FF9D81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8518BC-D75E-4037-8CBD-6C78BA96170C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 создать условия для инновационного образовательного пространства ДОУ с целью повышения качества результатов образования; </a:t>
          </a:r>
        </a:p>
      </dgm:t>
    </dgm:pt>
    <dgm:pt modelId="{D68AACE4-BDB3-4602-84EA-7A08D95B7B3C}" type="parTrans" cxnId="{3CCDF0D4-626A-4E3F-9316-5A7646E3E87C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F2C724-321C-4148-8EAD-EF94B7A7E45A}" type="sibTrans" cxnId="{3CCDF0D4-626A-4E3F-9316-5A7646E3E87C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2F683A-13B9-49AE-A284-140458E2424B}">
      <dgm:prSet phldrT="[Текст]" custT="1"/>
      <dgm:spPr/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15CBF9-0ACB-4F75-9525-8B9A071714E1}" type="parTrans" cxnId="{9082FC6B-C6E7-4AE8-88C7-07551E5FE626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3A4DD4-915A-4C00-A449-89D81F856EE1}" type="sibTrans" cxnId="{9082FC6B-C6E7-4AE8-88C7-07551E5FE626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FB824D-F4D7-46D1-AF6E-004E3F07854C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dirty="0" smtClean="0">
              <a:latin typeface="Times New Roman" pitchFamily="18" charset="0"/>
              <a:cs typeface="Times New Roman" pitchFamily="18" charset="0"/>
            </a:rPr>
            <a:t> обеспечить постоянный рост профессиональной компетентности стабильного коллектива учреждения через использование инновационных форм методической работы;</a:t>
          </a:r>
        </a:p>
        <a:p>
          <a:pPr marL="285750" indent="0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B1D600-1DC9-49F9-9C9B-6229B78E8519}" type="parTrans" cxnId="{A5AFE209-3D42-49DD-ABF2-18CBC1486AEA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17260D-223B-490D-999D-C767D9870624}" type="sibTrans" cxnId="{A5AFE209-3D42-49DD-ABF2-18CBC1486AEA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18CC47-BDD9-4010-BE46-5CDF7E871DC3}">
      <dgm:prSet phldrT="[Текст]" custT="1"/>
      <dgm:spPr/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15BE1F-4587-4726-BF38-05269962CAE5}" type="parTrans" cxnId="{59AD985E-5072-470F-86D2-938CC7D18767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BA0348-9AC5-4846-92E0-8F730B4C4978}" type="sibTrans" cxnId="{59AD985E-5072-470F-86D2-938CC7D18767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5F85C9-0845-4FC5-B93A-4A2896BB3452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совершенствовать материально-техническую базу ДОУ в соответствии с требованиями времени и инновационными задачами работы коллектива;</a:t>
          </a: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692536-439F-4030-9830-9EAE07F8F899}" type="parTrans" cxnId="{71FFD568-FEBB-4EB8-9022-4B7A6D50D8E6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AE0C22-1BC5-47B8-9F6F-6874927178D5}" type="sibTrans" cxnId="{71FFD568-FEBB-4EB8-9022-4B7A6D50D8E6}">
      <dgm:prSet/>
      <dgm:spPr/>
      <dgm:t>
        <a:bodyPr/>
        <a:lstStyle/>
        <a:p>
          <a:endParaRPr lang="ru-RU" sz="160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C82BD4-7CCD-4121-965E-19EDA21BBC39}">
      <dgm:prSet custT="1"/>
      <dgm:spPr/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09308A-C8DE-4B1F-9D7B-3BCA85F48EC1}" type="parTrans" cxnId="{9889F5DF-2508-4969-B243-AD9D85352BAB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69E709-76E4-47CE-9A15-647D4975F1CD}" type="sibTrans" cxnId="{9889F5DF-2508-4969-B243-AD9D85352BAB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B37E00-3B5B-42E9-89A7-5722BF1EE935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совершенствовать систему здоровьесберегающей и здоровьеформирующей деятельности учреждения.</a:t>
          </a:r>
          <a:endParaRPr lang="ru-RU" sz="16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5DBBEB-C2C6-4DB8-A264-05BAC51FD3A7}" type="parTrans" cxnId="{62B95C6A-4CD2-421E-87DB-BC09F84DBE8A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4B416B-19E6-4454-8F04-B3D67F4E21B0}" type="sibTrans" cxnId="{62B95C6A-4CD2-421E-87DB-BC09F84DBE8A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227EA0-87A8-4667-BD2D-56FB71955291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FF15DF-2B0C-4C98-BC0C-CDF68770D703}" type="parTrans" cxnId="{6F334E2E-31C7-4060-91F6-123A15C30CEC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AB4648-8E27-4E2F-B62B-BF98C2DE2FE5}" type="sibTrans" cxnId="{6F334E2E-31C7-4060-91F6-123A15C30CEC}">
      <dgm:prSet/>
      <dgm:spPr/>
      <dgm:t>
        <a:bodyPr/>
        <a:lstStyle/>
        <a:p>
          <a:endParaRPr lang="ru-RU" sz="160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9DBCEA-52EF-451A-A84E-CA6B074F0B1D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85750" indent="0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CAD1F2-FB04-4C19-B0C2-CFB3ED1AD5DE}" type="parTrans" cxnId="{3BE1C81C-61EA-4271-A120-681443A95A66}">
      <dgm:prSet/>
      <dgm:spPr/>
      <dgm:t>
        <a:bodyPr/>
        <a:lstStyle/>
        <a:p>
          <a:endParaRPr lang="ru-RU" i="1"/>
        </a:p>
      </dgm:t>
    </dgm:pt>
    <dgm:pt modelId="{FAA1F8E1-86B4-476A-9580-3C5640F0DB82}" type="sibTrans" cxnId="{3BE1C81C-61EA-4271-A120-681443A95A66}">
      <dgm:prSet/>
      <dgm:spPr/>
      <dgm:t>
        <a:bodyPr/>
        <a:lstStyle/>
        <a:p>
          <a:endParaRPr lang="ru-RU" i="1"/>
        </a:p>
      </dgm:t>
    </dgm:pt>
    <dgm:pt modelId="{139DD3EF-BC94-4D54-9508-6C358E4C667D}" type="pres">
      <dgm:prSet presAssocID="{607C89D6-B080-48CA-99D9-82BE53A33AA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906FE3-9AF3-4281-8187-A5DF06F30A4C}" type="pres">
      <dgm:prSet presAssocID="{FF9F1C5E-DC6E-4633-9CC9-C1BD21F55D08}" presName="composite" presStyleCnt="0"/>
      <dgm:spPr/>
      <dgm:t>
        <a:bodyPr/>
        <a:lstStyle/>
        <a:p>
          <a:endParaRPr lang="ru-RU"/>
        </a:p>
      </dgm:t>
    </dgm:pt>
    <dgm:pt modelId="{537DEB27-204D-46F3-B370-317C1BA869D4}" type="pres">
      <dgm:prSet presAssocID="{FF9F1C5E-DC6E-4633-9CC9-C1BD21F55D0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12E6D-DA21-4F01-A6A5-A5B71DCC1B75}" type="pres">
      <dgm:prSet presAssocID="{FF9F1C5E-DC6E-4633-9CC9-C1BD21F55D0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D7A45-634C-4DBD-A9D1-08A063D5D660}" type="pres">
      <dgm:prSet presAssocID="{9EEFFA58-5CD6-4730-8866-29607C36EB28}" presName="sp" presStyleCnt="0"/>
      <dgm:spPr/>
      <dgm:t>
        <a:bodyPr/>
        <a:lstStyle/>
        <a:p>
          <a:endParaRPr lang="ru-RU"/>
        </a:p>
      </dgm:t>
    </dgm:pt>
    <dgm:pt modelId="{DA4D47E7-0B88-4CC4-81FA-CAFA2C6DCA76}" type="pres">
      <dgm:prSet presAssocID="{E12F683A-13B9-49AE-A284-140458E2424B}" presName="composite" presStyleCnt="0"/>
      <dgm:spPr/>
      <dgm:t>
        <a:bodyPr/>
        <a:lstStyle/>
        <a:p>
          <a:endParaRPr lang="ru-RU"/>
        </a:p>
      </dgm:t>
    </dgm:pt>
    <dgm:pt modelId="{B2354FA2-A2F8-4D24-ADFA-AEB6AE978E57}" type="pres">
      <dgm:prSet presAssocID="{E12F683A-13B9-49AE-A284-140458E2424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9FC8DF-1EDC-42CB-BC63-59AD028C33E1}" type="pres">
      <dgm:prSet presAssocID="{E12F683A-13B9-49AE-A284-140458E2424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77CE61-6B14-4CFB-976C-39A9D8436C47}" type="pres">
      <dgm:prSet presAssocID="{4A3A4DD4-915A-4C00-A449-89D81F856EE1}" presName="sp" presStyleCnt="0"/>
      <dgm:spPr/>
      <dgm:t>
        <a:bodyPr/>
        <a:lstStyle/>
        <a:p>
          <a:endParaRPr lang="ru-RU"/>
        </a:p>
      </dgm:t>
    </dgm:pt>
    <dgm:pt modelId="{598D940D-6B66-4CC2-A6FA-4619948B01F7}" type="pres">
      <dgm:prSet presAssocID="{FE18CC47-BDD9-4010-BE46-5CDF7E871DC3}" presName="composite" presStyleCnt="0"/>
      <dgm:spPr/>
      <dgm:t>
        <a:bodyPr/>
        <a:lstStyle/>
        <a:p>
          <a:endParaRPr lang="ru-RU"/>
        </a:p>
      </dgm:t>
    </dgm:pt>
    <dgm:pt modelId="{9D935AD0-88D5-46C0-AAF9-0DC08A82CCA3}" type="pres">
      <dgm:prSet presAssocID="{FE18CC47-BDD9-4010-BE46-5CDF7E871DC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0AFF1-697D-4486-B28C-22AE4D9A7683}" type="pres">
      <dgm:prSet presAssocID="{FE18CC47-BDD9-4010-BE46-5CDF7E871DC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A7298-5B0F-4425-9486-80620F96DE84}" type="pres">
      <dgm:prSet presAssocID="{DBBA0348-9AC5-4846-92E0-8F730B4C4978}" presName="sp" presStyleCnt="0"/>
      <dgm:spPr/>
      <dgm:t>
        <a:bodyPr/>
        <a:lstStyle/>
        <a:p>
          <a:endParaRPr lang="ru-RU"/>
        </a:p>
      </dgm:t>
    </dgm:pt>
    <dgm:pt modelId="{DFDF601B-73B1-4F1B-8963-ED9D33D47D1F}" type="pres">
      <dgm:prSet presAssocID="{9AC82BD4-7CCD-4121-965E-19EDA21BBC39}" presName="composite" presStyleCnt="0"/>
      <dgm:spPr/>
      <dgm:t>
        <a:bodyPr/>
        <a:lstStyle/>
        <a:p>
          <a:endParaRPr lang="ru-RU"/>
        </a:p>
      </dgm:t>
    </dgm:pt>
    <dgm:pt modelId="{E276EB4B-15F0-408C-B66F-B95192A5E7AC}" type="pres">
      <dgm:prSet presAssocID="{9AC82BD4-7CCD-4121-965E-19EDA21BBC3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3AECE-3E77-40BA-A1F3-BBACF5DC3A3A}" type="pres">
      <dgm:prSet presAssocID="{9AC82BD4-7CCD-4121-965E-19EDA21BBC3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F1D7CF-2B8A-4D65-93F7-E241D700753E}" type="presOf" srcId="{FE18CC47-BDD9-4010-BE46-5CDF7E871DC3}" destId="{9D935AD0-88D5-46C0-AAF9-0DC08A82CCA3}" srcOrd="0" destOrd="0" presId="urn:microsoft.com/office/officeart/2005/8/layout/chevron2"/>
    <dgm:cxn modelId="{4481C16B-45DD-4B63-94C5-8E1719D649F9}" type="presOf" srcId="{DE9DBCEA-52EF-451A-A84E-CA6B074F0B1D}" destId="{A39FC8DF-1EDC-42CB-BC63-59AD028C33E1}" srcOrd="0" destOrd="0" presId="urn:microsoft.com/office/officeart/2005/8/layout/chevron2"/>
    <dgm:cxn modelId="{62B95C6A-4CD2-421E-87DB-BC09F84DBE8A}" srcId="{9AC82BD4-7CCD-4121-965E-19EDA21BBC39}" destId="{A1B37E00-3B5B-42E9-89A7-5722BF1EE935}" srcOrd="0" destOrd="0" parTransId="{905DBBEB-C2C6-4DB8-A264-05BAC51FD3A7}" sibTransId="{504B416B-19E6-4454-8F04-B3D67F4E21B0}"/>
    <dgm:cxn modelId="{59AD985E-5072-470F-86D2-938CC7D18767}" srcId="{607C89D6-B080-48CA-99D9-82BE53A33AAD}" destId="{FE18CC47-BDD9-4010-BE46-5CDF7E871DC3}" srcOrd="2" destOrd="0" parTransId="{D815BE1F-4587-4726-BF38-05269962CAE5}" sibTransId="{DBBA0348-9AC5-4846-92E0-8F730B4C4978}"/>
    <dgm:cxn modelId="{9082FC6B-C6E7-4AE8-88C7-07551E5FE626}" srcId="{607C89D6-B080-48CA-99D9-82BE53A33AAD}" destId="{E12F683A-13B9-49AE-A284-140458E2424B}" srcOrd="1" destOrd="0" parTransId="{3815CBF9-0ACB-4F75-9525-8B9A071714E1}" sibTransId="{4A3A4DD4-915A-4C00-A449-89D81F856EE1}"/>
    <dgm:cxn modelId="{71FFD568-FEBB-4EB8-9022-4B7A6D50D8E6}" srcId="{FE18CC47-BDD9-4010-BE46-5CDF7E871DC3}" destId="{ED5F85C9-0845-4FC5-B93A-4A2896BB3452}" srcOrd="1" destOrd="0" parTransId="{27692536-439F-4030-9830-9EAE07F8F899}" sibTransId="{A2AE0C22-1BC5-47B8-9F6F-6874927178D5}"/>
    <dgm:cxn modelId="{306ADE3E-4823-4B3A-B2CD-220E0F1CBBD3}" type="presOf" srcId="{A1B37E00-3B5B-42E9-89A7-5722BF1EE935}" destId="{ABC3AECE-3E77-40BA-A1F3-BBACF5DC3A3A}" srcOrd="0" destOrd="0" presId="urn:microsoft.com/office/officeart/2005/8/layout/chevron2"/>
    <dgm:cxn modelId="{3CCDF0D4-626A-4E3F-9316-5A7646E3E87C}" srcId="{FF9F1C5E-DC6E-4633-9CC9-C1BD21F55D08}" destId="{038518BC-D75E-4037-8CBD-6C78BA96170C}" srcOrd="0" destOrd="0" parTransId="{D68AACE4-BDB3-4602-84EA-7A08D95B7B3C}" sibTransId="{87F2C724-321C-4148-8EAD-EF94B7A7E45A}"/>
    <dgm:cxn modelId="{9889F5DF-2508-4969-B243-AD9D85352BAB}" srcId="{607C89D6-B080-48CA-99D9-82BE53A33AAD}" destId="{9AC82BD4-7CCD-4121-965E-19EDA21BBC39}" srcOrd="3" destOrd="0" parTransId="{4409308A-C8DE-4B1F-9D7B-3BCA85F48EC1}" sibTransId="{1269E709-76E4-47CE-9A15-647D4975F1CD}"/>
    <dgm:cxn modelId="{70E287E6-FB8E-4FE3-9640-C588D6598D11}" type="presOf" srcId="{FF9F1C5E-DC6E-4633-9CC9-C1BD21F55D08}" destId="{537DEB27-204D-46F3-B370-317C1BA869D4}" srcOrd="0" destOrd="0" presId="urn:microsoft.com/office/officeart/2005/8/layout/chevron2"/>
    <dgm:cxn modelId="{C9FB27D5-8DE6-48B1-8582-ABDB2215C336}" type="presOf" srcId="{607C89D6-B080-48CA-99D9-82BE53A33AAD}" destId="{139DD3EF-BC94-4D54-9508-6C358E4C667D}" srcOrd="0" destOrd="0" presId="urn:microsoft.com/office/officeart/2005/8/layout/chevron2"/>
    <dgm:cxn modelId="{01997439-B898-43B4-848C-A73638A18C99}" type="presOf" srcId="{73FB824D-F4D7-46D1-AF6E-004E3F07854C}" destId="{A39FC8DF-1EDC-42CB-BC63-59AD028C33E1}" srcOrd="0" destOrd="1" presId="urn:microsoft.com/office/officeart/2005/8/layout/chevron2"/>
    <dgm:cxn modelId="{EA0FED54-4B96-46A6-BFF8-F58100160F90}" type="presOf" srcId="{9AC82BD4-7CCD-4121-965E-19EDA21BBC39}" destId="{E276EB4B-15F0-408C-B66F-B95192A5E7AC}" srcOrd="0" destOrd="0" presId="urn:microsoft.com/office/officeart/2005/8/layout/chevron2"/>
    <dgm:cxn modelId="{A5AFE209-3D42-49DD-ABF2-18CBC1486AEA}" srcId="{E12F683A-13B9-49AE-A284-140458E2424B}" destId="{73FB824D-F4D7-46D1-AF6E-004E3F07854C}" srcOrd="1" destOrd="0" parTransId="{0CB1D600-1DC9-49F9-9C9B-6229B78E8519}" sibTransId="{BC17260D-223B-490D-999D-C767D9870624}"/>
    <dgm:cxn modelId="{4F7FF352-70E7-4185-84FB-AD7D2175C7DE}" type="presOf" srcId="{BA227EA0-87A8-4667-BD2D-56FB71955291}" destId="{56E0AFF1-697D-4486-B28C-22AE4D9A7683}" srcOrd="0" destOrd="0" presId="urn:microsoft.com/office/officeart/2005/8/layout/chevron2"/>
    <dgm:cxn modelId="{6F334E2E-31C7-4060-91F6-123A15C30CEC}" srcId="{FE18CC47-BDD9-4010-BE46-5CDF7E871DC3}" destId="{BA227EA0-87A8-4667-BD2D-56FB71955291}" srcOrd="0" destOrd="0" parTransId="{83FF15DF-2B0C-4C98-BC0C-CDF68770D703}" sibTransId="{8EAB4648-8E27-4E2F-B62B-BF98C2DE2FE5}"/>
    <dgm:cxn modelId="{1B83CFDB-6DD4-4887-9379-06C337FF9D81}" srcId="{607C89D6-B080-48CA-99D9-82BE53A33AAD}" destId="{FF9F1C5E-DC6E-4633-9CC9-C1BD21F55D08}" srcOrd="0" destOrd="0" parTransId="{6B12D3DF-10E5-41FA-8BCB-0F1F8D0A9273}" sibTransId="{9EEFFA58-5CD6-4730-8866-29607C36EB28}"/>
    <dgm:cxn modelId="{0F151134-92C0-4339-9AC3-C3D3A3CA6860}" type="presOf" srcId="{038518BC-D75E-4037-8CBD-6C78BA96170C}" destId="{F1D12E6D-DA21-4F01-A6A5-A5B71DCC1B75}" srcOrd="0" destOrd="0" presId="urn:microsoft.com/office/officeart/2005/8/layout/chevron2"/>
    <dgm:cxn modelId="{07BA81FE-3EDF-45D6-811E-708F49AA09F6}" type="presOf" srcId="{ED5F85C9-0845-4FC5-B93A-4A2896BB3452}" destId="{56E0AFF1-697D-4486-B28C-22AE4D9A7683}" srcOrd="0" destOrd="1" presId="urn:microsoft.com/office/officeart/2005/8/layout/chevron2"/>
    <dgm:cxn modelId="{3BE1C81C-61EA-4271-A120-681443A95A66}" srcId="{E12F683A-13B9-49AE-A284-140458E2424B}" destId="{DE9DBCEA-52EF-451A-A84E-CA6B074F0B1D}" srcOrd="0" destOrd="0" parTransId="{21CAD1F2-FB04-4C19-B0C2-CFB3ED1AD5DE}" sibTransId="{FAA1F8E1-86B4-476A-9580-3C5640F0DB82}"/>
    <dgm:cxn modelId="{A909B446-A7ED-45C9-A760-FCE58924B95C}" type="presOf" srcId="{E12F683A-13B9-49AE-A284-140458E2424B}" destId="{B2354FA2-A2F8-4D24-ADFA-AEB6AE978E57}" srcOrd="0" destOrd="0" presId="urn:microsoft.com/office/officeart/2005/8/layout/chevron2"/>
    <dgm:cxn modelId="{CBE5F8D8-AEB4-40AB-AF75-7E5DE6F9BB19}" type="presParOf" srcId="{139DD3EF-BC94-4D54-9508-6C358E4C667D}" destId="{C7906FE3-9AF3-4281-8187-A5DF06F30A4C}" srcOrd="0" destOrd="0" presId="urn:microsoft.com/office/officeart/2005/8/layout/chevron2"/>
    <dgm:cxn modelId="{FA60E37F-65DF-426A-8776-7EC96901E51D}" type="presParOf" srcId="{C7906FE3-9AF3-4281-8187-A5DF06F30A4C}" destId="{537DEB27-204D-46F3-B370-317C1BA869D4}" srcOrd="0" destOrd="0" presId="urn:microsoft.com/office/officeart/2005/8/layout/chevron2"/>
    <dgm:cxn modelId="{C031A9BC-3713-4BC2-B3B3-2CB0C65E6F37}" type="presParOf" srcId="{C7906FE3-9AF3-4281-8187-A5DF06F30A4C}" destId="{F1D12E6D-DA21-4F01-A6A5-A5B71DCC1B75}" srcOrd="1" destOrd="0" presId="urn:microsoft.com/office/officeart/2005/8/layout/chevron2"/>
    <dgm:cxn modelId="{2419AAA6-AC09-4FE5-9A0E-C201B08D24A3}" type="presParOf" srcId="{139DD3EF-BC94-4D54-9508-6C358E4C667D}" destId="{7EED7A45-634C-4DBD-A9D1-08A063D5D660}" srcOrd="1" destOrd="0" presId="urn:microsoft.com/office/officeart/2005/8/layout/chevron2"/>
    <dgm:cxn modelId="{16AB1CBE-E4B1-404E-AAB6-01320D18443A}" type="presParOf" srcId="{139DD3EF-BC94-4D54-9508-6C358E4C667D}" destId="{DA4D47E7-0B88-4CC4-81FA-CAFA2C6DCA76}" srcOrd="2" destOrd="0" presId="urn:microsoft.com/office/officeart/2005/8/layout/chevron2"/>
    <dgm:cxn modelId="{4128C943-FE13-4DA4-9DDC-846C91362E50}" type="presParOf" srcId="{DA4D47E7-0B88-4CC4-81FA-CAFA2C6DCA76}" destId="{B2354FA2-A2F8-4D24-ADFA-AEB6AE978E57}" srcOrd="0" destOrd="0" presId="urn:microsoft.com/office/officeart/2005/8/layout/chevron2"/>
    <dgm:cxn modelId="{1B8EBD19-D964-4567-8169-6E1F0A3DDDEC}" type="presParOf" srcId="{DA4D47E7-0B88-4CC4-81FA-CAFA2C6DCA76}" destId="{A39FC8DF-1EDC-42CB-BC63-59AD028C33E1}" srcOrd="1" destOrd="0" presId="urn:microsoft.com/office/officeart/2005/8/layout/chevron2"/>
    <dgm:cxn modelId="{5BA2B833-4A84-4C6F-829F-ABBC49BEB5D6}" type="presParOf" srcId="{139DD3EF-BC94-4D54-9508-6C358E4C667D}" destId="{C777CE61-6B14-4CFB-976C-39A9D8436C47}" srcOrd="3" destOrd="0" presId="urn:microsoft.com/office/officeart/2005/8/layout/chevron2"/>
    <dgm:cxn modelId="{76AB1F68-5E5D-40B1-96AB-1E20C645AF09}" type="presParOf" srcId="{139DD3EF-BC94-4D54-9508-6C358E4C667D}" destId="{598D940D-6B66-4CC2-A6FA-4619948B01F7}" srcOrd="4" destOrd="0" presId="urn:microsoft.com/office/officeart/2005/8/layout/chevron2"/>
    <dgm:cxn modelId="{C6BBB579-1EE6-470C-B101-819C46317947}" type="presParOf" srcId="{598D940D-6B66-4CC2-A6FA-4619948B01F7}" destId="{9D935AD0-88D5-46C0-AAF9-0DC08A82CCA3}" srcOrd="0" destOrd="0" presId="urn:microsoft.com/office/officeart/2005/8/layout/chevron2"/>
    <dgm:cxn modelId="{7E99879F-2DA6-4D91-81F7-AFCCC5686588}" type="presParOf" srcId="{598D940D-6B66-4CC2-A6FA-4619948B01F7}" destId="{56E0AFF1-697D-4486-B28C-22AE4D9A7683}" srcOrd="1" destOrd="0" presId="urn:microsoft.com/office/officeart/2005/8/layout/chevron2"/>
    <dgm:cxn modelId="{C7B9BE0C-FBE1-4C0B-93E6-5E6C868E5842}" type="presParOf" srcId="{139DD3EF-BC94-4D54-9508-6C358E4C667D}" destId="{12DA7298-5B0F-4425-9486-80620F96DE84}" srcOrd="5" destOrd="0" presId="urn:microsoft.com/office/officeart/2005/8/layout/chevron2"/>
    <dgm:cxn modelId="{44B3C229-0C93-4542-A008-5D0326FFAAB5}" type="presParOf" srcId="{139DD3EF-BC94-4D54-9508-6C358E4C667D}" destId="{DFDF601B-73B1-4F1B-8963-ED9D33D47D1F}" srcOrd="6" destOrd="0" presId="urn:microsoft.com/office/officeart/2005/8/layout/chevron2"/>
    <dgm:cxn modelId="{DD12943A-4BA3-445B-8BDB-F75D1D3CC246}" type="presParOf" srcId="{DFDF601B-73B1-4F1B-8963-ED9D33D47D1F}" destId="{E276EB4B-15F0-408C-B66F-B95192A5E7AC}" srcOrd="0" destOrd="0" presId="urn:microsoft.com/office/officeart/2005/8/layout/chevron2"/>
    <dgm:cxn modelId="{B91712C6-3CA2-4E3E-A532-99D562636897}" type="presParOf" srcId="{DFDF601B-73B1-4F1B-8963-ED9D33D47D1F}" destId="{ABC3AECE-3E77-40BA-A1F3-BBACF5DC3A3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DEA06E-77F9-435D-9FA2-1DFE2654560F}" type="doc">
      <dgm:prSet loTypeId="urn:microsoft.com/office/officeart/2005/8/layout/default" loCatId="list" qsTypeId="urn:microsoft.com/office/officeart/2005/8/quickstyle/3d2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04933E88-6177-4268-82EA-CCA66343B1CE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«Инновационное образовательное пространство»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0" indent="-285750" algn="ctr">
            <a:spcAft>
              <a:spcPts val="0"/>
            </a:spcAft>
            <a:buFontTx/>
            <a:buChar char="-"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участников вовлеченных в инновационный процесс;</a:t>
          </a:r>
        </a:p>
        <a:p>
          <a:pPr marL="285750" lvl="0" indent="-285750" algn="ctr">
            <a:spcAft>
              <a:spcPts val="0"/>
            </a:spcAft>
            <a:buFontTx/>
            <a:buChar char="-"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уровень освоения основной общеобразовательной программы ДО воспитанниками;</a:t>
          </a:r>
        </a:p>
        <a:p>
          <a:pPr marL="285750" lvl="0" indent="-285750" algn="ctr">
            <a:spcAft>
              <a:spcPts val="0"/>
            </a:spcAft>
            <a:buFontTx/>
            <a:buChar char="-"/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рост личностных достижений всех субъектов образовательного процесса;</a:t>
          </a:r>
        </a:p>
        <a:p>
          <a:pPr lvl="0" algn="ctr"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    уровень удовлетворённости </a:t>
          </a:r>
          <a:r>
            <a:rPr lang="ru-RU" sz="1600" i="0" dirty="0" smtClean="0">
              <a:latin typeface="Times New Roman" pitchFamily="18" charset="0"/>
              <a:cs typeface="Times New Roman" pitchFamily="18" charset="0"/>
            </a:rPr>
            <a:t>родителей качеством оказания образовательных услуг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>
            <a:spcAft>
              <a:spcPts val="0"/>
            </a:spcAft>
          </a:pP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38C3D4-25FA-4D76-BC02-70B07AC3B153}" type="parTrans" cxnId="{989C596A-40D8-4FB4-B28D-EFFE19C94DF2}">
      <dgm:prSet/>
      <dgm:spPr/>
      <dgm:t>
        <a:bodyPr/>
        <a:lstStyle/>
        <a:p>
          <a:endParaRPr lang="ru-RU"/>
        </a:p>
      </dgm:t>
    </dgm:pt>
    <dgm:pt modelId="{50C98606-9470-400D-A342-02378D3496C7}" type="sibTrans" cxnId="{989C596A-40D8-4FB4-B28D-EFFE19C94DF2}">
      <dgm:prSet/>
      <dgm:spPr/>
      <dgm:t>
        <a:bodyPr/>
        <a:lstStyle/>
        <a:p>
          <a:endParaRPr lang="ru-RU"/>
        </a:p>
      </dgm:t>
    </dgm:pt>
    <dgm:pt modelId="{ED97236D-0E47-4695-B4D0-64285DD094AA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endParaRPr lang="ru-RU" sz="1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endParaRPr lang="ru-RU" sz="16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«Педагог будущего»</a:t>
          </a:r>
        </a:p>
        <a:p>
          <a:pPr lvl="0" algn="ctr"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уровень образования педагогического коллектива;</a:t>
          </a:r>
        </a:p>
        <a:p>
          <a:pPr lvl="0" algn="ctr"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процент педагогов, имеющих первую и высшую кв. категорию;</a:t>
          </a:r>
        </a:p>
        <a:p>
          <a:pPr lvl="0" algn="ctr"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доля педагогов, внедряющих в образовательный процесс инновационные педагогические технологии;</a:t>
          </a:r>
        </a:p>
        <a:p>
          <a:pPr lvl="0" algn="ctr"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количество педагогов, осуществляющих транслирование опыта работы на разных уровнях.</a:t>
          </a:r>
        </a:p>
        <a:p>
          <a:pPr lvl="0">
            <a:spcAft>
              <a:spcPts val="0"/>
            </a:spcAft>
          </a:pPr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spcAft>
              <a:spcPct val="35000"/>
            </a:spcAft>
          </a:pPr>
          <a:endParaRPr lang="ru-RU" sz="1600" dirty="0"/>
        </a:p>
      </dgm:t>
    </dgm:pt>
    <dgm:pt modelId="{45960C8B-8A51-4D25-98C1-130451BFD73E}" type="parTrans" cxnId="{EE0CEBF5-4F01-4FC8-A121-F59A5EEBDC7C}">
      <dgm:prSet/>
      <dgm:spPr/>
      <dgm:t>
        <a:bodyPr/>
        <a:lstStyle/>
        <a:p>
          <a:endParaRPr lang="ru-RU"/>
        </a:p>
      </dgm:t>
    </dgm:pt>
    <dgm:pt modelId="{281C9717-8D79-45C0-87A7-8ED33F72A914}" type="sibTrans" cxnId="{EE0CEBF5-4F01-4FC8-A121-F59A5EEBDC7C}">
      <dgm:prSet/>
      <dgm:spPr/>
      <dgm:t>
        <a:bodyPr/>
        <a:lstStyle/>
        <a:p>
          <a:endParaRPr lang="ru-RU"/>
        </a:p>
      </dgm:t>
    </dgm:pt>
    <dgm:pt modelId="{D89F4F34-2964-406D-80A9-B7FDD9817C20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endParaRPr lang="ru-RU" sz="1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«Сохранение и укрепление здоровья детей»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endParaRPr lang="ru-RU" sz="16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результативность создания организационных условий и нормативно-правового обеспечения охраны здоровья в ДОУ;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наличие положительной динамики здоровья воспитанников.</a:t>
          </a:r>
        </a:p>
        <a:p>
          <a:endParaRPr lang="ru-RU" dirty="0"/>
        </a:p>
      </dgm:t>
    </dgm:pt>
    <dgm:pt modelId="{B5FDCCF9-443A-46C0-B4BC-3B0390324301}" type="parTrans" cxnId="{709DF731-CD80-4A51-9F78-9F1C175A1426}">
      <dgm:prSet/>
      <dgm:spPr/>
      <dgm:t>
        <a:bodyPr/>
        <a:lstStyle/>
        <a:p>
          <a:endParaRPr lang="ru-RU"/>
        </a:p>
      </dgm:t>
    </dgm:pt>
    <dgm:pt modelId="{132A4F8F-FA11-4D2D-87E3-2F47117A5A25}" type="sibTrans" cxnId="{709DF731-CD80-4A51-9F78-9F1C175A1426}">
      <dgm:prSet/>
      <dgm:spPr/>
      <dgm:t>
        <a:bodyPr/>
        <a:lstStyle/>
        <a:p>
          <a:endParaRPr lang="ru-RU"/>
        </a:p>
      </dgm:t>
    </dgm:pt>
    <dgm:pt modelId="{7478FA02-27E1-4CA3-81EF-4ED3ECA580C2}">
      <dgm:prSet custT="1"/>
      <dgm:spPr/>
      <dgm:t>
        <a:bodyPr/>
        <a:lstStyle/>
        <a:p>
          <a:pPr algn="ctr">
            <a:spcAft>
              <a:spcPts val="0"/>
            </a:spcAft>
          </a:pPr>
          <a:endParaRPr lang="ru-RU" sz="1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endParaRPr lang="ru-RU" sz="1600" b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«Материально-техническая база»</a:t>
          </a:r>
          <a:endParaRPr lang="en-US" sz="1600" b="1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Aft>
              <a:spcPts val="0"/>
            </a:spcAft>
          </a:pPr>
          <a:endParaRPr lang="ru-RU" sz="16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>
            <a:spcAft>
              <a:spcPts val="0"/>
            </a:spcAft>
          </a:pP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оснащенность материально-технической базы;</a:t>
          </a:r>
        </a:p>
        <a:p>
          <a:pPr lvl="0" algn="ctr">
            <a:spcAft>
              <a:spcPts val="0"/>
            </a:spcAft>
          </a:pP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доступность среды для субъектов образовательного процесса.</a:t>
          </a:r>
        </a:p>
        <a:p>
          <a:pPr algn="ctr">
            <a:spcAft>
              <a:spcPct val="35000"/>
            </a:spcAft>
          </a:pPr>
          <a:endParaRPr lang="ru-RU" sz="800" dirty="0" smtClean="0"/>
        </a:p>
        <a:p>
          <a:pPr algn="ctr">
            <a:spcAft>
              <a:spcPct val="35000"/>
            </a:spcAft>
          </a:pPr>
          <a:endParaRPr lang="ru-RU" sz="800" dirty="0" smtClean="0"/>
        </a:p>
        <a:p>
          <a:pPr>
            <a:spcAft>
              <a:spcPct val="35000"/>
            </a:spcAft>
          </a:pPr>
          <a:endParaRPr lang="ru-RU" dirty="0"/>
        </a:p>
      </dgm:t>
    </dgm:pt>
    <dgm:pt modelId="{8263DCA5-4B4A-4AC9-A3F9-0591C6F3FD5B}" type="parTrans" cxnId="{DA351FB0-A695-4DAC-ACF9-549ABBC71579}">
      <dgm:prSet/>
      <dgm:spPr/>
      <dgm:t>
        <a:bodyPr/>
        <a:lstStyle/>
        <a:p>
          <a:endParaRPr lang="ru-RU"/>
        </a:p>
      </dgm:t>
    </dgm:pt>
    <dgm:pt modelId="{70EBCE39-B1C2-4414-BFE0-44A98B44E3D0}" type="sibTrans" cxnId="{DA351FB0-A695-4DAC-ACF9-549ABBC71579}">
      <dgm:prSet/>
      <dgm:spPr/>
      <dgm:t>
        <a:bodyPr/>
        <a:lstStyle/>
        <a:p>
          <a:endParaRPr lang="ru-RU"/>
        </a:p>
      </dgm:t>
    </dgm:pt>
    <dgm:pt modelId="{AD11CE84-E171-476B-9727-20EBBE0AEA9B}" type="pres">
      <dgm:prSet presAssocID="{5FDEA06E-77F9-435D-9FA2-1DFE265456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069DF6-2469-4B42-A771-10B698AFE165}" type="pres">
      <dgm:prSet presAssocID="{04933E88-6177-4268-82EA-CCA66343B1CE}" presName="node" presStyleLbl="node1" presStyleIdx="0" presStyleCnt="4" custLinFactNeighborX="-26" custLinFactNeighborY="1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990A8-4359-47DB-9C2F-EE6D9239BAF3}" type="pres">
      <dgm:prSet presAssocID="{50C98606-9470-400D-A342-02378D3496C7}" presName="sibTrans" presStyleCnt="0"/>
      <dgm:spPr/>
    </dgm:pt>
    <dgm:pt modelId="{466B5A4A-7FDC-44B2-8669-842A782397BD}" type="pres">
      <dgm:prSet presAssocID="{ED97236D-0E47-4695-B4D0-64285DD094A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0BDD1-4CA8-411C-90FC-8DAABAF5839F}" type="pres">
      <dgm:prSet presAssocID="{281C9717-8D79-45C0-87A7-8ED33F72A914}" presName="sibTrans" presStyleCnt="0"/>
      <dgm:spPr/>
    </dgm:pt>
    <dgm:pt modelId="{6D60E2B3-20C5-4C3E-8D4B-294ECF2056BE}" type="pres">
      <dgm:prSet presAssocID="{7478FA02-27E1-4CA3-81EF-4ED3ECA580C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B60EC-797B-467C-A2E0-FCDA455C7DAB}" type="pres">
      <dgm:prSet presAssocID="{70EBCE39-B1C2-4414-BFE0-44A98B44E3D0}" presName="sibTrans" presStyleCnt="0"/>
      <dgm:spPr/>
    </dgm:pt>
    <dgm:pt modelId="{035C65E7-72CF-4CD2-9B68-4D096A8E1886}" type="pres">
      <dgm:prSet presAssocID="{D89F4F34-2964-406D-80A9-B7FDD9817C2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1C56C9-5744-4C00-B678-A39BBA9AA9AC}" type="presOf" srcId="{5FDEA06E-77F9-435D-9FA2-1DFE2654560F}" destId="{AD11CE84-E171-476B-9727-20EBBE0AEA9B}" srcOrd="0" destOrd="0" presId="urn:microsoft.com/office/officeart/2005/8/layout/default"/>
    <dgm:cxn modelId="{1E2116AA-16F6-4A31-AEBF-99C2DE534645}" type="presOf" srcId="{7478FA02-27E1-4CA3-81EF-4ED3ECA580C2}" destId="{6D60E2B3-20C5-4C3E-8D4B-294ECF2056BE}" srcOrd="0" destOrd="0" presId="urn:microsoft.com/office/officeart/2005/8/layout/default"/>
    <dgm:cxn modelId="{E299BFDB-833D-4674-A05E-1A2A30CA3CD8}" type="presOf" srcId="{D89F4F34-2964-406D-80A9-B7FDD9817C20}" destId="{035C65E7-72CF-4CD2-9B68-4D096A8E1886}" srcOrd="0" destOrd="0" presId="urn:microsoft.com/office/officeart/2005/8/layout/default"/>
    <dgm:cxn modelId="{EE0CEBF5-4F01-4FC8-A121-F59A5EEBDC7C}" srcId="{5FDEA06E-77F9-435D-9FA2-1DFE2654560F}" destId="{ED97236D-0E47-4695-B4D0-64285DD094AA}" srcOrd="1" destOrd="0" parTransId="{45960C8B-8A51-4D25-98C1-130451BFD73E}" sibTransId="{281C9717-8D79-45C0-87A7-8ED33F72A914}"/>
    <dgm:cxn modelId="{E950C092-5792-4DF8-AD72-F36B2F145CA9}" type="presOf" srcId="{04933E88-6177-4268-82EA-CCA66343B1CE}" destId="{AF069DF6-2469-4B42-A771-10B698AFE165}" srcOrd="0" destOrd="0" presId="urn:microsoft.com/office/officeart/2005/8/layout/default"/>
    <dgm:cxn modelId="{989C596A-40D8-4FB4-B28D-EFFE19C94DF2}" srcId="{5FDEA06E-77F9-435D-9FA2-1DFE2654560F}" destId="{04933E88-6177-4268-82EA-CCA66343B1CE}" srcOrd="0" destOrd="0" parTransId="{B838C3D4-25FA-4D76-BC02-70B07AC3B153}" sibTransId="{50C98606-9470-400D-A342-02378D3496C7}"/>
    <dgm:cxn modelId="{10DCD25C-C719-4973-91E9-0F4C1063B6CD}" type="presOf" srcId="{ED97236D-0E47-4695-B4D0-64285DD094AA}" destId="{466B5A4A-7FDC-44B2-8669-842A782397BD}" srcOrd="0" destOrd="0" presId="urn:microsoft.com/office/officeart/2005/8/layout/default"/>
    <dgm:cxn modelId="{709DF731-CD80-4A51-9F78-9F1C175A1426}" srcId="{5FDEA06E-77F9-435D-9FA2-1DFE2654560F}" destId="{D89F4F34-2964-406D-80A9-B7FDD9817C20}" srcOrd="3" destOrd="0" parTransId="{B5FDCCF9-443A-46C0-B4BC-3B0390324301}" sibTransId="{132A4F8F-FA11-4D2D-87E3-2F47117A5A25}"/>
    <dgm:cxn modelId="{DA351FB0-A695-4DAC-ACF9-549ABBC71579}" srcId="{5FDEA06E-77F9-435D-9FA2-1DFE2654560F}" destId="{7478FA02-27E1-4CA3-81EF-4ED3ECA580C2}" srcOrd="2" destOrd="0" parTransId="{8263DCA5-4B4A-4AC9-A3F9-0591C6F3FD5B}" sibTransId="{70EBCE39-B1C2-4414-BFE0-44A98B44E3D0}"/>
    <dgm:cxn modelId="{E7F79CFC-1DCB-4C48-9230-B8A350939D0D}" type="presParOf" srcId="{AD11CE84-E171-476B-9727-20EBBE0AEA9B}" destId="{AF069DF6-2469-4B42-A771-10B698AFE165}" srcOrd="0" destOrd="0" presId="urn:microsoft.com/office/officeart/2005/8/layout/default"/>
    <dgm:cxn modelId="{457B891B-E03F-4D2F-B8D1-18F2DB9CDDBA}" type="presParOf" srcId="{AD11CE84-E171-476B-9727-20EBBE0AEA9B}" destId="{BF7990A8-4359-47DB-9C2F-EE6D9239BAF3}" srcOrd="1" destOrd="0" presId="urn:microsoft.com/office/officeart/2005/8/layout/default"/>
    <dgm:cxn modelId="{AFE5F193-D754-41D4-97D1-67B584241C7D}" type="presParOf" srcId="{AD11CE84-E171-476B-9727-20EBBE0AEA9B}" destId="{466B5A4A-7FDC-44B2-8669-842A782397BD}" srcOrd="2" destOrd="0" presId="urn:microsoft.com/office/officeart/2005/8/layout/default"/>
    <dgm:cxn modelId="{ADCC86D3-2FB2-491C-9C81-69E1343691D7}" type="presParOf" srcId="{AD11CE84-E171-476B-9727-20EBBE0AEA9B}" destId="{7F00BDD1-4CA8-411C-90FC-8DAABAF5839F}" srcOrd="3" destOrd="0" presId="urn:microsoft.com/office/officeart/2005/8/layout/default"/>
    <dgm:cxn modelId="{391CFA73-4934-4EA7-B026-150A4C102EB1}" type="presParOf" srcId="{AD11CE84-E171-476B-9727-20EBBE0AEA9B}" destId="{6D60E2B3-20C5-4C3E-8D4B-294ECF2056BE}" srcOrd="4" destOrd="0" presId="urn:microsoft.com/office/officeart/2005/8/layout/default"/>
    <dgm:cxn modelId="{B3B8470E-8002-416D-BFFE-99C69AC14D76}" type="presParOf" srcId="{AD11CE84-E171-476B-9727-20EBBE0AEA9B}" destId="{0F0B60EC-797B-467C-A2E0-FCDA455C7DAB}" srcOrd="5" destOrd="0" presId="urn:microsoft.com/office/officeart/2005/8/layout/default"/>
    <dgm:cxn modelId="{9070CAC9-B378-42FD-B32F-2715A600CE04}" type="presParOf" srcId="{AD11CE84-E171-476B-9727-20EBBE0AEA9B}" destId="{035C65E7-72CF-4CD2-9B68-4D096A8E188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B1517A1-1200-41B7-9824-303B5D6C8678}" type="doc">
      <dgm:prSet loTypeId="urn:microsoft.com/office/officeart/2005/8/layout/radial6" loCatId="cycle" qsTypeId="urn:microsoft.com/office/officeart/2005/8/quickstyle/3d2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636183EA-64A8-4F26-9D85-3B2EEA805911}">
      <dgm:prSet phldrT="[Текст]"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полиции г.Выкса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95BB06-42FA-408E-ACD8-0DA9FB5D6CFB}" type="parTrans" cxnId="{3AAA0E32-152E-4FD6-B576-6211C020D76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36AF1-0909-4D23-A421-536051920482}" type="sibTrans" cxnId="{3AAA0E32-152E-4FD6-B576-6211C020D76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F00F46-4B52-4D53-A1A4-5A0DC777576B}">
      <dgm:prSet phldrT="[Текст]"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ГИБДД г.Выкса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BE2B99-382C-4A2A-8D1F-965AC70621C4}" type="parTrans" cxnId="{5D84259E-387A-4F5E-A832-3675510564E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FEA247-82AA-41CE-81D1-4A48EFA16A3A}" type="sibTrans" cxnId="{5D84259E-387A-4F5E-A832-3675510564E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C32180-7032-4847-B85B-61826F2B10E7}">
      <dgm:prSet phldrT="[Текст]"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Пожарная часть г.Выкса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73A7B5-03F7-4D48-8E75-7FE1F37C9FF4}" type="parTrans" cxnId="{B09FCB8D-2171-4ECF-8A5E-027767607DA8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6421B0-8192-4972-AB20-AE3503B22160}" type="sibTrans" cxnId="{B09FCB8D-2171-4ECF-8A5E-027767607DA8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084B62-0C14-4596-8DF7-70DB4598D8C8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МБДОУ детский </a:t>
          </a:r>
        </a:p>
        <a:p>
          <a:pPr>
            <a:spcAft>
              <a:spcPts val="0"/>
            </a:spcAft>
          </a:pPr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сад №34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0E6DBC-E82A-47F2-94FB-E1CD369A53DA}" type="parTrans" cxnId="{69E2DD5E-E258-48C8-8029-30F746752E0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8E3158-EDDC-4AEA-8251-371225DAE1CF}" type="sibTrans" cxnId="{69E2DD5E-E258-48C8-8029-30F746752E01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37A8A5-8EFF-490F-B6E5-5B0D344351AE}">
      <dgm:prSet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 Досчатинский дом культуры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6780BC-6E09-4F82-9215-7920532475DE}" type="parTrans" cxnId="{8D92DF46-2A4F-466E-95D4-A3884EBD5064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791620-FC36-471D-AF74-B09B531C4159}" type="sibTrans" cxnId="{8D92DF46-2A4F-466E-95D4-A3884EBD5064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9D94A-3818-4946-81AF-B205481D630F}">
      <dgm:prSet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Свято-Троицкий приход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5C47B9-196E-4F89-A794-9164289908D9}" type="parTrans" cxnId="{98E4D31A-3B76-4616-B4CB-6907701DCC87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83EF20-C374-4C4A-9097-366981D64B63}" type="sibTrans" cxnId="{98E4D31A-3B76-4616-B4CB-6907701DCC87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22B98F-BC6C-403C-BD86-179E215AE8B6}">
      <dgm:prSet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Библиотека р.п.Досчатое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D4A95-2B13-400A-BC39-D13F28B4935D}" type="parTrans" cxnId="{9970BAC2-9AE1-4047-BD77-3926C4A26435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B80F19-E8FB-4DA0-BC55-755F92F52EEA}" type="sibTrans" cxnId="{9970BAC2-9AE1-4047-BD77-3926C4A26435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17DCEA-5E59-4682-89D7-CDB1F094CAD9}">
      <dgm:prSet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МБОУ Досчатинская СШ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3D5132-E0FD-42BA-B63C-ACD4C5A1FDE6}" type="parTrans" cxnId="{4E82EEB0-524E-427A-8EC5-8400FD0F184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5FE2E8-F847-475E-A1B3-6E4D15C00E8A}" type="sibTrans" cxnId="{4E82EEB0-524E-427A-8EC5-8400FD0F184B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523606-25F3-4D16-A2DD-FC4619860F88}">
      <dgm:prSet custT="1"/>
      <dgm:spPr/>
      <dgm:t>
        <a:bodyPr/>
        <a:lstStyle/>
        <a:p>
          <a:r>
            <a:rPr lang="ru-RU" sz="9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Военный гарнизон с.Саваслейка</a:t>
          </a:r>
          <a:endParaRPr lang="ru-RU" sz="9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CD9EE1-5642-4250-B29E-3F9B4C954EA2}" type="parTrans" cxnId="{A403A725-8FB7-4B59-AE15-AFD0D15861AA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418A92-1359-4E4D-9DCD-BEC895BD36D4}" type="sibTrans" cxnId="{A403A725-8FB7-4B59-AE15-AFD0D15861AA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088950-6A67-4EC9-B7AA-1E07FA27B40D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b="1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b="1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5DA561-ABBE-4EF1-836E-01237A7D497D}" type="sibTrans" cxnId="{644A4BCE-74A8-47D3-95C4-919232035892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727895-5CF9-4F2F-81B6-359D86DCBF6F}" type="parTrans" cxnId="{644A4BCE-74A8-47D3-95C4-919232035892}">
      <dgm:prSet/>
      <dgm:spPr/>
      <dgm:t>
        <a:bodyPr/>
        <a:lstStyle/>
        <a:p>
          <a:endParaRPr lang="ru-RU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C394D3-D769-4B71-8BB8-837E9E8EAAC7}" type="pres">
      <dgm:prSet presAssocID="{3B1517A1-1200-41B7-9824-303B5D6C8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59A9C2-EC73-4581-B8A7-7A3F54CD70BF}" type="pres">
      <dgm:prSet presAssocID="{DD088950-6A67-4EC9-B7AA-1E07FA27B40D}" presName="centerShape" presStyleLbl="node0" presStyleIdx="0" presStyleCnt="1" custScaleX="121710" custScaleY="103335" custLinFactNeighborX="-163" custLinFactNeighborY="-3458"/>
      <dgm:spPr/>
      <dgm:t>
        <a:bodyPr/>
        <a:lstStyle/>
        <a:p>
          <a:endParaRPr lang="ru-RU"/>
        </a:p>
      </dgm:t>
    </dgm:pt>
    <dgm:pt modelId="{3D709AE1-CD6C-4DB2-8AE9-CFD02BDC0925}" type="pres">
      <dgm:prSet presAssocID="{E537A8A5-8EFF-490F-B6E5-5B0D344351AE}" presName="node" presStyleLbl="node1" presStyleIdx="0" presStyleCnt="9" custScaleX="237572" custScaleY="120142" custRadScaleRad="97599" custRadScaleInc="15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AE23C-B842-4F87-B97F-8FE4F53788A4}" type="pres">
      <dgm:prSet presAssocID="{E537A8A5-8EFF-490F-B6E5-5B0D344351AE}" presName="dummy" presStyleCnt="0"/>
      <dgm:spPr/>
      <dgm:t>
        <a:bodyPr/>
        <a:lstStyle/>
        <a:p>
          <a:endParaRPr lang="ru-RU"/>
        </a:p>
      </dgm:t>
    </dgm:pt>
    <dgm:pt modelId="{CB872572-9E20-45C9-A647-55A7432790FA}" type="pres">
      <dgm:prSet presAssocID="{73791620-FC36-471D-AF74-B09B531C4159}" presName="sibTrans" presStyleLbl="sibTrans2D1" presStyleIdx="0" presStyleCnt="9"/>
      <dgm:spPr/>
      <dgm:t>
        <a:bodyPr/>
        <a:lstStyle/>
        <a:p>
          <a:endParaRPr lang="ru-RU"/>
        </a:p>
      </dgm:t>
    </dgm:pt>
    <dgm:pt modelId="{DC8CF937-926A-4210-A26B-FC68F1E34FFF}" type="pres">
      <dgm:prSet presAssocID="{5A22B98F-BC6C-403C-BD86-179E215AE8B6}" presName="node" presStyleLbl="node1" presStyleIdx="1" presStyleCnt="9" custScaleX="224985" custScaleY="93773" custRadScaleRad="106977" custRadScaleInc="104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19BAA-EBF7-47BE-8359-BE04CEC88DBC}" type="pres">
      <dgm:prSet presAssocID="{5A22B98F-BC6C-403C-BD86-179E215AE8B6}" presName="dummy" presStyleCnt="0"/>
      <dgm:spPr/>
      <dgm:t>
        <a:bodyPr/>
        <a:lstStyle/>
        <a:p>
          <a:endParaRPr lang="ru-RU"/>
        </a:p>
      </dgm:t>
    </dgm:pt>
    <dgm:pt modelId="{7B778005-8681-4565-8D69-675A865EBC2D}" type="pres">
      <dgm:prSet presAssocID="{52B80F19-E8FB-4DA0-BC55-755F92F52EEA}" presName="sibTrans" presStyleLbl="sibTrans2D1" presStyleIdx="1" presStyleCnt="9"/>
      <dgm:spPr/>
      <dgm:t>
        <a:bodyPr/>
        <a:lstStyle/>
        <a:p>
          <a:endParaRPr lang="ru-RU"/>
        </a:p>
      </dgm:t>
    </dgm:pt>
    <dgm:pt modelId="{1E68DBCD-750E-446D-8A9B-7763613A2B74}" type="pres">
      <dgm:prSet presAssocID="{4117DCEA-5E59-4682-89D7-CDB1F094CAD9}" presName="node" presStyleLbl="node1" presStyleIdx="2" presStyleCnt="9" custScaleX="234725" custRadScaleRad="100538" custRadScaleInc="2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2563A7-FBC8-48CB-93FE-28B4E7A353D1}" type="pres">
      <dgm:prSet presAssocID="{4117DCEA-5E59-4682-89D7-CDB1F094CAD9}" presName="dummy" presStyleCnt="0"/>
      <dgm:spPr/>
      <dgm:t>
        <a:bodyPr/>
        <a:lstStyle/>
        <a:p>
          <a:endParaRPr lang="ru-RU"/>
        </a:p>
      </dgm:t>
    </dgm:pt>
    <dgm:pt modelId="{1471D2DD-55D9-49E3-97F2-5D389205E8DB}" type="pres">
      <dgm:prSet presAssocID="{9E5FE2E8-F847-475E-A1B3-6E4D15C00E8A}" presName="sibTrans" presStyleLbl="sibTrans2D1" presStyleIdx="2" presStyleCnt="9"/>
      <dgm:spPr/>
      <dgm:t>
        <a:bodyPr/>
        <a:lstStyle/>
        <a:p>
          <a:endParaRPr lang="ru-RU"/>
        </a:p>
      </dgm:t>
    </dgm:pt>
    <dgm:pt modelId="{D30A0B26-3B64-4A10-9F72-D2D0BEAA4072}" type="pres">
      <dgm:prSet presAssocID="{2E523606-25F3-4D16-A2DD-FC4619860F88}" presName="node" presStyleLbl="node1" presStyleIdx="3" presStyleCnt="9" custScaleX="203414" custRadScaleRad="93884" custRadScaleInc="-54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48BA3-DAEB-4273-8D2D-3AB6B4ECE6C9}" type="pres">
      <dgm:prSet presAssocID="{2E523606-25F3-4D16-A2DD-FC4619860F88}" presName="dummy" presStyleCnt="0"/>
      <dgm:spPr/>
      <dgm:t>
        <a:bodyPr/>
        <a:lstStyle/>
        <a:p>
          <a:endParaRPr lang="ru-RU"/>
        </a:p>
      </dgm:t>
    </dgm:pt>
    <dgm:pt modelId="{1DAC1531-C977-43FA-B867-E7456B2DC1EF}" type="pres">
      <dgm:prSet presAssocID="{84418A92-1359-4E4D-9DCD-BEC895BD36D4}" presName="sibTrans" presStyleLbl="sibTrans2D1" presStyleIdx="3" presStyleCnt="9"/>
      <dgm:spPr/>
      <dgm:t>
        <a:bodyPr/>
        <a:lstStyle/>
        <a:p>
          <a:endParaRPr lang="ru-RU"/>
        </a:p>
      </dgm:t>
    </dgm:pt>
    <dgm:pt modelId="{FB80183B-45B2-472C-A5A4-1E537C754882}" type="pres">
      <dgm:prSet presAssocID="{636183EA-64A8-4F26-9D85-3B2EEA805911}" presName="node" presStyleLbl="node1" presStyleIdx="4" presStyleCnt="9" custScaleX="211467" custScaleY="90885" custRadScaleRad="98662" custRadScaleInc="-68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D7BA1-F989-4337-9BF7-96A5F13F5B44}" type="pres">
      <dgm:prSet presAssocID="{636183EA-64A8-4F26-9D85-3B2EEA805911}" presName="dummy" presStyleCnt="0"/>
      <dgm:spPr/>
      <dgm:t>
        <a:bodyPr/>
        <a:lstStyle/>
        <a:p>
          <a:endParaRPr lang="ru-RU"/>
        </a:p>
      </dgm:t>
    </dgm:pt>
    <dgm:pt modelId="{9DBB0691-A9C5-43A9-B752-2CF54DDD596C}" type="pres">
      <dgm:prSet presAssocID="{18B36AF1-0909-4D23-A421-536051920482}" presName="sibTrans" presStyleLbl="sibTrans2D1" presStyleIdx="4" presStyleCnt="9"/>
      <dgm:spPr/>
      <dgm:t>
        <a:bodyPr/>
        <a:lstStyle/>
        <a:p>
          <a:endParaRPr lang="ru-RU"/>
        </a:p>
      </dgm:t>
    </dgm:pt>
    <dgm:pt modelId="{4CED144F-F327-4490-8648-63BE73C9A82A}" type="pres">
      <dgm:prSet presAssocID="{C2F00F46-4B52-4D53-A1A4-5A0DC777576B}" presName="node" presStyleLbl="node1" presStyleIdx="5" presStyleCnt="9" custScaleX="213714" custScaleY="93803" custRadScaleRad="101659" custRadScaleInc="95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C7B01A-3B5F-44A0-A29D-FF509CAA00CF}" type="pres">
      <dgm:prSet presAssocID="{C2F00F46-4B52-4D53-A1A4-5A0DC777576B}" presName="dummy" presStyleCnt="0"/>
      <dgm:spPr/>
      <dgm:t>
        <a:bodyPr/>
        <a:lstStyle/>
        <a:p>
          <a:endParaRPr lang="ru-RU"/>
        </a:p>
      </dgm:t>
    </dgm:pt>
    <dgm:pt modelId="{019EAE78-6E62-4CE1-8CE1-968DD2121A88}" type="pres">
      <dgm:prSet presAssocID="{DBFEA247-82AA-41CE-81D1-4A48EFA16A3A}" presName="sibTrans" presStyleLbl="sibTrans2D1" presStyleIdx="5" presStyleCnt="9"/>
      <dgm:spPr/>
      <dgm:t>
        <a:bodyPr/>
        <a:lstStyle/>
        <a:p>
          <a:endParaRPr lang="ru-RU"/>
        </a:p>
      </dgm:t>
    </dgm:pt>
    <dgm:pt modelId="{C133A7A4-D29C-4367-BBF6-47CC4E3E613B}" type="pres">
      <dgm:prSet presAssocID="{1399D94A-3818-4946-81AF-B205481D630F}" presName="node" presStyleLbl="node1" presStyleIdx="6" presStyleCnt="9" custScaleX="213152" custRadScaleRad="97614" custRadScaleInc="58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A1951-6E44-4C28-990E-3FA1709D0691}" type="pres">
      <dgm:prSet presAssocID="{1399D94A-3818-4946-81AF-B205481D630F}" presName="dummy" presStyleCnt="0"/>
      <dgm:spPr/>
      <dgm:t>
        <a:bodyPr/>
        <a:lstStyle/>
        <a:p>
          <a:endParaRPr lang="ru-RU"/>
        </a:p>
      </dgm:t>
    </dgm:pt>
    <dgm:pt modelId="{950519AE-63C4-4F9D-A273-4E4DFCA0A023}" type="pres">
      <dgm:prSet presAssocID="{7783EF20-C374-4C4A-9097-366981D64B63}" presName="sibTrans" presStyleLbl="sibTrans2D1" presStyleIdx="6" presStyleCnt="9"/>
      <dgm:spPr/>
      <dgm:t>
        <a:bodyPr/>
        <a:lstStyle/>
        <a:p>
          <a:endParaRPr lang="ru-RU"/>
        </a:p>
      </dgm:t>
    </dgm:pt>
    <dgm:pt modelId="{D5D3976C-EAB4-4979-97FD-347C3AF44648}" type="pres">
      <dgm:prSet presAssocID="{64C32180-7032-4847-B85B-61826F2B10E7}" presName="node" presStyleLbl="node1" presStyleIdx="7" presStyleCnt="9" custScaleX="2110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C19FA8-3ED4-4D9E-9DC7-2F38DAB59F27}" type="pres">
      <dgm:prSet presAssocID="{64C32180-7032-4847-B85B-61826F2B10E7}" presName="dummy" presStyleCnt="0"/>
      <dgm:spPr/>
      <dgm:t>
        <a:bodyPr/>
        <a:lstStyle/>
        <a:p>
          <a:endParaRPr lang="ru-RU"/>
        </a:p>
      </dgm:t>
    </dgm:pt>
    <dgm:pt modelId="{0B35DC12-C5B5-4064-80B3-6B12675FEC83}" type="pres">
      <dgm:prSet presAssocID="{FF6421B0-8192-4972-AB20-AE3503B22160}" presName="sibTrans" presStyleLbl="sibTrans2D1" presStyleIdx="7" presStyleCnt="9"/>
      <dgm:spPr/>
      <dgm:t>
        <a:bodyPr/>
        <a:lstStyle/>
        <a:p>
          <a:endParaRPr lang="ru-RU"/>
        </a:p>
      </dgm:t>
    </dgm:pt>
    <dgm:pt modelId="{D3334CD9-429F-41BA-8F21-CF48010CB814}" type="pres">
      <dgm:prSet presAssocID="{9F084B62-0C14-4596-8DF7-70DB4598D8C8}" presName="node" presStyleLbl="node1" presStyleIdx="8" presStyleCnt="9" custScaleX="209475" custRadScaleRad="104361" custRadScaleInc="-89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DFA59-7B70-4767-AF79-4C09D793914F}" type="pres">
      <dgm:prSet presAssocID="{9F084B62-0C14-4596-8DF7-70DB4598D8C8}" presName="dummy" presStyleCnt="0"/>
      <dgm:spPr/>
      <dgm:t>
        <a:bodyPr/>
        <a:lstStyle/>
        <a:p>
          <a:endParaRPr lang="ru-RU"/>
        </a:p>
      </dgm:t>
    </dgm:pt>
    <dgm:pt modelId="{C022AA51-F9AC-4BFF-B8AC-C13701763919}" type="pres">
      <dgm:prSet presAssocID="{2E8E3158-EDDC-4AEA-8251-371225DAE1CF}" presName="sibTrans" presStyleLbl="sibTrans2D1" presStyleIdx="8" presStyleCnt="9"/>
      <dgm:spPr/>
      <dgm:t>
        <a:bodyPr/>
        <a:lstStyle/>
        <a:p>
          <a:endParaRPr lang="ru-RU"/>
        </a:p>
      </dgm:t>
    </dgm:pt>
  </dgm:ptLst>
  <dgm:cxnLst>
    <dgm:cxn modelId="{98E4D31A-3B76-4616-B4CB-6907701DCC87}" srcId="{DD088950-6A67-4EC9-B7AA-1E07FA27B40D}" destId="{1399D94A-3818-4946-81AF-B205481D630F}" srcOrd="6" destOrd="0" parTransId="{D05C47B9-196E-4F89-A794-9164289908D9}" sibTransId="{7783EF20-C374-4C4A-9097-366981D64B63}"/>
    <dgm:cxn modelId="{644A4BCE-74A8-47D3-95C4-919232035892}" srcId="{3B1517A1-1200-41B7-9824-303B5D6C8678}" destId="{DD088950-6A67-4EC9-B7AA-1E07FA27B40D}" srcOrd="0" destOrd="0" parTransId="{05727895-5CF9-4F2F-81B6-359D86DCBF6F}" sibTransId="{1F5DA561-ABBE-4EF1-836E-01237A7D497D}"/>
    <dgm:cxn modelId="{43E5DC7F-D20D-43A6-A480-AAB7AB25D2BC}" type="presOf" srcId="{DD088950-6A67-4EC9-B7AA-1E07FA27B40D}" destId="{2D59A9C2-EC73-4581-B8A7-7A3F54CD70BF}" srcOrd="0" destOrd="0" presId="urn:microsoft.com/office/officeart/2005/8/layout/radial6"/>
    <dgm:cxn modelId="{FB106C2B-4433-4E63-B3DC-595944517EB7}" type="presOf" srcId="{18B36AF1-0909-4D23-A421-536051920482}" destId="{9DBB0691-A9C5-43A9-B752-2CF54DDD596C}" srcOrd="0" destOrd="0" presId="urn:microsoft.com/office/officeart/2005/8/layout/radial6"/>
    <dgm:cxn modelId="{397D3C82-A470-4520-A23E-A71B4C907292}" type="presOf" srcId="{1399D94A-3818-4946-81AF-B205481D630F}" destId="{C133A7A4-D29C-4367-BBF6-47CC4E3E613B}" srcOrd="0" destOrd="0" presId="urn:microsoft.com/office/officeart/2005/8/layout/radial6"/>
    <dgm:cxn modelId="{60228CAD-325E-4F68-A1DB-8BD18DCDD450}" type="presOf" srcId="{636183EA-64A8-4F26-9D85-3B2EEA805911}" destId="{FB80183B-45B2-472C-A5A4-1E537C754882}" srcOrd="0" destOrd="0" presId="urn:microsoft.com/office/officeart/2005/8/layout/radial6"/>
    <dgm:cxn modelId="{05BC70A5-44DC-4FBF-9AC3-07E86C3F0B45}" type="presOf" srcId="{9F084B62-0C14-4596-8DF7-70DB4598D8C8}" destId="{D3334CD9-429F-41BA-8F21-CF48010CB814}" srcOrd="0" destOrd="0" presId="urn:microsoft.com/office/officeart/2005/8/layout/radial6"/>
    <dgm:cxn modelId="{9265A7C1-79F1-44C0-9AF1-1DFED601B6E7}" type="presOf" srcId="{2E523606-25F3-4D16-A2DD-FC4619860F88}" destId="{D30A0B26-3B64-4A10-9F72-D2D0BEAA4072}" srcOrd="0" destOrd="0" presId="urn:microsoft.com/office/officeart/2005/8/layout/radial6"/>
    <dgm:cxn modelId="{A403A725-8FB7-4B59-AE15-AFD0D15861AA}" srcId="{DD088950-6A67-4EC9-B7AA-1E07FA27B40D}" destId="{2E523606-25F3-4D16-A2DD-FC4619860F88}" srcOrd="3" destOrd="0" parTransId="{88CD9EE1-5642-4250-B29E-3F9B4C954EA2}" sibTransId="{84418A92-1359-4E4D-9DCD-BEC895BD36D4}"/>
    <dgm:cxn modelId="{86C505CE-E198-4178-AA5B-EC5853BD86FD}" type="presOf" srcId="{C2F00F46-4B52-4D53-A1A4-5A0DC777576B}" destId="{4CED144F-F327-4490-8648-63BE73C9A82A}" srcOrd="0" destOrd="0" presId="urn:microsoft.com/office/officeart/2005/8/layout/radial6"/>
    <dgm:cxn modelId="{E9304447-FD70-400C-A884-F6FE6AF44C48}" type="presOf" srcId="{4117DCEA-5E59-4682-89D7-CDB1F094CAD9}" destId="{1E68DBCD-750E-446D-8A9B-7763613A2B74}" srcOrd="0" destOrd="0" presId="urn:microsoft.com/office/officeart/2005/8/layout/radial6"/>
    <dgm:cxn modelId="{0EF59748-CA6F-4717-804A-8568EA3ADC21}" type="presOf" srcId="{64C32180-7032-4847-B85B-61826F2B10E7}" destId="{D5D3976C-EAB4-4979-97FD-347C3AF44648}" srcOrd="0" destOrd="0" presId="urn:microsoft.com/office/officeart/2005/8/layout/radial6"/>
    <dgm:cxn modelId="{E60490B1-B2E3-4341-94E8-427634E7C629}" type="presOf" srcId="{3B1517A1-1200-41B7-9824-303B5D6C8678}" destId="{62C394D3-D769-4B71-8BB8-837E9E8EAAC7}" srcOrd="0" destOrd="0" presId="urn:microsoft.com/office/officeart/2005/8/layout/radial6"/>
    <dgm:cxn modelId="{00B2689F-3635-4640-A286-AEF40DD6DD57}" type="presOf" srcId="{2E8E3158-EDDC-4AEA-8251-371225DAE1CF}" destId="{C022AA51-F9AC-4BFF-B8AC-C13701763919}" srcOrd="0" destOrd="0" presId="urn:microsoft.com/office/officeart/2005/8/layout/radial6"/>
    <dgm:cxn modelId="{DFD1A3D4-4EC6-43DC-88FE-7CAFE73098E8}" type="presOf" srcId="{DBFEA247-82AA-41CE-81D1-4A48EFA16A3A}" destId="{019EAE78-6E62-4CE1-8CE1-968DD2121A88}" srcOrd="0" destOrd="0" presId="urn:microsoft.com/office/officeart/2005/8/layout/radial6"/>
    <dgm:cxn modelId="{69E2DD5E-E258-48C8-8029-30F746752E01}" srcId="{DD088950-6A67-4EC9-B7AA-1E07FA27B40D}" destId="{9F084B62-0C14-4596-8DF7-70DB4598D8C8}" srcOrd="8" destOrd="0" parTransId="{040E6DBC-E82A-47F2-94FB-E1CD369A53DA}" sibTransId="{2E8E3158-EDDC-4AEA-8251-371225DAE1CF}"/>
    <dgm:cxn modelId="{6B292A02-5339-48D6-AD7E-33AF3B069B6E}" type="presOf" srcId="{73791620-FC36-471D-AF74-B09B531C4159}" destId="{CB872572-9E20-45C9-A647-55A7432790FA}" srcOrd="0" destOrd="0" presId="urn:microsoft.com/office/officeart/2005/8/layout/radial6"/>
    <dgm:cxn modelId="{B13B2E14-1525-483E-A8D1-1E5254C602F6}" type="presOf" srcId="{E537A8A5-8EFF-490F-B6E5-5B0D344351AE}" destId="{3D709AE1-CD6C-4DB2-8AE9-CFD02BDC0925}" srcOrd="0" destOrd="0" presId="urn:microsoft.com/office/officeart/2005/8/layout/radial6"/>
    <dgm:cxn modelId="{3AAA0E32-152E-4FD6-B576-6211C020D761}" srcId="{DD088950-6A67-4EC9-B7AA-1E07FA27B40D}" destId="{636183EA-64A8-4F26-9D85-3B2EEA805911}" srcOrd="4" destOrd="0" parTransId="{C895BB06-42FA-408E-ACD8-0DA9FB5D6CFB}" sibTransId="{18B36AF1-0909-4D23-A421-536051920482}"/>
    <dgm:cxn modelId="{5D84259E-387A-4F5E-A832-3675510564E1}" srcId="{DD088950-6A67-4EC9-B7AA-1E07FA27B40D}" destId="{C2F00F46-4B52-4D53-A1A4-5A0DC777576B}" srcOrd="5" destOrd="0" parTransId="{E5BE2B99-382C-4A2A-8D1F-965AC70621C4}" sibTransId="{DBFEA247-82AA-41CE-81D1-4A48EFA16A3A}"/>
    <dgm:cxn modelId="{4A15FC60-3283-457A-8042-0053C5F15C29}" type="presOf" srcId="{52B80F19-E8FB-4DA0-BC55-755F92F52EEA}" destId="{7B778005-8681-4565-8D69-675A865EBC2D}" srcOrd="0" destOrd="0" presId="urn:microsoft.com/office/officeart/2005/8/layout/radial6"/>
    <dgm:cxn modelId="{8D92DF46-2A4F-466E-95D4-A3884EBD5064}" srcId="{DD088950-6A67-4EC9-B7AA-1E07FA27B40D}" destId="{E537A8A5-8EFF-490F-B6E5-5B0D344351AE}" srcOrd="0" destOrd="0" parTransId="{B26780BC-6E09-4F82-9215-7920532475DE}" sibTransId="{73791620-FC36-471D-AF74-B09B531C4159}"/>
    <dgm:cxn modelId="{4E82EEB0-524E-427A-8EC5-8400FD0F184B}" srcId="{DD088950-6A67-4EC9-B7AA-1E07FA27B40D}" destId="{4117DCEA-5E59-4682-89D7-CDB1F094CAD9}" srcOrd="2" destOrd="0" parTransId="{F33D5132-E0FD-42BA-B63C-ACD4C5A1FDE6}" sibTransId="{9E5FE2E8-F847-475E-A1B3-6E4D15C00E8A}"/>
    <dgm:cxn modelId="{0A43DEE6-8E9C-4913-BE95-DC979089E1DC}" type="presOf" srcId="{5A22B98F-BC6C-403C-BD86-179E215AE8B6}" destId="{DC8CF937-926A-4210-A26B-FC68F1E34FFF}" srcOrd="0" destOrd="0" presId="urn:microsoft.com/office/officeart/2005/8/layout/radial6"/>
    <dgm:cxn modelId="{C49B412A-BE8B-4D13-8693-26F3004DEA8E}" type="presOf" srcId="{7783EF20-C374-4C4A-9097-366981D64B63}" destId="{950519AE-63C4-4F9D-A273-4E4DFCA0A023}" srcOrd="0" destOrd="0" presId="urn:microsoft.com/office/officeart/2005/8/layout/radial6"/>
    <dgm:cxn modelId="{F64BE52C-4D65-4449-A878-B8AF8C7D2AAF}" type="presOf" srcId="{84418A92-1359-4E4D-9DCD-BEC895BD36D4}" destId="{1DAC1531-C977-43FA-B867-E7456B2DC1EF}" srcOrd="0" destOrd="0" presId="urn:microsoft.com/office/officeart/2005/8/layout/radial6"/>
    <dgm:cxn modelId="{411319C3-F845-42D1-8E71-3762BC5E0A72}" type="presOf" srcId="{9E5FE2E8-F847-475E-A1B3-6E4D15C00E8A}" destId="{1471D2DD-55D9-49E3-97F2-5D389205E8DB}" srcOrd="0" destOrd="0" presId="urn:microsoft.com/office/officeart/2005/8/layout/radial6"/>
    <dgm:cxn modelId="{9970BAC2-9AE1-4047-BD77-3926C4A26435}" srcId="{DD088950-6A67-4EC9-B7AA-1E07FA27B40D}" destId="{5A22B98F-BC6C-403C-BD86-179E215AE8B6}" srcOrd="1" destOrd="0" parTransId="{F1FD4A95-2B13-400A-BC39-D13F28B4935D}" sibTransId="{52B80F19-E8FB-4DA0-BC55-755F92F52EEA}"/>
    <dgm:cxn modelId="{EE7E75FD-AC55-4B99-9351-ED9AAE59C8EE}" type="presOf" srcId="{FF6421B0-8192-4972-AB20-AE3503B22160}" destId="{0B35DC12-C5B5-4064-80B3-6B12675FEC83}" srcOrd="0" destOrd="0" presId="urn:microsoft.com/office/officeart/2005/8/layout/radial6"/>
    <dgm:cxn modelId="{B09FCB8D-2171-4ECF-8A5E-027767607DA8}" srcId="{DD088950-6A67-4EC9-B7AA-1E07FA27B40D}" destId="{64C32180-7032-4847-B85B-61826F2B10E7}" srcOrd="7" destOrd="0" parTransId="{4073A7B5-03F7-4D48-8E75-7FE1F37C9FF4}" sibTransId="{FF6421B0-8192-4972-AB20-AE3503B22160}"/>
    <dgm:cxn modelId="{FF0044C1-4A80-4CC1-A437-0174BE4D57EC}" type="presParOf" srcId="{62C394D3-D769-4B71-8BB8-837E9E8EAAC7}" destId="{2D59A9C2-EC73-4581-B8A7-7A3F54CD70BF}" srcOrd="0" destOrd="0" presId="urn:microsoft.com/office/officeart/2005/8/layout/radial6"/>
    <dgm:cxn modelId="{35ED1A08-46B4-4822-8E93-142D244F75DB}" type="presParOf" srcId="{62C394D3-D769-4B71-8BB8-837E9E8EAAC7}" destId="{3D709AE1-CD6C-4DB2-8AE9-CFD02BDC0925}" srcOrd="1" destOrd="0" presId="urn:microsoft.com/office/officeart/2005/8/layout/radial6"/>
    <dgm:cxn modelId="{7756E331-26F1-4381-BF05-CCFD429F3C05}" type="presParOf" srcId="{62C394D3-D769-4B71-8BB8-837E9E8EAAC7}" destId="{7FEAE23C-B842-4F87-B97F-8FE4F53788A4}" srcOrd="2" destOrd="0" presId="urn:microsoft.com/office/officeart/2005/8/layout/radial6"/>
    <dgm:cxn modelId="{96CC3214-B9A1-4510-9BF4-C3F37F999E2A}" type="presParOf" srcId="{62C394D3-D769-4B71-8BB8-837E9E8EAAC7}" destId="{CB872572-9E20-45C9-A647-55A7432790FA}" srcOrd="3" destOrd="0" presId="urn:microsoft.com/office/officeart/2005/8/layout/radial6"/>
    <dgm:cxn modelId="{DC9A2035-041B-47CB-B13D-4DA609A2130C}" type="presParOf" srcId="{62C394D3-D769-4B71-8BB8-837E9E8EAAC7}" destId="{DC8CF937-926A-4210-A26B-FC68F1E34FFF}" srcOrd="4" destOrd="0" presId="urn:microsoft.com/office/officeart/2005/8/layout/radial6"/>
    <dgm:cxn modelId="{7C533DFC-8C87-4655-A254-8836FB7883A0}" type="presParOf" srcId="{62C394D3-D769-4B71-8BB8-837E9E8EAAC7}" destId="{2CA19BAA-EBF7-47BE-8359-BE04CEC88DBC}" srcOrd="5" destOrd="0" presId="urn:microsoft.com/office/officeart/2005/8/layout/radial6"/>
    <dgm:cxn modelId="{84CD2C9A-F011-4215-AA86-97A40B2E0607}" type="presParOf" srcId="{62C394D3-D769-4B71-8BB8-837E9E8EAAC7}" destId="{7B778005-8681-4565-8D69-675A865EBC2D}" srcOrd="6" destOrd="0" presId="urn:microsoft.com/office/officeart/2005/8/layout/radial6"/>
    <dgm:cxn modelId="{285869F8-1E9C-4F44-B2B6-8A389D19ACF3}" type="presParOf" srcId="{62C394D3-D769-4B71-8BB8-837E9E8EAAC7}" destId="{1E68DBCD-750E-446D-8A9B-7763613A2B74}" srcOrd="7" destOrd="0" presId="urn:microsoft.com/office/officeart/2005/8/layout/radial6"/>
    <dgm:cxn modelId="{726D8B72-9BC7-456A-A586-82AFCF1B10C3}" type="presParOf" srcId="{62C394D3-D769-4B71-8BB8-837E9E8EAAC7}" destId="{FB2563A7-FBC8-48CB-93FE-28B4E7A353D1}" srcOrd="8" destOrd="0" presId="urn:microsoft.com/office/officeart/2005/8/layout/radial6"/>
    <dgm:cxn modelId="{AE7ACB1F-B99D-45D7-A1CC-B34DAB0C279F}" type="presParOf" srcId="{62C394D3-D769-4B71-8BB8-837E9E8EAAC7}" destId="{1471D2DD-55D9-49E3-97F2-5D389205E8DB}" srcOrd="9" destOrd="0" presId="urn:microsoft.com/office/officeart/2005/8/layout/radial6"/>
    <dgm:cxn modelId="{4777DB52-E427-43A5-AACC-C13C72D7D4BF}" type="presParOf" srcId="{62C394D3-D769-4B71-8BB8-837E9E8EAAC7}" destId="{D30A0B26-3B64-4A10-9F72-D2D0BEAA4072}" srcOrd="10" destOrd="0" presId="urn:microsoft.com/office/officeart/2005/8/layout/radial6"/>
    <dgm:cxn modelId="{3BD6152F-8F9A-45BD-9162-3E417D0F113E}" type="presParOf" srcId="{62C394D3-D769-4B71-8BB8-837E9E8EAAC7}" destId="{68148BA3-DAEB-4273-8D2D-3AB6B4ECE6C9}" srcOrd="11" destOrd="0" presId="urn:microsoft.com/office/officeart/2005/8/layout/radial6"/>
    <dgm:cxn modelId="{FCF89F8A-B427-4F67-9CA5-E2CAB3CA0677}" type="presParOf" srcId="{62C394D3-D769-4B71-8BB8-837E9E8EAAC7}" destId="{1DAC1531-C977-43FA-B867-E7456B2DC1EF}" srcOrd="12" destOrd="0" presId="urn:microsoft.com/office/officeart/2005/8/layout/radial6"/>
    <dgm:cxn modelId="{013F1B94-C851-4DA0-908A-BAC9BD58F243}" type="presParOf" srcId="{62C394D3-D769-4B71-8BB8-837E9E8EAAC7}" destId="{FB80183B-45B2-472C-A5A4-1E537C754882}" srcOrd="13" destOrd="0" presId="urn:microsoft.com/office/officeart/2005/8/layout/radial6"/>
    <dgm:cxn modelId="{EF77C71F-E363-4996-B7C0-1D7D578A51BF}" type="presParOf" srcId="{62C394D3-D769-4B71-8BB8-837E9E8EAAC7}" destId="{62ED7BA1-F989-4337-9BF7-96A5F13F5B44}" srcOrd="14" destOrd="0" presId="urn:microsoft.com/office/officeart/2005/8/layout/radial6"/>
    <dgm:cxn modelId="{7149595D-F491-4354-9DFF-6615EA62C188}" type="presParOf" srcId="{62C394D3-D769-4B71-8BB8-837E9E8EAAC7}" destId="{9DBB0691-A9C5-43A9-B752-2CF54DDD596C}" srcOrd="15" destOrd="0" presId="urn:microsoft.com/office/officeart/2005/8/layout/radial6"/>
    <dgm:cxn modelId="{B5B63B0A-0DBC-41E9-840A-9CF9CB27F237}" type="presParOf" srcId="{62C394D3-D769-4B71-8BB8-837E9E8EAAC7}" destId="{4CED144F-F327-4490-8648-63BE73C9A82A}" srcOrd="16" destOrd="0" presId="urn:microsoft.com/office/officeart/2005/8/layout/radial6"/>
    <dgm:cxn modelId="{2117834C-3582-4335-BADE-1019B17295BB}" type="presParOf" srcId="{62C394D3-D769-4B71-8BB8-837E9E8EAAC7}" destId="{1EC7B01A-3B5F-44A0-A29D-FF509CAA00CF}" srcOrd="17" destOrd="0" presId="urn:microsoft.com/office/officeart/2005/8/layout/radial6"/>
    <dgm:cxn modelId="{C9F40FDC-1A8E-4243-902F-8A79F4B42807}" type="presParOf" srcId="{62C394D3-D769-4B71-8BB8-837E9E8EAAC7}" destId="{019EAE78-6E62-4CE1-8CE1-968DD2121A88}" srcOrd="18" destOrd="0" presId="urn:microsoft.com/office/officeart/2005/8/layout/radial6"/>
    <dgm:cxn modelId="{7FD548FB-3B24-48A6-957E-C637FBC701DD}" type="presParOf" srcId="{62C394D3-D769-4B71-8BB8-837E9E8EAAC7}" destId="{C133A7A4-D29C-4367-BBF6-47CC4E3E613B}" srcOrd="19" destOrd="0" presId="urn:microsoft.com/office/officeart/2005/8/layout/radial6"/>
    <dgm:cxn modelId="{3495F74C-B69A-49CF-8AF1-2BE476D129D5}" type="presParOf" srcId="{62C394D3-D769-4B71-8BB8-837E9E8EAAC7}" destId="{636A1951-6E44-4C28-990E-3FA1709D0691}" srcOrd="20" destOrd="0" presId="urn:microsoft.com/office/officeart/2005/8/layout/radial6"/>
    <dgm:cxn modelId="{F9FC790A-5B9A-4880-8ADA-953CF8697D12}" type="presParOf" srcId="{62C394D3-D769-4B71-8BB8-837E9E8EAAC7}" destId="{950519AE-63C4-4F9D-A273-4E4DFCA0A023}" srcOrd="21" destOrd="0" presId="urn:microsoft.com/office/officeart/2005/8/layout/radial6"/>
    <dgm:cxn modelId="{4F962E40-B332-4B2B-B61F-F88C324AECBA}" type="presParOf" srcId="{62C394D3-D769-4B71-8BB8-837E9E8EAAC7}" destId="{D5D3976C-EAB4-4979-97FD-347C3AF44648}" srcOrd="22" destOrd="0" presId="urn:microsoft.com/office/officeart/2005/8/layout/radial6"/>
    <dgm:cxn modelId="{E5115DB0-A8BB-46A7-B7D3-7E5A8750E160}" type="presParOf" srcId="{62C394D3-D769-4B71-8BB8-837E9E8EAAC7}" destId="{30C19FA8-3ED4-4D9E-9DC7-2F38DAB59F27}" srcOrd="23" destOrd="0" presId="urn:microsoft.com/office/officeart/2005/8/layout/radial6"/>
    <dgm:cxn modelId="{76054BF3-6AEA-493E-B1EF-89E91D2A05ED}" type="presParOf" srcId="{62C394D3-D769-4B71-8BB8-837E9E8EAAC7}" destId="{0B35DC12-C5B5-4064-80B3-6B12675FEC83}" srcOrd="24" destOrd="0" presId="urn:microsoft.com/office/officeart/2005/8/layout/radial6"/>
    <dgm:cxn modelId="{E320DB4D-A670-4405-B527-0C42B8C0FCEF}" type="presParOf" srcId="{62C394D3-D769-4B71-8BB8-837E9E8EAAC7}" destId="{D3334CD9-429F-41BA-8F21-CF48010CB814}" srcOrd="25" destOrd="0" presId="urn:microsoft.com/office/officeart/2005/8/layout/radial6"/>
    <dgm:cxn modelId="{3CBC6AD8-F8CE-4927-BEDE-5CC9B4BDDE42}" type="presParOf" srcId="{62C394D3-D769-4B71-8BB8-837E9E8EAAC7}" destId="{6E8DFA59-7B70-4767-AF79-4C09D793914F}" srcOrd="26" destOrd="0" presId="urn:microsoft.com/office/officeart/2005/8/layout/radial6"/>
    <dgm:cxn modelId="{E0201DE0-A24C-44FB-BA16-62530A027F13}" type="presParOf" srcId="{62C394D3-D769-4B71-8BB8-837E9E8EAAC7}" destId="{C022AA51-F9AC-4BFF-B8AC-C13701763919}" srcOrd="27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4BC062-9908-4D5A-8DA8-A2C72937CD58}" type="doc">
      <dgm:prSet loTypeId="urn:microsoft.com/office/officeart/2005/8/layout/default" loCatId="list" qsTypeId="urn:microsoft.com/office/officeart/2005/8/quickstyle/simple5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790EE141-6A2E-4AC8-AE46-A7D03F546589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КЕЙС технологии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9816E6-A74F-4486-ABCE-406516401DBE}" type="parTrans" cxnId="{795F4698-91CC-4F30-A058-81ECB2366AA3}">
      <dgm:prSet/>
      <dgm:spPr/>
      <dgm:t>
        <a:bodyPr/>
        <a:lstStyle/>
        <a:p>
          <a:endParaRPr lang="ru-RU"/>
        </a:p>
      </dgm:t>
    </dgm:pt>
    <dgm:pt modelId="{B87B674A-BA50-4B56-A9C0-DA6EE4BB17C1}" type="sibTrans" cxnId="{795F4698-91CC-4F30-A058-81ECB2366AA3}">
      <dgm:prSet/>
      <dgm:spPr/>
      <dgm:t>
        <a:bodyPr/>
        <a:lstStyle/>
        <a:p>
          <a:endParaRPr lang="ru-RU"/>
        </a:p>
      </dgm:t>
    </dgm:pt>
    <dgm:pt modelId="{27355C1D-D4F9-4AB6-899A-2261D128ECFE}">
      <dgm:prSet custT="1"/>
      <dgm:spPr/>
      <dgm:t>
        <a:bodyPr/>
        <a:lstStyle/>
        <a:p>
          <a:r>
            <a:rPr lang="ru-RU" sz="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Инновационная площадка «Ранняя профориентация детей»</a:t>
          </a:r>
        </a:p>
        <a:p>
          <a:r>
            <a:rPr lang="ru-RU" sz="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2019-2021гг. </a:t>
          </a:r>
          <a:endParaRPr lang="ru-RU" sz="9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46974F-49EA-4BCE-8ACE-D6E50C6692BF}" type="parTrans" cxnId="{B59A1FF0-BA98-4E71-AEFC-D9A25AAB9C98}">
      <dgm:prSet/>
      <dgm:spPr/>
      <dgm:t>
        <a:bodyPr/>
        <a:lstStyle/>
        <a:p>
          <a:endParaRPr lang="ru-RU"/>
        </a:p>
      </dgm:t>
    </dgm:pt>
    <dgm:pt modelId="{BC18F515-F5D4-4A03-9C12-7BB313A0A99F}" type="sibTrans" cxnId="{B59A1FF0-BA98-4E71-AEFC-D9A25AAB9C98}">
      <dgm:prSet/>
      <dgm:spPr/>
      <dgm:t>
        <a:bodyPr/>
        <a:lstStyle/>
        <a:p>
          <a:endParaRPr lang="ru-RU"/>
        </a:p>
      </dgm:t>
    </dgm:pt>
    <dgm:pt modelId="{84BFB625-11FE-4CEB-8745-C5414039DE06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КВЕСТ технологии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7F9CA5-4215-4CAF-A666-AFAB46C5DFE3}" type="sibTrans" cxnId="{DB209E61-339D-4CE1-A62C-A8A3E4DCC9EC}">
      <dgm:prSet/>
      <dgm:spPr/>
      <dgm:t>
        <a:bodyPr/>
        <a:lstStyle/>
        <a:p>
          <a:endParaRPr lang="ru-RU"/>
        </a:p>
      </dgm:t>
    </dgm:pt>
    <dgm:pt modelId="{FA45C801-8680-40A5-ABAD-2ABD44A331E4}" type="parTrans" cxnId="{DB209E61-339D-4CE1-A62C-A8A3E4DCC9EC}">
      <dgm:prSet/>
      <dgm:spPr/>
      <dgm:t>
        <a:bodyPr/>
        <a:lstStyle/>
        <a:p>
          <a:endParaRPr lang="ru-RU"/>
        </a:p>
      </dgm:t>
    </dgm:pt>
    <dgm:pt modelId="{9E0FB7A6-3257-4A6E-9FFB-80DE95ED01F1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сотрудничества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B335CD-23FA-4C52-A89E-CB0F99ECDF9C}" type="parTrans" cxnId="{8ADE543E-9FE7-411B-B649-A7062FE37F8A}">
      <dgm:prSet/>
      <dgm:spPr/>
      <dgm:t>
        <a:bodyPr/>
        <a:lstStyle/>
        <a:p>
          <a:endParaRPr lang="ru-RU"/>
        </a:p>
      </dgm:t>
    </dgm:pt>
    <dgm:pt modelId="{7704C63C-59E7-40C0-BBE9-D8C7021B042E}" type="sibTrans" cxnId="{8ADE543E-9FE7-411B-B649-A7062FE37F8A}">
      <dgm:prSet/>
      <dgm:spPr/>
      <dgm:t>
        <a:bodyPr/>
        <a:lstStyle/>
        <a:p>
          <a:endParaRPr lang="ru-RU"/>
        </a:p>
      </dgm:t>
    </dgm:pt>
    <dgm:pt modelId="{1CD947B1-1293-400A-AD64-6444F5A1FDED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ИКТ - технология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41E661-7271-45ED-B07B-2A696B10CE77}" type="parTrans" cxnId="{B7C11618-EE09-484C-A6AE-5A5EA84AFF2E}">
      <dgm:prSet/>
      <dgm:spPr/>
      <dgm:t>
        <a:bodyPr/>
        <a:lstStyle/>
        <a:p>
          <a:endParaRPr lang="ru-RU"/>
        </a:p>
      </dgm:t>
    </dgm:pt>
    <dgm:pt modelId="{3CBCC734-1B98-40B1-A953-643B95A7DA4D}" type="sibTrans" cxnId="{B7C11618-EE09-484C-A6AE-5A5EA84AFF2E}">
      <dgm:prSet/>
      <dgm:spPr/>
      <dgm:t>
        <a:bodyPr/>
        <a:lstStyle/>
        <a:p>
          <a:endParaRPr lang="ru-RU"/>
        </a:p>
      </dgm:t>
    </dgm:pt>
    <dgm:pt modelId="{274D012D-ED91-4AD5-A4BC-B0F0E914D544}" type="pres">
      <dgm:prSet presAssocID="{E84BC062-9908-4D5A-8DA8-A2C72937CD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84BAD3-8FA2-45DC-91D7-3AAADBC4D192}" type="pres">
      <dgm:prSet presAssocID="{9E0FB7A6-3257-4A6E-9FFB-80DE95ED01F1}" presName="node" presStyleLbl="node1" presStyleIdx="0" presStyleCnt="5" custScaleY="83310" custLinFactNeighborX="-133" custLinFactNeighborY="9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89520A-B41A-4B16-A1CD-3998967EDB5F}" type="pres">
      <dgm:prSet presAssocID="{7704C63C-59E7-40C0-BBE9-D8C7021B042E}" presName="sibTrans" presStyleCnt="0"/>
      <dgm:spPr/>
    </dgm:pt>
    <dgm:pt modelId="{A7195CA6-405C-44BC-87CB-F59D1008C314}" type="pres">
      <dgm:prSet presAssocID="{1CD947B1-1293-400A-AD64-6444F5A1FDED}" presName="node" presStyleLbl="node1" presStyleIdx="1" presStyleCnt="5" custScaleY="83310" custLinFactNeighborX="-1516" custLinFactNeighborY="9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39C9B-89E7-417A-B47C-46113D045C1C}" type="pres">
      <dgm:prSet presAssocID="{3CBCC734-1B98-40B1-A953-643B95A7DA4D}" presName="sibTrans" presStyleCnt="0"/>
      <dgm:spPr/>
    </dgm:pt>
    <dgm:pt modelId="{EE74C476-C5B8-4E12-B21F-1EF1B59CB90E}" type="pres">
      <dgm:prSet presAssocID="{27355C1D-D4F9-4AB6-899A-2261D128ECFE}" presName="node" presStyleLbl="node1" presStyleIdx="2" presStyleCnt="5" custScaleY="81985" custLinFactNeighborX="-133" custLinFactNeighborY="4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06D7B7-1F47-46DA-A76F-A4BD18743949}" type="pres">
      <dgm:prSet presAssocID="{BC18F515-F5D4-4A03-9C12-7BB313A0A99F}" presName="sibTrans" presStyleCnt="0"/>
      <dgm:spPr/>
    </dgm:pt>
    <dgm:pt modelId="{C8F65D42-DA8E-439A-B4B9-72E072A236A6}" type="pres">
      <dgm:prSet presAssocID="{84BFB625-11FE-4CEB-8745-C5414039DE06}" presName="node" presStyleLbl="node1" presStyleIdx="3" presStyleCnt="5" custScaleY="81985" custLinFactNeighborX="-1516" custLinFactNeighborY="6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A47F44-B1F1-4AC8-8DDE-B773BE400730}" type="pres">
      <dgm:prSet presAssocID="{7A7F9CA5-4215-4CAF-A666-AFAB46C5DFE3}" presName="sibTrans" presStyleCnt="0"/>
      <dgm:spPr/>
    </dgm:pt>
    <dgm:pt modelId="{E45EE64C-31DA-4C50-8735-16C5C9D01345}" type="pres">
      <dgm:prSet presAssocID="{790EE141-6A2E-4AC8-AE46-A7D03F546589}" presName="node" presStyleLbl="node1" presStyleIdx="4" presStyleCnt="5" custScaleY="66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3CB1B0-595F-4B72-BA4B-181764B7B963}" type="presOf" srcId="{27355C1D-D4F9-4AB6-899A-2261D128ECFE}" destId="{EE74C476-C5B8-4E12-B21F-1EF1B59CB90E}" srcOrd="0" destOrd="0" presId="urn:microsoft.com/office/officeart/2005/8/layout/default"/>
    <dgm:cxn modelId="{6109CF80-C6EE-4099-86EE-AB2CD25DD78B}" type="presOf" srcId="{E84BC062-9908-4D5A-8DA8-A2C72937CD58}" destId="{274D012D-ED91-4AD5-A4BC-B0F0E914D544}" srcOrd="0" destOrd="0" presId="urn:microsoft.com/office/officeart/2005/8/layout/default"/>
    <dgm:cxn modelId="{DB209E61-339D-4CE1-A62C-A8A3E4DCC9EC}" srcId="{E84BC062-9908-4D5A-8DA8-A2C72937CD58}" destId="{84BFB625-11FE-4CEB-8745-C5414039DE06}" srcOrd="3" destOrd="0" parTransId="{FA45C801-8680-40A5-ABAD-2ABD44A331E4}" sibTransId="{7A7F9CA5-4215-4CAF-A666-AFAB46C5DFE3}"/>
    <dgm:cxn modelId="{B9E25D26-E9B0-4EB5-8593-CA90FFF0AC65}" type="presOf" srcId="{9E0FB7A6-3257-4A6E-9FFB-80DE95ED01F1}" destId="{C984BAD3-8FA2-45DC-91D7-3AAADBC4D192}" srcOrd="0" destOrd="0" presId="urn:microsoft.com/office/officeart/2005/8/layout/default"/>
    <dgm:cxn modelId="{A60B3FAD-E85B-4CCD-BC68-BE840026169D}" type="presOf" srcId="{1CD947B1-1293-400A-AD64-6444F5A1FDED}" destId="{A7195CA6-405C-44BC-87CB-F59D1008C314}" srcOrd="0" destOrd="0" presId="urn:microsoft.com/office/officeart/2005/8/layout/default"/>
    <dgm:cxn modelId="{B7C11618-EE09-484C-A6AE-5A5EA84AFF2E}" srcId="{E84BC062-9908-4D5A-8DA8-A2C72937CD58}" destId="{1CD947B1-1293-400A-AD64-6444F5A1FDED}" srcOrd="1" destOrd="0" parTransId="{3141E661-7271-45ED-B07B-2A696B10CE77}" sibTransId="{3CBCC734-1B98-40B1-A953-643B95A7DA4D}"/>
    <dgm:cxn modelId="{8ADE543E-9FE7-411B-B649-A7062FE37F8A}" srcId="{E84BC062-9908-4D5A-8DA8-A2C72937CD58}" destId="{9E0FB7A6-3257-4A6E-9FFB-80DE95ED01F1}" srcOrd="0" destOrd="0" parTransId="{48B335CD-23FA-4C52-A89E-CB0F99ECDF9C}" sibTransId="{7704C63C-59E7-40C0-BBE9-D8C7021B042E}"/>
    <dgm:cxn modelId="{795F4698-91CC-4F30-A058-81ECB2366AA3}" srcId="{E84BC062-9908-4D5A-8DA8-A2C72937CD58}" destId="{790EE141-6A2E-4AC8-AE46-A7D03F546589}" srcOrd="4" destOrd="0" parTransId="{B49816E6-A74F-4486-ABCE-406516401DBE}" sibTransId="{B87B674A-BA50-4B56-A9C0-DA6EE4BB17C1}"/>
    <dgm:cxn modelId="{7442BED6-6313-457E-A49C-0AA0D124C433}" type="presOf" srcId="{84BFB625-11FE-4CEB-8745-C5414039DE06}" destId="{C8F65D42-DA8E-439A-B4B9-72E072A236A6}" srcOrd="0" destOrd="0" presId="urn:microsoft.com/office/officeart/2005/8/layout/default"/>
    <dgm:cxn modelId="{B59A1FF0-BA98-4E71-AEFC-D9A25AAB9C98}" srcId="{E84BC062-9908-4D5A-8DA8-A2C72937CD58}" destId="{27355C1D-D4F9-4AB6-899A-2261D128ECFE}" srcOrd="2" destOrd="0" parTransId="{D746974F-49EA-4BCE-8ACE-D6E50C6692BF}" sibTransId="{BC18F515-F5D4-4A03-9C12-7BB313A0A99F}"/>
    <dgm:cxn modelId="{7A646FBF-CBB1-44A4-93C0-298A49C304FA}" type="presOf" srcId="{790EE141-6A2E-4AC8-AE46-A7D03F546589}" destId="{E45EE64C-31DA-4C50-8735-16C5C9D01345}" srcOrd="0" destOrd="0" presId="urn:microsoft.com/office/officeart/2005/8/layout/default"/>
    <dgm:cxn modelId="{DBBEEEEF-0EFF-4416-B508-C40BBFCFB110}" type="presParOf" srcId="{274D012D-ED91-4AD5-A4BC-B0F0E914D544}" destId="{C984BAD3-8FA2-45DC-91D7-3AAADBC4D192}" srcOrd="0" destOrd="0" presId="urn:microsoft.com/office/officeart/2005/8/layout/default"/>
    <dgm:cxn modelId="{98D80A51-2E48-4C74-81F4-65677C883D10}" type="presParOf" srcId="{274D012D-ED91-4AD5-A4BC-B0F0E914D544}" destId="{F689520A-B41A-4B16-A1CD-3998967EDB5F}" srcOrd="1" destOrd="0" presId="urn:microsoft.com/office/officeart/2005/8/layout/default"/>
    <dgm:cxn modelId="{95288D79-3806-4602-977F-8619E3B7F65B}" type="presParOf" srcId="{274D012D-ED91-4AD5-A4BC-B0F0E914D544}" destId="{A7195CA6-405C-44BC-87CB-F59D1008C314}" srcOrd="2" destOrd="0" presId="urn:microsoft.com/office/officeart/2005/8/layout/default"/>
    <dgm:cxn modelId="{AB466E41-AFF1-42D4-9FFF-8565E7E7EAFF}" type="presParOf" srcId="{274D012D-ED91-4AD5-A4BC-B0F0E914D544}" destId="{A2239C9B-89E7-417A-B47C-46113D045C1C}" srcOrd="3" destOrd="0" presId="urn:microsoft.com/office/officeart/2005/8/layout/default"/>
    <dgm:cxn modelId="{D43D62F2-BD9E-4ECD-9F2F-903D69A11D9C}" type="presParOf" srcId="{274D012D-ED91-4AD5-A4BC-B0F0E914D544}" destId="{EE74C476-C5B8-4E12-B21F-1EF1B59CB90E}" srcOrd="4" destOrd="0" presId="urn:microsoft.com/office/officeart/2005/8/layout/default"/>
    <dgm:cxn modelId="{C91424D2-E407-4B4B-8C77-FBF76D53F6F8}" type="presParOf" srcId="{274D012D-ED91-4AD5-A4BC-B0F0E914D544}" destId="{DA06D7B7-1F47-46DA-A76F-A4BD18743949}" srcOrd="5" destOrd="0" presId="urn:microsoft.com/office/officeart/2005/8/layout/default"/>
    <dgm:cxn modelId="{A6794D43-A414-4AB0-8E03-7B04151E7A58}" type="presParOf" srcId="{274D012D-ED91-4AD5-A4BC-B0F0E914D544}" destId="{C8F65D42-DA8E-439A-B4B9-72E072A236A6}" srcOrd="6" destOrd="0" presId="urn:microsoft.com/office/officeart/2005/8/layout/default"/>
    <dgm:cxn modelId="{C04A73B8-52DD-4C4F-82E5-601EBF1F312B}" type="presParOf" srcId="{274D012D-ED91-4AD5-A4BC-B0F0E914D544}" destId="{C4A47F44-B1F1-4AC8-8DDE-B773BE400730}" srcOrd="7" destOrd="0" presId="urn:microsoft.com/office/officeart/2005/8/layout/default"/>
    <dgm:cxn modelId="{1FC21697-A4A7-4557-9D5D-33C52D9EE2EC}" type="presParOf" srcId="{274D012D-ED91-4AD5-A4BC-B0F0E914D544}" destId="{E45EE64C-31DA-4C50-8735-16C5C9D0134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52820C6-BD6F-464E-AE5C-63CBD73D6178}" type="doc">
      <dgm:prSet loTypeId="urn:microsoft.com/office/officeart/2005/8/layout/chevron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B3832C-3797-490B-A8D6-274F549AE60A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35E80194-9A8A-4860-AB5A-2697FC693BA3}" type="parTrans" cxnId="{BBAB17FC-F111-446A-B424-A158A42DDF6C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E2D282BF-1F9A-4E28-8664-7B1A903BDC19}" type="sibTrans" cxnId="{BBAB17FC-F111-446A-B424-A158A42DDF6C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49C8BCD5-CBDB-44F3-BB7D-BAF855C7E5C4}">
      <dgm:prSet phldrT="[Текст]" custT="1"/>
      <dgm:spPr/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Материально-техническая оснащенность в соответствии с ФГОС.</a:t>
          </a: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55DD765A-B8AA-4C34-A98D-FB5DCFF0417F}" type="parTrans" cxnId="{6CE66351-6742-44C3-A831-B9A9767BEBDB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E44C3245-6D20-42A3-B1DF-67C46AD5F57D}" type="sibTrans" cxnId="{6CE66351-6742-44C3-A831-B9A9767BEBDB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6D50EA6F-7370-46CD-9103-6406561A4D88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6CF33771-FE7C-4E86-AF3D-A7DFBE04E330}" type="parTrans" cxnId="{62B306F5-CB75-4E29-BECC-E7FC33270624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9026D1E3-963E-4446-8CA6-7463BC4F6E0B}" type="sibTrans" cxnId="{62B306F5-CB75-4E29-BECC-E7FC33270624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A2B9C252-6EC8-4618-B9DF-CD5D8653394D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2645B8AA-AD10-4EF9-BE09-86E04C1FB689}" type="parTrans" cxnId="{1004E379-D0DC-4824-851D-DFE0601F9960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20CEF3C1-D53C-4B22-828D-31B347DFC572}" type="sibTrans" cxnId="{1004E379-D0DC-4824-851D-DFE0601F9960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1A9508F8-C0D4-4278-959F-E513841DE28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Эффективное использование современных технологий.</a:t>
          </a: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EE608C6F-D36C-4128-BAC8-6B1E6BE3AD13}" type="parTrans" cxnId="{472C9947-F74D-4D20-B8AF-12467670F0C8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D20AF918-EAA3-485F-824D-F9FFFB3ABAAC}" type="sibTrans" cxnId="{472C9947-F74D-4D20-B8AF-12467670F0C8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6A2A3A7F-3990-437E-A2BE-49F380901865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E3982D5E-4D7B-4233-B407-608E2D19C019}" type="parTrans" cxnId="{333BBF36-04E0-410F-8656-866C32FE8263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70DF16DC-3281-4BF9-AAA5-8D947D590CB7}" type="sibTrans" cxnId="{333BBF36-04E0-410F-8656-866C32FE8263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9841615F-3795-4A14-B495-59EFF33BD85C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299A83D2-3099-421B-A9BC-B437B87E772B}" type="parTrans" cxnId="{AEC44666-FC42-411D-B367-5A071D2CD5B2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195CFDC4-4C40-4821-9193-1698735833D5}" type="sibTrans" cxnId="{AEC44666-FC42-411D-B367-5A071D2CD5B2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75688542-EBAF-498C-8CA7-28AE19328A9E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0E57232B-1F93-472C-84F0-4FC4FF26922F}" type="parTrans" cxnId="{EEEFE025-0592-4E36-82B7-987EBC4B248A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CC5B7468-8808-4B32-94D4-A1FAD645AABD}" type="sibTrans" cxnId="{EEEFE025-0592-4E36-82B7-987EBC4B248A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1D45A4C3-F9D5-443C-8CAE-9AEC2BD2899E}">
      <dgm:prSet phldrT="[Текст]"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0B5B5E46-1A76-4747-9C32-57C0B8272BDE}" type="parTrans" cxnId="{DF291286-7BC4-4A7F-94D6-B7D2693FD450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E4AED3FC-A5A5-4204-8043-F276CDD7A00D}" type="sibTrans" cxnId="{DF291286-7BC4-4A7F-94D6-B7D2693FD450}">
      <dgm:prSet/>
      <dgm:spPr/>
      <dgm:t>
        <a:bodyPr/>
        <a:lstStyle/>
        <a:p>
          <a:endParaRPr lang="ru-RU" sz="900">
            <a:latin typeface="Times New Roman" pitchFamily="18" charset="0"/>
            <a:cs typeface="Times New Roman" pitchFamily="18" charset="0"/>
          </a:endParaRPr>
        </a:p>
      </dgm:t>
    </dgm:pt>
    <dgm:pt modelId="{90E24290-4302-4CD2-ADEF-604E1AD80A2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Информатизация деятельности ДОУ (открытость).</a:t>
          </a: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E74EC521-5177-4676-B9F1-13FDF991566B}" type="parTrans" cxnId="{4ACF35D6-32CD-414B-BF80-29AD27C0C13E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8A0AF6-D203-4873-8108-4A6CA6996E45}" type="sibTrans" cxnId="{4ACF35D6-32CD-414B-BF80-29AD27C0C13E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41CEE6-5895-4C08-8D6E-7DFC7422117F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Эффективность работы учреждения как инновационной площадки.</a:t>
          </a: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6F74A515-DB16-4CE7-9562-B34435113C1D}" type="parTrans" cxnId="{F87A6A39-EFAA-40C0-AECB-8D0BEA064853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07AE2D-CDFE-4661-A132-7DC4D16EF5C9}" type="sibTrans" cxnId="{F87A6A39-EFAA-40C0-AECB-8D0BEA064853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4B0E80-5A16-48BF-89B8-E983821C31D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Активное взаимодействие с социальными партнерами.</a:t>
          </a:r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7725C3C3-4077-4D47-8713-5B5C8966AF1A}" type="parTrans" cxnId="{AE6E9117-8434-489A-AD6C-2342C6981967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D67C22-16C7-418A-93F2-66A2D8B1D090}" type="sibTrans" cxnId="{AE6E9117-8434-489A-AD6C-2342C6981967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1408F5-796F-4DE8-9938-83B347B8B5CC}">
      <dgm:prSet custT="1"/>
      <dgm:spPr/>
      <dgm:t>
        <a:bodyPr/>
        <a:lstStyle/>
        <a:p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Родители удовлетворены качеством предоставления образовательных услуг в ДОУ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905F33-AF05-4518-BF06-91A280C9987E}" type="parTrans" cxnId="{C16DB40F-C641-4068-8AA4-8FE703ED5D7D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035858-CF97-41B7-B2B5-D08F419E8183}" type="sibTrans" cxnId="{C16DB40F-C641-4068-8AA4-8FE703ED5D7D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5F76F0-53B0-461E-98D4-252A4E17766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latin typeface="Times New Roman" pitchFamily="18" charset="0"/>
              <a:cs typeface="Times New Roman" pitchFamily="18" charset="0"/>
            </a:rPr>
            <a:t>Рост профессионального мастерства педагогов.</a:t>
          </a: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4C482B-6FFE-4950-87D1-3F0579018333}" type="parTrans" cxnId="{957CEE3D-3316-4FE7-ADB3-C8678B5A8B2C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20CD3-A9DC-47CD-A8C5-819B71B2D6D8}" type="sibTrans" cxnId="{957CEE3D-3316-4FE7-ADB3-C8678B5A8B2C}">
      <dgm:prSet/>
      <dgm:spPr/>
      <dgm:t>
        <a:bodyPr/>
        <a:lstStyle/>
        <a:p>
          <a:endParaRPr lang="ru-RU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9E40E9-BEF1-4968-9DA0-4703A799CFB1}">
      <dgm:prSet custT="1"/>
      <dgm:spPr/>
      <dgm:t>
        <a:bodyPr/>
        <a:lstStyle/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B9CB90-A586-4B17-AF79-B9DE83669FDE}" type="parTrans" cxnId="{20693559-38B6-4838-97AB-0978B77470E1}">
      <dgm:prSet/>
      <dgm:spPr/>
      <dgm:t>
        <a:bodyPr/>
        <a:lstStyle/>
        <a:p>
          <a:endParaRPr lang="ru-RU"/>
        </a:p>
      </dgm:t>
    </dgm:pt>
    <dgm:pt modelId="{BE536A1A-7F0B-41E3-9A87-D2A1B9FEC95D}" type="sibTrans" cxnId="{20693559-38B6-4838-97AB-0978B77470E1}">
      <dgm:prSet/>
      <dgm:spPr/>
      <dgm:t>
        <a:bodyPr/>
        <a:lstStyle/>
        <a:p>
          <a:endParaRPr lang="ru-RU"/>
        </a:p>
      </dgm:t>
    </dgm:pt>
    <dgm:pt modelId="{7C537CE1-A910-4ED2-88AC-B2B8EDE3F996}">
      <dgm:prSet phldrT="[Текст]" custT="1"/>
      <dgm:spPr/>
      <dgm:t>
        <a:bodyPr/>
        <a:lstStyle/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405E0DDF-707C-45AE-AB4A-1FC40067C10D}" type="parTrans" cxnId="{854ABF1B-36E7-47CF-9AB9-D8F215A92034}">
      <dgm:prSet/>
      <dgm:spPr/>
      <dgm:t>
        <a:bodyPr/>
        <a:lstStyle/>
        <a:p>
          <a:endParaRPr lang="ru-RU"/>
        </a:p>
      </dgm:t>
    </dgm:pt>
    <dgm:pt modelId="{17CD9783-936E-4EAA-BFF2-90D0E5153D83}" type="sibTrans" cxnId="{854ABF1B-36E7-47CF-9AB9-D8F215A92034}">
      <dgm:prSet/>
      <dgm:spPr/>
      <dgm:t>
        <a:bodyPr/>
        <a:lstStyle/>
        <a:p>
          <a:endParaRPr lang="ru-RU"/>
        </a:p>
      </dgm:t>
    </dgm:pt>
    <dgm:pt modelId="{1940585F-63E3-4CF7-B61C-54854210E4A6}">
      <dgm:prSet custT="1"/>
      <dgm:spPr/>
      <dgm:t>
        <a:bodyPr/>
        <a:lstStyle/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367E326C-D342-4E4A-B644-3C85FE186BAD}" type="parTrans" cxnId="{228C360A-7A36-4C49-8A0D-00D8CFBFE4A6}">
      <dgm:prSet/>
      <dgm:spPr/>
      <dgm:t>
        <a:bodyPr/>
        <a:lstStyle/>
        <a:p>
          <a:endParaRPr lang="ru-RU"/>
        </a:p>
      </dgm:t>
    </dgm:pt>
    <dgm:pt modelId="{02BC1C16-1622-499F-B926-22A7EC94DE1F}" type="sibTrans" cxnId="{228C360A-7A36-4C49-8A0D-00D8CFBFE4A6}">
      <dgm:prSet/>
      <dgm:spPr/>
      <dgm:t>
        <a:bodyPr/>
        <a:lstStyle/>
        <a:p>
          <a:endParaRPr lang="ru-RU"/>
        </a:p>
      </dgm:t>
    </dgm:pt>
    <dgm:pt modelId="{0A6D1274-81E7-4DEE-9346-921A8A5AAF30}">
      <dgm:prSet custT="1"/>
      <dgm:spPr/>
      <dgm:t>
        <a:bodyPr/>
        <a:lstStyle/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9D23035E-5EED-4D0D-AEEE-389B165308E4}" type="parTrans" cxnId="{E5D67096-F776-4BE3-8980-D1D9EF91D991}">
      <dgm:prSet/>
      <dgm:spPr/>
      <dgm:t>
        <a:bodyPr/>
        <a:lstStyle/>
        <a:p>
          <a:endParaRPr lang="ru-RU"/>
        </a:p>
      </dgm:t>
    </dgm:pt>
    <dgm:pt modelId="{B991BDF1-DE01-4AF7-A90E-04FE19C324FB}" type="sibTrans" cxnId="{E5D67096-F776-4BE3-8980-D1D9EF91D991}">
      <dgm:prSet/>
      <dgm:spPr/>
      <dgm:t>
        <a:bodyPr/>
        <a:lstStyle/>
        <a:p>
          <a:endParaRPr lang="ru-RU"/>
        </a:p>
      </dgm:t>
    </dgm:pt>
    <dgm:pt modelId="{9CA8ECB9-7E44-45E0-B5FE-B40A571152AE}">
      <dgm:prSet custT="1"/>
      <dgm:spPr/>
      <dgm:t>
        <a:bodyPr/>
        <a:lstStyle/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900" b="1" dirty="0">
            <a:latin typeface="Times New Roman" pitchFamily="18" charset="0"/>
            <a:cs typeface="Times New Roman" pitchFamily="18" charset="0"/>
          </a:endParaRPr>
        </a:p>
      </dgm:t>
    </dgm:pt>
    <dgm:pt modelId="{A9D4429A-7079-4030-824E-52E7092D7632}" type="parTrans" cxnId="{6E190079-134B-45F1-A457-11C285ED0D01}">
      <dgm:prSet/>
      <dgm:spPr/>
      <dgm:t>
        <a:bodyPr/>
        <a:lstStyle/>
        <a:p>
          <a:endParaRPr lang="ru-RU"/>
        </a:p>
      </dgm:t>
    </dgm:pt>
    <dgm:pt modelId="{11713409-A011-4B5E-B394-2AF435EF1728}" type="sibTrans" cxnId="{6E190079-134B-45F1-A457-11C285ED0D01}">
      <dgm:prSet/>
      <dgm:spPr/>
      <dgm:t>
        <a:bodyPr/>
        <a:lstStyle/>
        <a:p>
          <a:endParaRPr lang="ru-RU"/>
        </a:p>
      </dgm:t>
    </dgm:pt>
    <dgm:pt modelId="{134CB01E-4D20-4E46-B86D-FECFF38119EF}" type="pres">
      <dgm:prSet presAssocID="{752820C6-BD6F-464E-AE5C-63CBD73D61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C0401-962A-45B2-8F60-B6E122C5FF26}" type="pres">
      <dgm:prSet presAssocID="{BDB3832C-3797-490B-A8D6-274F549AE60A}" presName="composite" presStyleCnt="0"/>
      <dgm:spPr/>
      <dgm:t>
        <a:bodyPr/>
        <a:lstStyle/>
        <a:p>
          <a:endParaRPr lang="ru-RU"/>
        </a:p>
      </dgm:t>
    </dgm:pt>
    <dgm:pt modelId="{50ECD311-3582-47FD-9482-6F9370271BEE}" type="pres">
      <dgm:prSet presAssocID="{BDB3832C-3797-490B-A8D6-274F549AE60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72BA1-68E4-4550-A71D-67BB42476493}" type="pres">
      <dgm:prSet presAssocID="{BDB3832C-3797-490B-A8D6-274F549AE60A}" presName="descendantText" presStyleLbl="alignAcc1" presStyleIdx="0" presStyleCnt="7" custLinFactNeighborX="16" custLinFactNeighborY="2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4AC1A9-90AE-4634-B221-6CEAB8774B77}" type="pres">
      <dgm:prSet presAssocID="{E2D282BF-1F9A-4E28-8664-7B1A903BDC19}" presName="sp" presStyleCnt="0"/>
      <dgm:spPr/>
      <dgm:t>
        <a:bodyPr/>
        <a:lstStyle/>
        <a:p>
          <a:endParaRPr lang="ru-RU"/>
        </a:p>
      </dgm:t>
    </dgm:pt>
    <dgm:pt modelId="{C54CB82E-29A0-4811-8625-B5B514B3B561}" type="pres">
      <dgm:prSet presAssocID="{6D50EA6F-7370-46CD-9103-6406561A4D88}" presName="composite" presStyleCnt="0"/>
      <dgm:spPr/>
      <dgm:t>
        <a:bodyPr/>
        <a:lstStyle/>
        <a:p>
          <a:endParaRPr lang="ru-RU"/>
        </a:p>
      </dgm:t>
    </dgm:pt>
    <dgm:pt modelId="{6E421271-2272-4F2D-882B-96CE080BFFDC}" type="pres">
      <dgm:prSet presAssocID="{6D50EA6F-7370-46CD-9103-6406561A4D88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A21B95-D1B5-46ED-8ADB-AF3518C87B8C}" type="pres">
      <dgm:prSet presAssocID="{6D50EA6F-7370-46CD-9103-6406561A4D88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23AB1-BC39-4A88-90CC-08DC27292FE6}" type="pres">
      <dgm:prSet presAssocID="{9026D1E3-963E-4446-8CA6-7463BC4F6E0B}" presName="sp" presStyleCnt="0"/>
      <dgm:spPr/>
      <dgm:t>
        <a:bodyPr/>
        <a:lstStyle/>
        <a:p>
          <a:endParaRPr lang="ru-RU"/>
        </a:p>
      </dgm:t>
    </dgm:pt>
    <dgm:pt modelId="{775C9133-E13D-4397-9120-749ACF324DB7}" type="pres">
      <dgm:prSet presAssocID="{A2B9C252-6EC8-4618-B9DF-CD5D8653394D}" presName="composite" presStyleCnt="0"/>
      <dgm:spPr/>
      <dgm:t>
        <a:bodyPr/>
        <a:lstStyle/>
        <a:p>
          <a:endParaRPr lang="ru-RU"/>
        </a:p>
      </dgm:t>
    </dgm:pt>
    <dgm:pt modelId="{70251B64-85DB-4815-B962-FA3B99E9D0AE}" type="pres">
      <dgm:prSet presAssocID="{A2B9C252-6EC8-4618-B9DF-CD5D8653394D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DBD35-DA4C-4279-9ACA-EBD3F4D2F3CA}" type="pres">
      <dgm:prSet presAssocID="{A2B9C252-6EC8-4618-B9DF-CD5D8653394D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411A6-CF17-48AF-969A-F12307140A64}" type="pres">
      <dgm:prSet presAssocID="{20CEF3C1-D53C-4B22-828D-31B347DFC572}" presName="sp" presStyleCnt="0"/>
      <dgm:spPr/>
      <dgm:t>
        <a:bodyPr/>
        <a:lstStyle/>
        <a:p>
          <a:endParaRPr lang="ru-RU"/>
        </a:p>
      </dgm:t>
    </dgm:pt>
    <dgm:pt modelId="{682F92B8-9F83-4C88-A42D-DB6A273B186E}" type="pres">
      <dgm:prSet presAssocID="{6A2A3A7F-3990-437E-A2BE-49F380901865}" presName="composite" presStyleCnt="0"/>
      <dgm:spPr/>
      <dgm:t>
        <a:bodyPr/>
        <a:lstStyle/>
        <a:p>
          <a:endParaRPr lang="ru-RU"/>
        </a:p>
      </dgm:t>
    </dgm:pt>
    <dgm:pt modelId="{B83028B3-CFE7-471D-BDA5-7E2ED5B62E15}" type="pres">
      <dgm:prSet presAssocID="{6A2A3A7F-3990-437E-A2BE-49F380901865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AA4843-4CA1-473C-B455-92450F75F7DD}" type="pres">
      <dgm:prSet presAssocID="{6A2A3A7F-3990-437E-A2BE-49F380901865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2287F-C423-4CA2-92A6-D07F0839E178}" type="pres">
      <dgm:prSet presAssocID="{70DF16DC-3281-4BF9-AAA5-8D947D590CB7}" presName="sp" presStyleCnt="0"/>
      <dgm:spPr/>
      <dgm:t>
        <a:bodyPr/>
        <a:lstStyle/>
        <a:p>
          <a:endParaRPr lang="ru-RU"/>
        </a:p>
      </dgm:t>
    </dgm:pt>
    <dgm:pt modelId="{FF2824EF-1AF7-486D-B14C-7245FA0B8094}" type="pres">
      <dgm:prSet presAssocID="{9841615F-3795-4A14-B495-59EFF33BD85C}" presName="composite" presStyleCnt="0"/>
      <dgm:spPr/>
      <dgm:t>
        <a:bodyPr/>
        <a:lstStyle/>
        <a:p>
          <a:endParaRPr lang="ru-RU"/>
        </a:p>
      </dgm:t>
    </dgm:pt>
    <dgm:pt modelId="{14CED96C-D4EA-4D64-912B-833494B25A05}" type="pres">
      <dgm:prSet presAssocID="{9841615F-3795-4A14-B495-59EFF33BD85C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53BD9-1666-4739-9123-31B4669E46DD}" type="pres">
      <dgm:prSet presAssocID="{9841615F-3795-4A14-B495-59EFF33BD85C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7AA86-DC65-4B18-8DCE-8534BA8DF129}" type="pres">
      <dgm:prSet presAssocID="{195CFDC4-4C40-4821-9193-1698735833D5}" presName="sp" presStyleCnt="0"/>
      <dgm:spPr/>
      <dgm:t>
        <a:bodyPr/>
        <a:lstStyle/>
        <a:p>
          <a:endParaRPr lang="ru-RU"/>
        </a:p>
      </dgm:t>
    </dgm:pt>
    <dgm:pt modelId="{CF7F2D8D-91E2-4410-8A11-56C8D2D729BE}" type="pres">
      <dgm:prSet presAssocID="{75688542-EBAF-498C-8CA7-28AE19328A9E}" presName="composite" presStyleCnt="0"/>
      <dgm:spPr/>
      <dgm:t>
        <a:bodyPr/>
        <a:lstStyle/>
        <a:p>
          <a:endParaRPr lang="ru-RU"/>
        </a:p>
      </dgm:t>
    </dgm:pt>
    <dgm:pt modelId="{F68B80A8-5F11-4E18-B00F-96DC459D66AD}" type="pres">
      <dgm:prSet presAssocID="{75688542-EBAF-498C-8CA7-28AE19328A9E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7649C-DC7F-4A38-9542-2B7DB4633064}" type="pres">
      <dgm:prSet presAssocID="{75688542-EBAF-498C-8CA7-28AE19328A9E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E5B8F9-A816-4E69-A12D-4AA457D5B2AC}" type="pres">
      <dgm:prSet presAssocID="{CC5B7468-8808-4B32-94D4-A1FAD645AABD}" presName="sp" presStyleCnt="0"/>
      <dgm:spPr/>
      <dgm:t>
        <a:bodyPr/>
        <a:lstStyle/>
        <a:p>
          <a:endParaRPr lang="ru-RU"/>
        </a:p>
      </dgm:t>
    </dgm:pt>
    <dgm:pt modelId="{0AAC9C6E-C6A8-4E00-BA89-B123ED071B9A}" type="pres">
      <dgm:prSet presAssocID="{1D45A4C3-F9D5-443C-8CAE-9AEC2BD2899E}" presName="composite" presStyleCnt="0"/>
      <dgm:spPr/>
      <dgm:t>
        <a:bodyPr/>
        <a:lstStyle/>
        <a:p>
          <a:endParaRPr lang="ru-RU"/>
        </a:p>
      </dgm:t>
    </dgm:pt>
    <dgm:pt modelId="{822D87E7-2740-4DA5-B535-EE06F312DB1B}" type="pres">
      <dgm:prSet presAssocID="{1D45A4C3-F9D5-443C-8CAE-9AEC2BD2899E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932CC-3C0A-4E4B-8112-A7094E51D411}" type="pres">
      <dgm:prSet presAssocID="{1D45A4C3-F9D5-443C-8CAE-9AEC2BD2899E}" presName="descendantText" presStyleLbl="alignAcc1" presStyleIdx="6" presStyleCnt="7" custScaleY="130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3BBF36-04E0-410F-8656-866C32FE8263}" srcId="{752820C6-BD6F-464E-AE5C-63CBD73D6178}" destId="{6A2A3A7F-3990-437E-A2BE-49F380901865}" srcOrd="3" destOrd="0" parTransId="{E3982D5E-4D7B-4233-B407-608E2D19C019}" sibTransId="{70DF16DC-3281-4BF9-AAA5-8D947D590CB7}"/>
    <dgm:cxn modelId="{C16DB40F-C641-4068-8AA4-8FE703ED5D7D}" srcId="{1D45A4C3-F9D5-443C-8CAE-9AEC2BD2899E}" destId="{041408F5-796F-4DE8-9938-83B347B8B5CC}" srcOrd="0" destOrd="0" parTransId="{DA905F33-AF05-4518-BF06-91A280C9987E}" sibTransId="{A5035858-CF97-41B7-B2B5-D08F419E8183}"/>
    <dgm:cxn modelId="{AE6E9117-8434-489A-AD6C-2342C6981967}" srcId="{75688542-EBAF-498C-8CA7-28AE19328A9E}" destId="{F14B0E80-5A16-48BF-89B8-E983821C31DB}" srcOrd="1" destOrd="0" parTransId="{7725C3C3-4077-4D47-8713-5B5C8966AF1A}" sibTransId="{1DD67C22-16C7-418A-93F2-66A2D8B1D090}"/>
    <dgm:cxn modelId="{6D24DA1F-DBB2-4FB0-8663-6BC9910D7460}" type="presOf" srcId="{7C537CE1-A910-4ED2-88AC-B2B8EDE3F996}" destId="{403DBD35-DA4C-4279-9ACA-EBD3F4D2F3CA}" srcOrd="0" destOrd="0" presId="urn:microsoft.com/office/officeart/2005/8/layout/chevron2"/>
    <dgm:cxn modelId="{7F34E2D4-E1ED-48A7-8C9C-E12288FB627F}" type="presOf" srcId="{0A6D1274-81E7-4DEE-9346-921A8A5AAF30}" destId="{6FB53BD9-1666-4739-9123-31B4669E46DD}" srcOrd="0" destOrd="0" presId="urn:microsoft.com/office/officeart/2005/8/layout/chevron2"/>
    <dgm:cxn modelId="{AEC44666-FC42-411D-B367-5A071D2CD5B2}" srcId="{752820C6-BD6F-464E-AE5C-63CBD73D6178}" destId="{9841615F-3795-4A14-B495-59EFF33BD85C}" srcOrd="4" destOrd="0" parTransId="{299A83D2-3099-421B-A9BC-B437B87E772B}" sibTransId="{195CFDC4-4C40-4821-9193-1698735833D5}"/>
    <dgm:cxn modelId="{CB945387-C709-40B0-A035-812287789B74}" type="presOf" srcId="{1940585F-63E3-4CF7-B61C-54854210E4A6}" destId="{1BAA4843-4CA1-473C-B455-92450F75F7DD}" srcOrd="0" destOrd="0" presId="urn:microsoft.com/office/officeart/2005/8/layout/chevron2"/>
    <dgm:cxn modelId="{6D33F7B6-B00F-4757-A477-49D455276C9A}" type="presOf" srcId="{041408F5-796F-4DE8-9938-83B347B8B5CC}" destId="{7B6932CC-3C0A-4E4B-8112-A7094E51D411}" srcOrd="0" destOrd="0" presId="urn:microsoft.com/office/officeart/2005/8/layout/chevron2"/>
    <dgm:cxn modelId="{536A5159-C0EA-4383-BBDB-FBA583089938}" type="presOf" srcId="{1D45A4C3-F9D5-443C-8CAE-9AEC2BD2899E}" destId="{822D87E7-2740-4DA5-B535-EE06F312DB1B}" srcOrd="0" destOrd="0" presId="urn:microsoft.com/office/officeart/2005/8/layout/chevron2"/>
    <dgm:cxn modelId="{48926D64-AE64-4AF3-A7BB-C01381810CA4}" type="presOf" srcId="{CA5F76F0-53B0-461E-98D4-252A4E177666}" destId="{08A21B95-D1B5-46ED-8ADB-AF3518C87B8C}" srcOrd="0" destOrd="1" presId="urn:microsoft.com/office/officeart/2005/8/layout/chevron2"/>
    <dgm:cxn modelId="{DF5B8652-FD1C-4AC8-803A-02AC4B7D8D20}" type="presOf" srcId="{752820C6-BD6F-464E-AE5C-63CBD73D6178}" destId="{134CB01E-4D20-4E46-B86D-FECFF38119EF}" srcOrd="0" destOrd="0" presId="urn:microsoft.com/office/officeart/2005/8/layout/chevron2"/>
    <dgm:cxn modelId="{EEEFE025-0592-4E36-82B7-987EBC4B248A}" srcId="{752820C6-BD6F-464E-AE5C-63CBD73D6178}" destId="{75688542-EBAF-498C-8CA7-28AE19328A9E}" srcOrd="5" destOrd="0" parTransId="{0E57232B-1F93-472C-84F0-4FC4FF26922F}" sibTransId="{CC5B7468-8808-4B32-94D4-A1FAD645AABD}"/>
    <dgm:cxn modelId="{472C9947-F74D-4D20-B8AF-12467670F0C8}" srcId="{A2B9C252-6EC8-4618-B9DF-CD5D8653394D}" destId="{1A9508F8-C0D4-4278-959F-E513841DE285}" srcOrd="1" destOrd="0" parTransId="{EE608C6F-D36C-4128-BAC8-6B1E6BE3AD13}" sibTransId="{D20AF918-EAA3-485F-824D-F9FFFB3ABAAC}"/>
    <dgm:cxn modelId="{228C360A-7A36-4C49-8A0D-00D8CFBFE4A6}" srcId="{6A2A3A7F-3990-437E-A2BE-49F380901865}" destId="{1940585F-63E3-4CF7-B61C-54854210E4A6}" srcOrd="0" destOrd="0" parTransId="{367E326C-D342-4E4A-B644-3C85FE186BAD}" sibTransId="{02BC1C16-1622-499F-B926-22A7EC94DE1F}"/>
    <dgm:cxn modelId="{BBAB17FC-F111-446A-B424-A158A42DDF6C}" srcId="{752820C6-BD6F-464E-AE5C-63CBD73D6178}" destId="{BDB3832C-3797-490B-A8D6-274F549AE60A}" srcOrd="0" destOrd="0" parTransId="{35E80194-9A8A-4860-AB5A-2697FC693BA3}" sibTransId="{E2D282BF-1F9A-4E28-8664-7B1A903BDC19}"/>
    <dgm:cxn modelId="{F87A6A39-EFAA-40C0-AECB-8D0BEA064853}" srcId="{9841615F-3795-4A14-B495-59EFF33BD85C}" destId="{1C41CEE6-5895-4C08-8D6E-7DFC7422117F}" srcOrd="1" destOrd="0" parTransId="{6F74A515-DB16-4CE7-9562-B34435113C1D}" sibTransId="{D807AE2D-CDFE-4661-A132-7DC4D16EF5C9}"/>
    <dgm:cxn modelId="{6E190079-134B-45F1-A457-11C285ED0D01}" srcId="{75688542-EBAF-498C-8CA7-28AE19328A9E}" destId="{9CA8ECB9-7E44-45E0-B5FE-B40A571152AE}" srcOrd="0" destOrd="0" parTransId="{A9D4429A-7079-4030-824E-52E7092D7632}" sibTransId="{11713409-A011-4B5E-B394-2AF435EF1728}"/>
    <dgm:cxn modelId="{957CEE3D-3316-4FE7-ADB3-C8678B5A8B2C}" srcId="{6D50EA6F-7370-46CD-9103-6406561A4D88}" destId="{CA5F76F0-53B0-461E-98D4-252A4E177666}" srcOrd="1" destOrd="0" parTransId="{044C482B-6FFE-4950-87D1-3F0579018333}" sibTransId="{C9A20CD3-A9DC-47CD-A8C5-819B71B2D6D8}"/>
    <dgm:cxn modelId="{E5D67096-F776-4BE3-8980-D1D9EF91D991}" srcId="{9841615F-3795-4A14-B495-59EFF33BD85C}" destId="{0A6D1274-81E7-4DEE-9346-921A8A5AAF30}" srcOrd="0" destOrd="0" parTransId="{9D23035E-5EED-4D0D-AEEE-389B165308E4}" sibTransId="{B991BDF1-DE01-4AF7-A90E-04FE19C324FB}"/>
    <dgm:cxn modelId="{D17425B8-7BA4-4A9D-8BF7-D7C95467BFEB}" type="presOf" srcId="{49C8BCD5-CBDB-44F3-BB7D-BAF855C7E5C4}" destId="{FA372BA1-68E4-4550-A71D-67BB42476493}" srcOrd="0" destOrd="0" presId="urn:microsoft.com/office/officeart/2005/8/layout/chevron2"/>
    <dgm:cxn modelId="{CA225B87-E51E-4823-8E7F-D364D848725C}" type="presOf" srcId="{6A2A3A7F-3990-437E-A2BE-49F380901865}" destId="{B83028B3-CFE7-471D-BDA5-7E2ED5B62E15}" srcOrd="0" destOrd="0" presId="urn:microsoft.com/office/officeart/2005/8/layout/chevron2"/>
    <dgm:cxn modelId="{453F69FE-2DC8-4D1C-9833-D83B3D67078A}" type="presOf" srcId="{9CA8ECB9-7E44-45E0-B5FE-B40A571152AE}" destId="{6827649C-DC7F-4A38-9542-2B7DB4633064}" srcOrd="0" destOrd="0" presId="urn:microsoft.com/office/officeart/2005/8/layout/chevron2"/>
    <dgm:cxn modelId="{CCCABD27-0089-4D73-8264-6CB82AD1EEAE}" type="presOf" srcId="{6D50EA6F-7370-46CD-9103-6406561A4D88}" destId="{6E421271-2272-4F2D-882B-96CE080BFFDC}" srcOrd="0" destOrd="0" presId="urn:microsoft.com/office/officeart/2005/8/layout/chevron2"/>
    <dgm:cxn modelId="{E6BF2FBE-7BC8-40FF-BA4D-9E08A942FEF2}" type="presOf" srcId="{BDB3832C-3797-490B-A8D6-274F549AE60A}" destId="{50ECD311-3582-47FD-9482-6F9370271BEE}" srcOrd="0" destOrd="0" presId="urn:microsoft.com/office/officeart/2005/8/layout/chevron2"/>
    <dgm:cxn modelId="{B01741A9-EC00-4BFB-BB18-0E45E6D85CD7}" type="presOf" srcId="{A2B9C252-6EC8-4618-B9DF-CD5D8653394D}" destId="{70251B64-85DB-4815-B962-FA3B99E9D0AE}" srcOrd="0" destOrd="0" presId="urn:microsoft.com/office/officeart/2005/8/layout/chevron2"/>
    <dgm:cxn modelId="{195279E4-B392-4E43-A46C-89D1306704ED}" type="presOf" srcId="{789E40E9-BEF1-4968-9DA0-4703A799CFB1}" destId="{08A21B95-D1B5-46ED-8ADB-AF3518C87B8C}" srcOrd="0" destOrd="0" presId="urn:microsoft.com/office/officeart/2005/8/layout/chevron2"/>
    <dgm:cxn modelId="{1004E379-D0DC-4824-851D-DFE0601F9960}" srcId="{752820C6-BD6F-464E-AE5C-63CBD73D6178}" destId="{A2B9C252-6EC8-4618-B9DF-CD5D8653394D}" srcOrd="2" destOrd="0" parTransId="{2645B8AA-AD10-4EF9-BE09-86E04C1FB689}" sibTransId="{20CEF3C1-D53C-4B22-828D-31B347DFC572}"/>
    <dgm:cxn modelId="{8E5CA70E-E5A6-4ABA-805A-588BC0E7EC5E}" type="presOf" srcId="{75688542-EBAF-498C-8CA7-28AE19328A9E}" destId="{F68B80A8-5F11-4E18-B00F-96DC459D66AD}" srcOrd="0" destOrd="0" presId="urn:microsoft.com/office/officeart/2005/8/layout/chevron2"/>
    <dgm:cxn modelId="{6CE66351-6742-44C3-A831-B9A9767BEBDB}" srcId="{BDB3832C-3797-490B-A8D6-274F549AE60A}" destId="{49C8BCD5-CBDB-44F3-BB7D-BAF855C7E5C4}" srcOrd="0" destOrd="0" parTransId="{55DD765A-B8AA-4C34-A98D-FB5DCFF0417F}" sibTransId="{E44C3245-6D20-42A3-B1DF-67C46AD5F57D}"/>
    <dgm:cxn modelId="{20693559-38B6-4838-97AB-0978B77470E1}" srcId="{6D50EA6F-7370-46CD-9103-6406561A4D88}" destId="{789E40E9-BEF1-4968-9DA0-4703A799CFB1}" srcOrd="0" destOrd="0" parTransId="{B1B9CB90-A586-4B17-AF79-B9DE83669FDE}" sibTransId="{BE536A1A-7F0B-41E3-9A87-D2A1B9FEC95D}"/>
    <dgm:cxn modelId="{4ACF35D6-32CD-414B-BF80-29AD27C0C13E}" srcId="{6A2A3A7F-3990-437E-A2BE-49F380901865}" destId="{90E24290-4302-4CD2-ADEF-604E1AD80A26}" srcOrd="1" destOrd="0" parTransId="{E74EC521-5177-4676-B9F1-13FDF991566B}" sibTransId="{FF8A0AF6-D203-4873-8108-4A6CA6996E45}"/>
    <dgm:cxn modelId="{357CCE63-C2BD-497E-A471-4F949D4ED5DD}" type="presOf" srcId="{90E24290-4302-4CD2-ADEF-604E1AD80A26}" destId="{1BAA4843-4CA1-473C-B455-92450F75F7DD}" srcOrd="0" destOrd="1" presId="urn:microsoft.com/office/officeart/2005/8/layout/chevron2"/>
    <dgm:cxn modelId="{D982E6E8-1816-4254-A014-9B1F8EF0A874}" type="presOf" srcId="{F14B0E80-5A16-48BF-89B8-E983821C31DB}" destId="{6827649C-DC7F-4A38-9542-2B7DB4633064}" srcOrd="0" destOrd="1" presId="urn:microsoft.com/office/officeart/2005/8/layout/chevron2"/>
    <dgm:cxn modelId="{0255A567-6950-4563-922F-998C3756691D}" type="presOf" srcId="{1C41CEE6-5895-4C08-8D6E-7DFC7422117F}" destId="{6FB53BD9-1666-4739-9123-31B4669E46DD}" srcOrd="0" destOrd="1" presId="urn:microsoft.com/office/officeart/2005/8/layout/chevron2"/>
    <dgm:cxn modelId="{854ABF1B-36E7-47CF-9AB9-D8F215A92034}" srcId="{A2B9C252-6EC8-4618-B9DF-CD5D8653394D}" destId="{7C537CE1-A910-4ED2-88AC-B2B8EDE3F996}" srcOrd="0" destOrd="0" parTransId="{405E0DDF-707C-45AE-AB4A-1FC40067C10D}" sibTransId="{17CD9783-936E-4EAA-BFF2-90D0E5153D83}"/>
    <dgm:cxn modelId="{7ECB3118-CBA0-4DC1-850C-3CC6873C11D6}" type="presOf" srcId="{9841615F-3795-4A14-B495-59EFF33BD85C}" destId="{14CED96C-D4EA-4D64-912B-833494B25A05}" srcOrd="0" destOrd="0" presId="urn:microsoft.com/office/officeart/2005/8/layout/chevron2"/>
    <dgm:cxn modelId="{76F37740-853F-40F0-A840-9B693270820A}" type="presOf" srcId="{1A9508F8-C0D4-4278-959F-E513841DE285}" destId="{403DBD35-DA4C-4279-9ACA-EBD3F4D2F3CA}" srcOrd="0" destOrd="1" presId="urn:microsoft.com/office/officeart/2005/8/layout/chevron2"/>
    <dgm:cxn modelId="{62B306F5-CB75-4E29-BECC-E7FC33270624}" srcId="{752820C6-BD6F-464E-AE5C-63CBD73D6178}" destId="{6D50EA6F-7370-46CD-9103-6406561A4D88}" srcOrd="1" destOrd="0" parTransId="{6CF33771-FE7C-4E86-AF3D-A7DFBE04E330}" sibTransId="{9026D1E3-963E-4446-8CA6-7463BC4F6E0B}"/>
    <dgm:cxn modelId="{DF291286-7BC4-4A7F-94D6-B7D2693FD450}" srcId="{752820C6-BD6F-464E-AE5C-63CBD73D6178}" destId="{1D45A4C3-F9D5-443C-8CAE-9AEC2BD2899E}" srcOrd="6" destOrd="0" parTransId="{0B5B5E46-1A76-4747-9C32-57C0B8272BDE}" sibTransId="{E4AED3FC-A5A5-4204-8043-F276CDD7A00D}"/>
    <dgm:cxn modelId="{2AB2EB00-2B52-48D3-B849-28E3A812685E}" type="presParOf" srcId="{134CB01E-4D20-4E46-B86D-FECFF38119EF}" destId="{C0BC0401-962A-45B2-8F60-B6E122C5FF26}" srcOrd="0" destOrd="0" presId="urn:microsoft.com/office/officeart/2005/8/layout/chevron2"/>
    <dgm:cxn modelId="{78722D9F-6589-44E3-A272-52B0EB69070C}" type="presParOf" srcId="{C0BC0401-962A-45B2-8F60-B6E122C5FF26}" destId="{50ECD311-3582-47FD-9482-6F9370271BEE}" srcOrd="0" destOrd="0" presId="urn:microsoft.com/office/officeart/2005/8/layout/chevron2"/>
    <dgm:cxn modelId="{CBEB4964-CBEA-4768-A925-12C7EA9DBF9B}" type="presParOf" srcId="{C0BC0401-962A-45B2-8F60-B6E122C5FF26}" destId="{FA372BA1-68E4-4550-A71D-67BB42476493}" srcOrd="1" destOrd="0" presId="urn:microsoft.com/office/officeart/2005/8/layout/chevron2"/>
    <dgm:cxn modelId="{1FC9DBD7-A58D-42B8-999D-9B9705401297}" type="presParOf" srcId="{134CB01E-4D20-4E46-B86D-FECFF38119EF}" destId="{9D4AC1A9-90AE-4634-B221-6CEAB8774B77}" srcOrd="1" destOrd="0" presId="urn:microsoft.com/office/officeart/2005/8/layout/chevron2"/>
    <dgm:cxn modelId="{B12D007E-DA84-4339-A6A5-A1B4E92E321E}" type="presParOf" srcId="{134CB01E-4D20-4E46-B86D-FECFF38119EF}" destId="{C54CB82E-29A0-4811-8625-B5B514B3B561}" srcOrd="2" destOrd="0" presId="urn:microsoft.com/office/officeart/2005/8/layout/chevron2"/>
    <dgm:cxn modelId="{873C5E80-F1AC-4EFF-A8AA-1195CEBF9534}" type="presParOf" srcId="{C54CB82E-29A0-4811-8625-B5B514B3B561}" destId="{6E421271-2272-4F2D-882B-96CE080BFFDC}" srcOrd="0" destOrd="0" presId="urn:microsoft.com/office/officeart/2005/8/layout/chevron2"/>
    <dgm:cxn modelId="{FB159729-4C8D-4E5C-A485-074762F4AAA8}" type="presParOf" srcId="{C54CB82E-29A0-4811-8625-B5B514B3B561}" destId="{08A21B95-D1B5-46ED-8ADB-AF3518C87B8C}" srcOrd="1" destOrd="0" presId="urn:microsoft.com/office/officeart/2005/8/layout/chevron2"/>
    <dgm:cxn modelId="{EED05F8A-7CC9-43A8-B3AD-57E60BA87796}" type="presParOf" srcId="{134CB01E-4D20-4E46-B86D-FECFF38119EF}" destId="{F4923AB1-BC39-4A88-90CC-08DC27292FE6}" srcOrd="3" destOrd="0" presId="urn:microsoft.com/office/officeart/2005/8/layout/chevron2"/>
    <dgm:cxn modelId="{B97689FA-162E-4CA2-8A65-ACF3B52AB997}" type="presParOf" srcId="{134CB01E-4D20-4E46-B86D-FECFF38119EF}" destId="{775C9133-E13D-4397-9120-749ACF324DB7}" srcOrd="4" destOrd="0" presId="urn:microsoft.com/office/officeart/2005/8/layout/chevron2"/>
    <dgm:cxn modelId="{89527A2B-EB4C-4BB4-B4C4-79700183BF0A}" type="presParOf" srcId="{775C9133-E13D-4397-9120-749ACF324DB7}" destId="{70251B64-85DB-4815-B962-FA3B99E9D0AE}" srcOrd="0" destOrd="0" presId="urn:microsoft.com/office/officeart/2005/8/layout/chevron2"/>
    <dgm:cxn modelId="{0946E5D9-3C44-4A8B-84AC-A97E051E5EA5}" type="presParOf" srcId="{775C9133-E13D-4397-9120-749ACF324DB7}" destId="{403DBD35-DA4C-4279-9ACA-EBD3F4D2F3CA}" srcOrd="1" destOrd="0" presId="urn:microsoft.com/office/officeart/2005/8/layout/chevron2"/>
    <dgm:cxn modelId="{00CA5554-4DDA-4351-B4B4-8BBB8BF3D97F}" type="presParOf" srcId="{134CB01E-4D20-4E46-B86D-FECFF38119EF}" destId="{A41411A6-CF17-48AF-969A-F12307140A64}" srcOrd="5" destOrd="0" presId="urn:microsoft.com/office/officeart/2005/8/layout/chevron2"/>
    <dgm:cxn modelId="{3EB76DDB-2CEB-4CE0-B878-EAE6CCA0824F}" type="presParOf" srcId="{134CB01E-4D20-4E46-B86D-FECFF38119EF}" destId="{682F92B8-9F83-4C88-A42D-DB6A273B186E}" srcOrd="6" destOrd="0" presId="urn:microsoft.com/office/officeart/2005/8/layout/chevron2"/>
    <dgm:cxn modelId="{C22C90B0-4290-49D3-B169-572EF7B382E8}" type="presParOf" srcId="{682F92B8-9F83-4C88-A42D-DB6A273B186E}" destId="{B83028B3-CFE7-471D-BDA5-7E2ED5B62E15}" srcOrd="0" destOrd="0" presId="urn:microsoft.com/office/officeart/2005/8/layout/chevron2"/>
    <dgm:cxn modelId="{2AA02EEE-5D9E-44B7-8F61-7CDF0EC54B1B}" type="presParOf" srcId="{682F92B8-9F83-4C88-A42D-DB6A273B186E}" destId="{1BAA4843-4CA1-473C-B455-92450F75F7DD}" srcOrd="1" destOrd="0" presId="urn:microsoft.com/office/officeart/2005/8/layout/chevron2"/>
    <dgm:cxn modelId="{E34D2A28-A8D6-49D5-A6E0-FA99CD4E415B}" type="presParOf" srcId="{134CB01E-4D20-4E46-B86D-FECFF38119EF}" destId="{0562287F-C423-4CA2-92A6-D07F0839E178}" srcOrd="7" destOrd="0" presId="urn:microsoft.com/office/officeart/2005/8/layout/chevron2"/>
    <dgm:cxn modelId="{09C4C73B-97F9-4FDB-AFF2-3279FEF63B9A}" type="presParOf" srcId="{134CB01E-4D20-4E46-B86D-FECFF38119EF}" destId="{FF2824EF-1AF7-486D-B14C-7245FA0B8094}" srcOrd="8" destOrd="0" presId="urn:microsoft.com/office/officeart/2005/8/layout/chevron2"/>
    <dgm:cxn modelId="{44940E92-EEAC-4142-8A37-6DEE70967B1A}" type="presParOf" srcId="{FF2824EF-1AF7-486D-B14C-7245FA0B8094}" destId="{14CED96C-D4EA-4D64-912B-833494B25A05}" srcOrd="0" destOrd="0" presId="urn:microsoft.com/office/officeart/2005/8/layout/chevron2"/>
    <dgm:cxn modelId="{AAC3C4BB-C8BD-489A-8036-8F24FEBA311C}" type="presParOf" srcId="{FF2824EF-1AF7-486D-B14C-7245FA0B8094}" destId="{6FB53BD9-1666-4739-9123-31B4669E46DD}" srcOrd="1" destOrd="0" presId="urn:microsoft.com/office/officeart/2005/8/layout/chevron2"/>
    <dgm:cxn modelId="{AE11E982-6D68-42AC-B34E-8A9DC2040CAB}" type="presParOf" srcId="{134CB01E-4D20-4E46-B86D-FECFF38119EF}" destId="{F4C7AA86-DC65-4B18-8DCE-8534BA8DF129}" srcOrd="9" destOrd="0" presId="urn:microsoft.com/office/officeart/2005/8/layout/chevron2"/>
    <dgm:cxn modelId="{63C4E3AE-9D3C-43A3-85E6-711258A131FC}" type="presParOf" srcId="{134CB01E-4D20-4E46-B86D-FECFF38119EF}" destId="{CF7F2D8D-91E2-4410-8A11-56C8D2D729BE}" srcOrd="10" destOrd="0" presId="urn:microsoft.com/office/officeart/2005/8/layout/chevron2"/>
    <dgm:cxn modelId="{FCAD7BD4-5076-4EA8-9899-045210E5BBCF}" type="presParOf" srcId="{CF7F2D8D-91E2-4410-8A11-56C8D2D729BE}" destId="{F68B80A8-5F11-4E18-B00F-96DC459D66AD}" srcOrd="0" destOrd="0" presId="urn:microsoft.com/office/officeart/2005/8/layout/chevron2"/>
    <dgm:cxn modelId="{1CAAC4B7-5CAE-4B2D-BE63-8779B814C91B}" type="presParOf" srcId="{CF7F2D8D-91E2-4410-8A11-56C8D2D729BE}" destId="{6827649C-DC7F-4A38-9542-2B7DB4633064}" srcOrd="1" destOrd="0" presId="urn:microsoft.com/office/officeart/2005/8/layout/chevron2"/>
    <dgm:cxn modelId="{0FE2BD58-B0B9-42B3-95B4-8C553161D2F0}" type="presParOf" srcId="{134CB01E-4D20-4E46-B86D-FECFF38119EF}" destId="{C5E5B8F9-A816-4E69-A12D-4AA457D5B2AC}" srcOrd="11" destOrd="0" presId="urn:microsoft.com/office/officeart/2005/8/layout/chevron2"/>
    <dgm:cxn modelId="{7C0BF854-107F-4765-ACF6-87E75EB617AD}" type="presParOf" srcId="{134CB01E-4D20-4E46-B86D-FECFF38119EF}" destId="{0AAC9C6E-C6A8-4E00-BA89-B123ED071B9A}" srcOrd="12" destOrd="0" presId="urn:microsoft.com/office/officeart/2005/8/layout/chevron2"/>
    <dgm:cxn modelId="{C46E6EBC-0CB2-4D3B-A845-CDF1F31266F9}" type="presParOf" srcId="{0AAC9C6E-C6A8-4E00-BA89-B123ED071B9A}" destId="{822D87E7-2740-4DA5-B535-EE06F312DB1B}" srcOrd="0" destOrd="0" presId="urn:microsoft.com/office/officeart/2005/8/layout/chevron2"/>
    <dgm:cxn modelId="{41FEF32E-D2CB-48E0-8FA9-DF4B77215B42}" type="presParOf" srcId="{0AAC9C6E-C6A8-4E00-BA89-B123ED071B9A}" destId="{7B6932CC-3C0A-4E4B-8112-A7094E51D41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3C0F966-05EB-4C91-8CE7-04E784D22B41}" type="doc">
      <dgm:prSet loTypeId="urn:microsoft.com/office/officeart/2005/8/layout/pyramid2" loCatId="list" qsTypeId="urn:microsoft.com/office/officeart/2005/8/quickstyle/3d3" qsCatId="3D" csTypeId="urn:microsoft.com/office/officeart/2005/8/colors/accent1_2" csCatId="accent1" phldr="1"/>
      <dgm:spPr/>
    </dgm:pt>
    <dgm:pt modelId="{798B693B-4B94-4925-8985-4AE9DFB466FB}">
      <dgm:prSet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2 воспитателя приняли участие в региональном проф. конкурсе «Воспитатель года»</a:t>
          </a:r>
          <a:endParaRPr lang="ru-RU" sz="900" dirty="0"/>
        </a:p>
      </dgm:t>
    </dgm:pt>
    <dgm:pt modelId="{DDBFC4D6-447F-4645-85EF-4403FF7A11B7}" type="parTrans" cxnId="{BFB38450-E430-43D8-83D9-195C0B1F4810}">
      <dgm:prSet/>
      <dgm:spPr/>
      <dgm:t>
        <a:bodyPr/>
        <a:lstStyle/>
        <a:p>
          <a:endParaRPr lang="ru-RU"/>
        </a:p>
      </dgm:t>
    </dgm:pt>
    <dgm:pt modelId="{5CCF831C-9EDF-4E5E-A519-681FC584D398}" type="sibTrans" cxnId="{BFB38450-E430-43D8-83D9-195C0B1F4810}">
      <dgm:prSet/>
      <dgm:spPr/>
      <dgm:t>
        <a:bodyPr/>
        <a:lstStyle/>
        <a:p>
          <a:endParaRPr lang="ru-RU"/>
        </a:p>
      </dgm:t>
    </dgm:pt>
    <dgm:pt modelId="{CD1B39AE-C0AE-4407-96CB-365C78696C1F}">
      <dgm:prSet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5 педагогов – участники различных федеральных интернет - конкурсов, имеют награды различных степеней</a:t>
          </a:r>
          <a:endParaRPr lang="ru-RU" sz="900" dirty="0"/>
        </a:p>
      </dgm:t>
    </dgm:pt>
    <dgm:pt modelId="{B820B72B-6951-4E6D-B360-96A2A2339435}" type="parTrans" cxnId="{7ED0CB8A-C9B3-4971-9977-E5D1DD1D9C16}">
      <dgm:prSet/>
      <dgm:spPr/>
      <dgm:t>
        <a:bodyPr/>
        <a:lstStyle/>
        <a:p>
          <a:endParaRPr lang="ru-RU"/>
        </a:p>
      </dgm:t>
    </dgm:pt>
    <dgm:pt modelId="{13E2D8CD-9EB3-4C74-8B6A-ED7281D7A159}" type="sibTrans" cxnId="{7ED0CB8A-C9B3-4971-9977-E5D1DD1D9C16}">
      <dgm:prSet/>
      <dgm:spPr/>
      <dgm:t>
        <a:bodyPr/>
        <a:lstStyle/>
        <a:p>
          <a:endParaRPr lang="ru-RU"/>
        </a:p>
      </dgm:t>
    </dgm:pt>
    <dgm:pt modelId="{F7A0AAD5-0223-4DFB-A4BD-C6132C34D637}">
      <dgm:prSet custT="1"/>
      <dgm:spPr/>
      <dgm:t>
        <a:bodyPr/>
        <a:lstStyle/>
        <a:p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4 педагога имеют сертификаты участников научно-практических конференций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36BF11B4-3EC5-4145-B89A-14E2228186B4}" type="parTrans" cxnId="{0CD89997-1725-4566-AFC6-2A64629FAC7A}">
      <dgm:prSet/>
      <dgm:spPr/>
      <dgm:t>
        <a:bodyPr/>
        <a:lstStyle/>
        <a:p>
          <a:endParaRPr lang="ru-RU"/>
        </a:p>
      </dgm:t>
    </dgm:pt>
    <dgm:pt modelId="{A1362102-DF75-4DD1-B390-5BB6D621B81F}" type="sibTrans" cxnId="{0CD89997-1725-4566-AFC6-2A64629FAC7A}">
      <dgm:prSet/>
      <dgm:spPr/>
      <dgm:t>
        <a:bodyPr/>
        <a:lstStyle/>
        <a:p>
          <a:endParaRPr lang="ru-RU"/>
        </a:p>
      </dgm:t>
    </dgm:pt>
    <dgm:pt modelId="{E84CD290-DC79-4C66-8505-D80B4FE09874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3 педагога делились опытом на ММПО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г.Выкса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B2655E0-8801-419E-B3C6-4957E38A3638}" type="parTrans" cxnId="{C6FA7826-01C0-4A40-974B-5384870A1B93}">
      <dgm:prSet/>
      <dgm:spPr/>
      <dgm:t>
        <a:bodyPr/>
        <a:lstStyle/>
        <a:p>
          <a:endParaRPr lang="ru-RU"/>
        </a:p>
      </dgm:t>
    </dgm:pt>
    <dgm:pt modelId="{89EB0EB2-90BB-435D-BAFD-2D2C88CB0E10}" type="sibTrans" cxnId="{C6FA7826-01C0-4A40-974B-5384870A1B93}">
      <dgm:prSet/>
      <dgm:spPr/>
      <dgm:t>
        <a:bodyPr/>
        <a:lstStyle/>
        <a:p>
          <a:endParaRPr lang="ru-RU"/>
        </a:p>
      </dgm:t>
    </dgm:pt>
    <dgm:pt modelId="{992D11A4-0772-4A50-A706-712F2E119A9A}" type="pres">
      <dgm:prSet presAssocID="{B3C0F966-05EB-4C91-8CE7-04E784D22B41}" presName="compositeShape" presStyleCnt="0">
        <dgm:presLayoutVars>
          <dgm:dir/>
          <dgm:resizeHandles/>
        </dgm:presLayoutVars>
      </dgm:prSet>
      <dgm:spPr/>
    </dgm:pt>
    <dgm:pt modelId="{7496D9C8-2545-428D-AD52-A6DBAD2AB94F}" type="pres">
      <dgm:prSet presAssocID="{B3C0F966-05EB-4C91-8CE7-04E784D22B41}" presName="pyramid" presStyleLbl="node1" presStyleIdx="0" presStyleCnt="1" custLinFactNeighborX="-1760"/>
      <dgm:spPr/>
    </dgm:pt>
    <dgm:pt modelId="{59B073EE-7B2C-4899-ABCD-77FEEEE7C88F}" type="pres">
      <dgm:prSet presAssocID="{B3C0F966-05EB-4C91-8CE7-04E784D22B41}" presName="theList" presStyleCnt="0"/>
      <dgm:spPr/>
    </dgm:pt>
    <dgm:pt modelId="{B0D132D6-2E0E-4617-9179-1051685E2329}" type="pres">
      <dgm:prSet presAssocID="{E84CD290-DC79-4C66-8505-D80B4FE09874}" presName="aNode" presStyleLbl="fgAcc1" presStyleIdx="0" presStyleCnt="4" custScaleX="123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C6655-8617-45EE-8692-70770C43717F}" type="pres">
      <dgm:prSet presAssocID="{E84CD290-DC79-4C66-8505-D80B4FE09874}" presName="aSpace" presStyleCnt="0"/>
      <dgm:spPr/>
    </dgm:pt>
    <dgm:pt modelId="{3B544589-BF2B-42E1-8CD2-7987D59D8C3F}" type="pres">
      <dgm:prSet presAssocID="{798B693B-4B94-4925-8985-4AE9DFB466FB}" presName="aNode" presStyleLbl="fgAcc1" presStyleIdx="1" presStyleCnt="4" custScaleX="117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FEDC1-DD8C-4637-9A90-A8A0B24E8A4B}" type="pres">
      <dgm:prSet presAssocID="{798B693B-4B94-4925-8985-4AE9DFB466FB}" presName="aSpace" presStyleCnt="0"/>
      <dgm:spPr/>
    </dgm:pt>
    <dgm:pt modelId="{A1B4CEFB-0764-4ADB-8E71-F3F81913FB30}" type="pres">
      <dgm:prSet presAssocID="{CD1B39AE-C0AE-4407-96CB-365C78696C1F}" presName="aNode" presStyleLbl="fgAcc1" presStyleIdx="2" presStyleCnt="4" custScaleX="117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3C48B1-8816-4D29-AA3D-9AE7AAF105B8}" type="pres">
      <dgm:prSet presAssocID="{CD1B39AE-C0AE-4407-96CB-365C78696C1F}" presName="aSpace" presStyleCnt="0"/>
      <dgm:spPr/>
    </dgm:pt>
    <dgm:pt modelId="{C6ADEDAB-24AB-40C9-BF11-0763B208D32E}" type="pres">
      <dgm:prSet presAssocID="{F7A0AAD5-0223-4DFB-A4BD-C6132C34D637}" presName="aNode" presStyleLbl="fgAcc1" presStyleIdx="3" presStyleCnt="4" custScaleX="117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A57E7-CF6F-4E6B-A2FF-73882A1C10AE}" type="pres">
      <dgm:prSet presAssocID="{F7A0AAD5-0223-4DFB-A4BD-C6132C34D637}" presName="aSpace" presStyleCnt="0"/>
      <dgm:spPr/>
    </dgm:pt>
  </dgm:ptLst>
  <dgm:cxnLst>
    <dgm:cxn modelId="{BFB38450-E430-43D8-83D9-195C0B1F4810}" srcId="{B3C0F966-05EB-4C91-8CE7-04E784D22B41}" destId="{798B693B-4B94-4925-8985-4AE9DFB466FB}" srcOrd="1" destOrd="0" parTransId="{DDBFC4D6-447F-4645-85EF-4403FF7A11B7}" sibTransId="{5CCF831C-9EDF-4E5E-A519-681FC584D398}"/>
    <dgm:cxn modelId="{83BB88CD-EF9A-44AE-A6F6-74AB3FDFB38A}" type="presOf" srcId="{798B693B-4B94-4925-8985-4AE9DFB466FB}" destId="{3B544589-BF2B-42E1-8CD2-7987D59D8C3F}" srcOrd="0" destOrd="0" presId="urn:microsoft.com/office/officeart/2005/8/layout/pyramid2"/>
    <dgm:cxn modelId="{8D9A0B5A-2F13-431F-9686-86DBBB5D9C8A}" type="presOf" srcId="{E84CD290-DC79-4C66-8505-D80B4FE09874}" destId="{B0D132D6-2E0E-4617-9179-1051685E2329}" srcOrd="0" destOrd="0" presId="urn:microsoft.com/office/officeart/2005/8/layout/pyramid2"/>
    <dgm:cxn modelId="{38B9D61D-6FCA-4A8C-A9FF-DA58A2A49086}" type="presOf" srcId="{F7A0AAD5-0223-4DFB-A4BD-C6132C34D637}" destId="{C6ADEDAB-24AB-40C9-BF11-0763B208D32E}" srcOrd="0" destOrd="0" presId="urn:microsoft.com/office/officeart/2005/8/layout/pyramid2"/>
    <dgm:cxn modelId="{0CD89997-1725-4566-AFC6-2A64629FAC7A}" srcId="{B3C0F966-05EB-4C91-8CE7-04E784D22B41}" destId="{F7A0AAD5-0223-4DFB-A4BD-C6132C34D637}" srcOrd="3" destOrd="0" parTransId="{36BF11B4-3EC5-4145-B89A-14E2228186B4}" sibTransId="{A1362102-DF75-4DD1-B390-5BB6D621B81F}"/>
    <dgm:cxn modelId="{C6FA7826-01C0-4A40-974B-5384870A1B93}" srcId="{B3C0F966-05EB-4C91-8CE7-04E784D22B41}" destId="{E84CD290-DC79-4C66-8505-D80B4FE09874}" srcOrd="0" destOrd="0" parTransId="{0B2655E0-8801-419E-B3C6-4957E38A3638}" sibTransId="{89EB0EB2-90BB-435D-BAFD-2D2C88CB0E10}"/>
    <dgm:cxn modelId="{BA55ABA6-4F97-44CD-8C66-C3F36125B18F}" type="presOf" srcId="{CD1B39AE-C0AE-4407-96CB-365C78696C1F}" destId="{A1B4CEFB-0764-4ADB-8E71-F3F81913FB30}" srcOrd="0" destOrd="0" presId="urn:microsoft.com/office/officeart/2005/8/layout/pyramid2"/>
    <dgm:cxn modelId="{D1F6A782-8AE2-4CE2-9FDF-E3E6F6714E9C}" type="presOf" srcId="{B3C0F966-05EB-4C91-8CE7-04E784D22B41}" destId="{992D11A4-0772-4A50-A706-712F2E119A9A}" srcOrd="0" destOrd="0" presId="urn:microsoft.com/office/officeart/2005/8/layout/pyramid2"/>
    <dgm:cxn modelId="{7ED0CB8A-C9B3-4971-9977-E5D1DD1D9C16}" srcId="{B3C0F966-05EB-4C91-8CE7-04E784D22B41}" destId="{CD1B39AE-C0AE-4407-96CB-365C78696C1F}" srcOrd="2" destOrd="0" parTransId="{B820B72B-6951-4E6D-B360-96A2A2339435}" sibTransId="{13E2D8CD-9EB3-4C74-8B6A-ED7281D7A159}"/>
    <dgm:cxn modelId="{2B7C8CE2-9986-4D7D-851C-9C994E723A8A}" type="presParOf" srcId="{992D11A4-0772-4A50-A706-712F2E119A9A}" destId="{7496D9C8-2545-428D-AD52-A6DBAD2AB94F}" srcOrd="0" destOrd="0" presId="urn:microsoft.com/office/officeart/2005/8/layout/pyramid2"/>
    <dgm:cxn modelId="{8FF013BB-D998-42E4-A1FF-80F80B1800B1}" type="presParOf" srcId="{992D11A4-0772-4A50-A706-712F2E119A9A}" destId="{59B073EE-7B2C-4899-ABCD-77FEEEE7C88F}" srcOrd="1" destOrd="0" presId="urn:microsoft.com/office/officeart/2005/8/layout/pyramid2"/>
    <dgm:cxn modelId="{85F9EE07-9745-4855-9CCD-A61D41676278}" type="presParOf" srcId="{59B073EE-7B2C-4899-ABCD-77FEEEE7C88F}" destId="{B0D132D6-2E0E-4617-9179-1051685E2329}" srcOrd="0" destOrd="0" presId="urn:microsoft.com/office/officeart/2005/8/layout/pyramid2"/>
    <dgm:cxn modelId="{F56BD8F1-1E43-4C7E-8E07-B56BB1353E40}" type="presParOf" srcId="{59B073EE-7B2C-4899-ABCD-77FEEEE7C88F}" destId="{01DC6655-8617-45EE-8692-70770C43717F}" srcOrd="1" destOrd="0" presId="urn:microsoft.com/office/officeart/2005/8/layout/pyramid2"/>
    <dgm:cxn modelId="{A5CE861C-C5E4-4637-97F1-9F510A511021}" type="presParOf" srcId="{59B073EE-7B2C-4899-ABCD-77FEEEE7C88F}" destId="{3B544589-BF2B-42E1-8CD2-7987D59D8C3F}" srcOrd="2" destOrd="0" presId="urn:microsoft.com/office/officeart/2005/8/layout/pyramid2"/>
    <dgm:cxn modelId="{2DC2D736-8FF9-46D4-B767-413A4023B9E5}" type="presParOf" srcId="{59B073EE-7B2C-4899-ABCD-77FEEEE7C88F}" destId="{CCFFEDC1-DD8C-4637-9A90-A8A0B24E8A4B}" srcOrd="3" destOrd="0" presId="urn:microsoft.com/office/officeart/2005/8/layout/pyramid2"/>
    <dgm:cxn modelId="{FC7B48F4-14D0-4D76-AD9B-88A7EED208F3}" type="presParOf" srcId="{59B073EE-7B2C-4899-ABCD-77FEEEE7C88F}" destId="{A1B4CEFB-0764-4ADB-8E71-F3F81913FB30}" srcOrd="4" destOrd="0" presId="urn:microsoft.com/office/officeart/2005/8/layout/pyramid2"/>
    <dgm:cxn modelId="{6821EF12-98DF-43DD-9F07-BFBD145CC1D6}" type="presParOf" srcId="{59B073EE-7B2C-4899-ABCD-77FEEEE7C88F}" destId="{A63C48B1-8816-4D29-AA3D-9AE7AAF105B8}" srcOrd="5" destOrd="0" presId="urn:microsoft.com/office/officeart/2005/8/layout/pyramid2"/>
    <dgm:cxn modelId="{2EC3FD70-A0E8-4588-A359-83D86176269D}" type="presParOf" srcId="{59B073EE-7B2C-4899-ABCD-77FEEEE7C88F}" destId="{C6ADEDAB-24AB-40C9-BF11-0763B208D32E}" srcOrd="6" destOrd="0" presId="urn:microsoft.com/office/officeart/2005/8/layout/pyramid2"/>
    <dgm:cxn modelId="{CFDF97A1-06D0-478D-B57A-9D74F2516DFC}" type="presParOf" srcId="{59B073EE-7B2C-4899-ABCD-77FEEEE7C88F}" destId="{DF5A57E7-CF6F-4E6B-A2FF-73882A1C10A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07C89D6-B080-48CA-99D9-82BE53A33AAD}" type="doc">
      <dgm:prSet loTypeId="urn:microsoft.com/office/officeart/2005/8/layout/chevron2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F9F1C5E-DC6E-4633-9CC9-C1BD21F55D08}">
      <dgm:prSet phldrT="[Текст]" custT="1"/>
      <dgm:spPr/>
      <dgm:t>
        <a:bodyPr/>
        <a:lstStyle/>
        <a:p>
          <a:r>
            <a:rPr lang="ru-RU" sz="1800" b="0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800" b="0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12D3DF-10E5-41FA-8BCB-0F1F8D0A9273}" type="parTrans" cxnId="{1B83CFDB-6DD4-4887-9379-06C337FF9D81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EFFA58-5CD6-4730-8866-29607C36EB28}" type="sibTrans" cxnId="{1B83CFDB-6DD4-4887-9379-06C337FF9D81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8518BC-D75E-4037-8CBD-6C78BA96170C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</a:t>
          </a:r>
          <a:r>
            <a:rPr lang="ru-RU" sz="1800" b="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родолжение работы по формированию здоровьесберегающей среды, созданию безопасных условий для сохранения и укрепления здоровья детей во всех видах деятельности.</a:t>
          </a:r>
          <a:endParaRPr lang="ru-RU" sz="1800" b="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D68AACE4-BDB3-4602-84EA-7A08D95B7B3C}" type="parTrans" cxnId="{3CCDF0D4-626A-4E3F-9316-5A7646E3E87C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F2C724-321C-4148-8EAD-EF94B7A7E45A}" type="sibTrans" cxnId="{3CCDF0D4-626A-4E3F-9316-5A7646E3E87C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FB824D-F4D7-46D1-AF6E-004E3F07854C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Участие в конкурсе на соискание статуса региональной инновационной площадки.</a:t>
          </a:r>
          <a:b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B1D600-1DC9-49F9-9C9B-6229B78E8519}" type="parTrans" cxnId="{A5AFE209-3D42-49DD-ABF2-18CBC1486AEA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17260D-223B-490D-999D-C767D9870624}" type="sibTrans" cxnId="{A5AFE209-3D42-49DD-ABF2-18CBC1486AEA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18CC47-BDD9-4010-BE46-5CDF7E871DC3}">
      <dgm:prSet phldrT="[Текст]" custT="1"/>
      <dgm:spPr/>
      <dgm:t>
        <a:bodyPr/>
        <a:lstStyle/>
        <a:p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15BE1F-4587-4726-BF38-05269962CAE5}" type="parTrans" cxnId="{59AD985E-5072-470F-86D2-938CC7D18767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BA0348-9AC5-4846-92E0-8F730B4C4978}" type="sibTrans" cxnId="{59AD985E-5072-470F-86D2-938CC7D18767}">
      <dgm:prSet/>
      <dgm:spPr/>
      <dgm:t>
        <a:bodyPr/>
        <a:lstStyle/>
        <a:p>
          <a:endParaRPr lang="ru-RU" sz="1800" b="0" i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C82BD4-7CCD-4121-965E-19EDA21BBC39}">
      <dgm:prSet custT="1"/>
      <dgm:spPr/>
      <dgm:t>
        <a:bodyPr/>
        <a:lstStyle/>
        <a:p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09308A-C8DE-4B1F-9D7B-3BCA85F48EC1}" type="parTrans" cxnId="{9889F5DF-2508-4969-B243-AD9D85352BAB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69E709-76E4-47CE-9A15-647D4975F1CD}" type="sibTrans" cxnId="{9889F5DF-2508-4969-B243-AD9D85352BAB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B37E00-3B5B-42E9-89A7-5722BF1EE935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800" b="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доступности среды для разных категорий детей.</a:t>
          </a:r>
          <a: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5DBBEB-C2C6-4DB8-A264-05BAC51FD3A7}" type="parTrans" cxnId="{62B95C6A-4CD2-421E-87DB-BC09F84DBE8A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4B416B-19E6-4454-8F04-B3D67F4E21B0}" type="sibTrans" cxnId="{62B95C6A-4CD2-421E-87DB-BC09F84DBE8A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9DBCEA-52EF-451A-A84E-CA6B074F0B1D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85750" indent="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800" b="0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3</a:t>
          </a:r>
          <a:endParaRPr lang="ru-RU" sz="1800" b="0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CAD1F2-FB04-4C19-B0C2-CFB3ED1AD5DE}" type="parTrans" cxnId="{3BE1C81C-61EA-4271-A120-681443A95A66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A1F8E1-86B4-476A-9580-3C5640F0DB82}" type="sibTrans" cxnId="{3BE1C81C-61EA-4271-A120-681443A95A66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DF88F-B5BE-4424-959D-5DA240989F93}">
      <dgm:prSet custT="1"/>
      <dgm:spPr/>
      <dgm:t>
        <a:bodyPr/>
        <a:lstStyle/>
        <a:p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B04EBD-EFBC-4A5C-A128-9F2CC7F623C9}" type="parTrans" cxnId="{B5686C2D-17E5-4282-9674-2D64C7E76043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BBD2F8-FCB9-420E-973C-C32FFD8767F3}" type="sibTrans" cxnId="{B5686C2D-17E5-4282-9674-2D64C7E76043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94E931-4AFE-4341-8F7A-A1FAE3D8EADB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Повышение квалификации, профессионального мастерства педагогических кадров, ориентированных на применение новых педагогических и информационных технологий с целью развития индивидуальных способностей и творческого потенциала каждого ребенка.</a:t>
          </a: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B84B3B-16C4-43AB-B07C-FD903E6B3A45}" type="parTrans" cxnId="{C9A05B29-A463-4A32-8607-6ED2A6710FAB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02C018-3773-44EB-BA40-FA32DD02B9D9}" type="sibTrans" cxnId="{C9A05B29-A463-4A32-8607-6ED2A6710FAB}">
      <dgm:prSet/>
      <dgm:spPr/>
      <dgm:t>
        <a:bodyPr/>
        <a:lstStyle/>
        <a:p>
          <a:endParaRPr lang="ru-RU" sz="1800" b="0" i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5B5D57-F15B-4735-8456-C1F2FDCAEBCB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926FAB-EF84-4939-84E6-A70A7C3E41E7}" type="parTrans" cxnId="{54BA1C37-80A2-4D6A-A4B7-E5EB663A0C26}">
      <dgm:prSet/>
      <dgm:spPr/>
      <dgm:t>
        <a:bodyPr/>
        <a:lstStyle/>
        <a:p>
          <a:endParaRPr lang="ru-RU" b="0" i="1"/>
        </a:p>
      </dgm:t>
    </dgm:pt>
    <dgm:pt modelId="{0E8BDE8A-0E38-4395-806D-9F1D15AE766B}" type="sibTrans" cxnId="{54BA1C37-80A2-4D6A-A4B7-E5EB663A0C26}">
      <dgm:prSet/>
      <dgm:spPr/>
      <dgm:t>
        <a:bodyPr/>
        <a:lstStyle/>
        <a:p>
          <a:endParaRPr lang="ru-RU" b="0" i="1"/>
        </a:p>
      </dgm:t>
    </dgm:pt>
    <dgm:pt modelId="{B9E23EE1-485E-45E9-A56E-3F62510B2303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187CBD-7F4D-479C-9A24-EA0B2A667E2A}" type="parTrans" cxnId="{60DB0D46-2F7A-4EC8-81E3-0A9EC918CF5E}">
      <dgm:prSet/>
      <dgm:spPr/>
      <dgm:t>
        <a:bodyPr/>
        <a:lstStyle/>
        <a:p>
          <a:endParaRPr lang="ru-RU" b="0" i="1"/>
        </a:p>
      </dgm:t>
    </dgm:pt>
    <dgm:pt modelId="{8963643B-FD2A-4904-A1D7-6577B5057B38}" type="sibTrans" cxnId="{60DB0D46-2F7A-4EC8-81E3-0A9EC918CF5E}">
      <dgm:prSet/>
      <dgm:spPr/>
      <dgm:t>
        <a:bodyPr/>
        <a:lstStyle/>
        <a:p>
          <a:endParaRPr lang="ru-RU" b="0" i="1"/>
        </a:p>
      </dgm:t>
    </dgm:pt>
    <dgm:pt modelId="{84CFA123-2B75-4C2C-83E5-5BCD29F1426A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56CDF5-DD95-4341-A311-7F627DB62AB1}" type="parTrans" cxnId="{3D8B209D-7A18-46EC-8813-8C51DF6E59D6}">
      <dgm:prSet/>
      <dgm:spPr/>
      <dgm:t>
        <a:bodyPr/>
        <a:lstStyle/>
        <a:p>
          <a:endParaRPr lang="ru-RU" b="0" i="1"/>
        </a:p>
      </dgm:t>
    </dgm:pt>
    <dgm:pt modelId="{D81C4EF2-06E3-4F42-8B8B-E1A70B3AA3C4}" type="sibTrans" cxnId="{3D8B209D-7A18-46EC-8813-8C51DF6E59D6}">
      <dgm:prSet/>
      <dgm:spPr/>
      <dgm:t>
        <a:bodyPr/>
        <a:lstStyle/>
        <a:p>
          <a:endParaRPr lang="ru-RU" b="0" i="1"/>
        </a:p>
      </dgm:t>
    </dgm:pt>
    <dgm:pt modelId="{77B13921-7BB3-407B-8121-B25A7965F8FA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484628-CCF6-44C2-9C12-1CCCD037C3B6}" type="sibTrans" cxnId="{A8A4D202-50D8-4EB8-A993-10AACF91C9E2}">
      <dgm:prSet/>
      <dgm:spPr/>
      <dgm:t>
        <a:bodyPr/>
        <a:lstStyle/>
        <a:p>
          <a:endParaRPr lang="ru-RU" b="0" i="1"/>
        </a:p>
      </dgm:t>
    </dgm:pt>
    <dgm:pt modelId="{1F28F3BD-7A08-4A39-A57A-3BEDBCC015A5}" type="parTrans" cxnId="{A8A4D202-50D8-4EB8-A993-10AACF91C9E2}">
      <dgm:prSet/>
      <dgm:spPr/>
      <dgm:t>
        <a:bodyPr/>
        <a:lstStyle/>
        <a:p>
          <a:endParaRPr lang="ru-RU" b="0" i="1"/>
        </a:p>
      </dgm:t>
    </dgm:pt>
    <dgm:pt modelId="{48BE7761-E286-4B8F-BFD3-5A51CA571E55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9E36F2-68C9-4EB3-9BD2-3B16FA7485D4}" type="sibTrans" cxnId="{BF0793C8-8A42-4FE8-9A91-5A9E8C3222BF}">
      <dgm:prSet/>
      <dgm:spPr/>
      <dgm:t>
        <a:bodyPr/>
        <a:lstStyle/>
        <a:p>
          <a:endParaRPr lang="ru-RU" b="0" i="1"/>
        </a:p>
      </dgm:t>
    </dgm:pt>
    <dgm:pt modelId="{7D9BAF5C-6AF6-4576-9F7A-ACFAC686D390}" type="parTrans" cxnId="{BF0793C8-8A42-4FE8-9A91-5A9E8C3222BF}">
      <dgm:prSet/>
      <dgm:spPr/>
      <dgm:t>
        <a:bodyPr/>
        <a:lstStyle/>
        <a:p>
          <a:endParaRPr lang="ru-RU" b="0" i="1"/>
        </a:p>
      </dgm:t>
    </dgm:pt>
    <dgm:pt modelId="{C0E9424B-98B2-401D-B034-57B55BCD92BC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pPr marL="228600" marR="0" indent="0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1800" b="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Создание системы дополнительного образования для детей дошкольного возраста.</a:t>
          </a:r>
          <a:br>
            <a:rPr lang="ru-RU" sz="1800" b="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800" b="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800" b="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9C1BC0-BFA3-428F-BF7C-6E51F534547F}" type="sibTrans" cxnId="{3FF982A7-A0C0-46BB-8DF5-6E6B1F356E1C}">
      <dgm:prSet/>
      <dgm:spPr/>
      <dgm:t>
        <a:bodyPr/>
        <a:lstStyle/>
        <a:p>
          <a:endParaRPr lang="ru-RU" b="0" i="1"/>
        </a:p>
      </dgm:t>
    </dgm:pt>
    <dgm:pt modelId="{CCA16CAF-47C0-46D5-BD20-B26B9B244816}" type="parTrans" cxnId="{3FF982A7-A0C0-46BB-8DF5-6E6B1F356E1C}">
      <dgm:prSet/>
      <dgm:spPr/>
      <dgm:t>
        <a:bodyPr/>
        <a:lstStyle/>
        <a:p>
          <a:endParaRPr lang="ru-RU" b="0" i="1"/>
        </a:p>
      </dgm:t>
    </dgm:pt>
    <dgm:pt modelId="{139DD3EF-BC94-4D54-9508-6C358E4C667D}" type="pres">
      <dgm:prSet presAssocID="{607C89D6-B080-48CA-99D9-82BE53A33AA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906FE3-9AF3-4281-8187-A5DF06F30A4C}" type="pres">
      <dgm:prSet presAssocID="{FF9F1C5E-DC6E-4633-9CC9-C1BD21F55D08}" presName="composite" presStyleCnt="0"/>
      <dgm:spPr/>
      <dgm:t>
        <a:bodyPr/>
        <a:lstStyle/>
        <a:p>
          <a:endParaRPr lang="ru-RU"/>
        </a:p>
      </dgm:t>
    </dgm:pt>
    <dgm:pt modelId="{537DEB27-204D-46F3-B370-317C1BA869D4}" type="pres">
      <dgm:prSet presAssocID="{FF9F1C5E-DC6E-4633-9CC9-C1BD21F55D08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12E6D-DA21-4F01-A6A5-A5B71DCC1B75}" type="pres">
      <dgm:prSet presAssocID="{FF9F1C5E-DC6E-4633-9CC9-C1BD21F55D08}" presName="descendantText" presStyleLbl="alignAcc1" presStyleIdx="0" presStyleCnt="5" custScaleY="103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D7A45-634C-4DBD-A9D1-08A063D5D660}" type="pres">
      <dgm:prSet presAssocID="{9EEFFA58-5CD6-4730-8866-29607C36EB28}" presName="sp" presStyleCnt="0"/>
      <dgm:spPr/>
      <dgm:t>
        <a:bodyPr/>
        <a:lstStyle/>
        <a:p>
          <a:endParaRPr lang="ru-RU"/>
        </a:p>
      </dgm:t>
    </dgm:pt>
    <dgm:pt modelId="{08B92C19-EF72-4793-BB6A-6A39978343CB}" type="pres">
      <dgm:prSet presAssocID="{534DF88F-B5BE-4424-959D-5DA240989F93}" presName="composite" presStyleCnt="0"/>
      <dgm:spPr/>
    </dgm:pt>
    <dgm:pt modelId="{E310DFE6-6A4B-4A1D-A310-285EA9D06F41}" type="pres">
      <dgm:prSet presAssocID="{534DF88F-B5BE-4424-959D-5DA240989F9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1C9DC-3D0C-4E43-BCF9-78CC1A7482EE}" type="pres">
      <dgm:prSet presAssocID="{534DF88F-B5BE-4424-959D-5DA240989F93}" presName="descendantText" presStyleLbl="alignAcc1" presStyleIdx="1" presStyleCnt="5" custScaleY="138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5A0BB-D29D-41ED-A5FA-923D85FC8578}" type="pres">
      <dgm:prSet presAssocID="{5CBBD2F8-FCB9-420E-973C-C32FFD8767F3}" presName="sp" presStyleCnt="0"/>
      <dgm:spPr/>
    </dgm:pt>
    <dgm:pt modelId="{DE10F88A-3B68-4E81-A5C6-BCB62239C2A0}" type="pres">
      <dgm:prSet presAssocID="{DE9DBCEA-52EF-451A-A84E-CA6B074F0B1D}" presName="composite" presStyleCnt="0"/>
      <dgm:spPr/>
    </dgm:pt>
    <dgm:pt modelId="{4C30DFF2-241D-4810-9641-A5C975D23335}" type="pres">
      <dgm:prSet presAssocID="{DE9DBCEA-52EF-451A-A84E-CA6B074F0B1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BE0F1-3195-4CCA-BAC0-0A19EA8B019D}" type="pres">
      <dgm:prSet presAssocID="{DE9DBCEA-52EF-451A-A84E-CA6B074F0B1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9592B-71FA-4A7D-A77F-902D6C98258E}" type="pres">
      <dgm:prSet presAssocID="{FAA1F8E1-86B4-476A-9580-3C5640F0DB82}" presName="sp" presStyleCnt="0"/>
      <dgm:spPr/>
    </dgm:pt>
    <dgm:pt modelId="{598D940D-6B66-4CC2-A6FA-4619948B01F7}" type="pres">
      <dgm:prSet presAssocID="{FE18CC47-BDD9-4010-BE46-5CDF7E871DC3}" presName="composite" presStyleCnt="0"/>
      <dgm:spPr/>
      <dgm:t>
        <a:bodyPr/>
        <a:lstStyle/>
        <a:p>
          <a:endParaRPr lang="ru-RU"/>
        </a:p>
      </dgm:t>
    </dgm:pt>
    <dgm:pt modelId="{9D935AD0-88D5-46C0-AAF9-0DC08A82CCA3}" type="pres">
      <dgm:prSet presAssocID="{FE18CC47-BDD9-4010-BE46-5CDF7E871DC3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0AFF1-697D-4486-B28C-22AE4D9A7683}" type="pres">
      <dgm:prSet presAssocID="{FE18CC47-BDD9-4010-BE46-5CDF7E871DC3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A7298-5B0F-4425-9486-80620F96DE84}" type="pres">
      <dgm:prSet presAssocID="{DBBA0348-9AC5-4846-92E0-8F730B4C4978}" presName="sp" presStyleCnt="0"/>
      <dgm:spPr/>
      <dgm:t>
        <a:bodyPr/>
        <a:lstStyle/>
        <a:p>
          <a:endParaRPr lang="ru-RU"/>
        </a:p>
      </dgm:t>
    </dgm:pt>
    <dgm:pt modelId="{DFDF601B-73B1-4F1B-8963-ED9D33D47D1F}" type="pres">
      <dgm:prSet presAssocID="{9AC82BD4-7CCD-4121-965E-19EDA21BBC39}" presName="composite" presStyleCnt="0"/>
      <dgm:spPr/>
      <dgm:t>
        <a:bodyPr/>
        <a:lstStyle/>
        <a:p>
          <a:endParaRPr lang="ru-RU"/>
        </a:p>
      </dgm:t>
    </dgm:pt>
    <dgm:pt modelId="{E276EB4B-15F0-408C-B66F-B95192A5E7AC}" type="pres">
      <dgm:prSet presAssocID="{9AC82BD4-7CCD-4121-965E-19EDA21BBC3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3AECE-3E77-40BA-A1F3-BBACF5DC3A3A}" type="pres">
      <dgm:prSet presAssocID="{9AC82BD4-7CCD-4121-965E-19EDA21BBC3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CDF0D4-626A-4E3F-9316-5A7646E3E87C}" srcId="{FF9F1C5E-DC6E-4633-9CC9-C1BD21F55D08}" destId="{038518BC-D75E-4037-8CBD-6C78BA96170C}" srcOrd="0" destOrd="0" parTransId="{D68AACE4-BDB3-4602-84EA-7A08D95B7B3C}" sibTransId="{87F2C724-321C-4148-8EAD-EF94B7A7E45A}"/>
    <dgm:cxn modelId="{5AC9308A-3F11-4025-88FE-E473CF28544E}" type="presOf" srcId="{DE9DBCEA-52EF-451A-A84E-CA6B074F0B1D}" destId="{4C30DFF2-241D-4810-9641-A5C975D23335}" srcOrd="0" destOrd="0" presId="urn:microsoft.com/office/officeart/2005/8/layout/chevron2"/>
    <dgm:cxn modelId="{D54C6ABB-DE5E-4B79-8201-38BBB9B0FC11}" type="presOf" srcId="{038518BC-D75E-4037-8CBD-6C78BA96170C}" destId="{F1D12E6D-DA21-4F01-A6A5-A5B71DCC1B75}" srcOrd="0" destOrd="0" presId="urn:microsoft.com/office/officeart/2005/8/layout/chevron2"/>
    <dgm:cxn modelId="{1B83CFDB-6DD4-4887-9379-06C337FF9D81}" srcId="{607C89D6-B080-48CA-99D9-82BE53A33AAD}" destId="{FF9F1C5E-DC6E-4633-9CC9-C1BD21F55D08}" srcOrd="0" destOrd="0" parTransId="{6B12D3DF-10E5-41FA-8BCB-0F1F8D0A9273}" sibTransId="{9EEFFA58-5CD6-4730-8866-29607C36EB28}"/>
    <dgm:cxn modelId="{8E0664E6-8414-4785-8996-2F2604C4768D}" type="presOf" srcId="{534DF88F-B5BE-4424-959D-5DA240989F93}" destId="{E310DFE6-6A4B-4A1D-A310-285EA9D06F41}" srcOrd="0" destOrd="0" presId="urn:microsoft.com/office/officeart/2005/8/layout/chevron2"/>
    <dgm:cxn modelId="{3FF982A7-A0C0-46BB-8DF5-6E6B1F356E1C}" srcId="{FE18CC47-BDD9-4010-BE46-5CDF7E871DC3}" destId="{C0E9424B-98B2-401D-B034-57B55BCD92BC}" srcOrd="3" destOrd="0" parTransId="{CCA16CAF-47C0-46D5-BD20-B26B9B244816}" sibTransId="{409C1BC0-BFA3-428F-BF7C-6E51F534547F}"/>
    <dgm:cxn modelId="{62B95C6A-4CD2-421E-87DB-BC09F84DBE8A}" srcId="{9AC82BD4-7CCD-4121-965E-19EDA21BBC39}" destId="{A1B37E00-3B5B-42E9-89A7-5722BF1EE935}" srcOrd="0" destOrd="0" parTransId="{905DBBEB-C2C6-4DB8-A264-05BAC51FD3A7}" sibTransId="{504B416B-19E6-4454-8F04-B3D67F4E21B0}"/>
    <dgm:cxn modelId="{BF0793C8-8A42-4FE8-9A91-5A9E8C3222BF}" srcId="{FE18CC47-BDD9-4010-BE46-5CDF7E871DC3}" destId="{48BE7761-E286-4B8F-BFD3-5A51CA571E55}" srcOrd="2" destOrd="0" parTransId="{7D9BAF5C-6AF6-4576-9F7A-ACFAC686D390}" sibTransId="{319E36F2-68C9-4EB3-9BD2-3B16FA7485D4}"/>
    <dgm:cxn modelId="{A5AFE209-3D42-49DD-ABF2-18CBC1486AEA}" srcId="{DE9DBCEA-52EF-451A-A84E-CA6B074F0B1D}" destId="{73FB824D-F4D7-46D1-AF6E-004E3F07854C}" srcOrd="2" destOrd="0" parTransId="{0CB1D600-1DC9-49F9-9C9B-6229B78E8519}" sibTransId="{BC17260D-223B-490D-999D-C767D9870624}"/>
    <dgm:cxn modelId="{8A397010-5C0B-486C-8004-EB252074073F}" type="presOf" srcId="{84CFA123-2B75-4C2C-83E5-5BCD29F1426A}" destId="{1B6BE0F1-3195-4CCA-BAC0-0A19EA8B019D}" srcOrd="0" destOrd="1" presId="urn:microsoft.com/office/officeart/2005/8/layout/chevron2"/>
    <dgm:cxn modelId="{73D3F3E2-30F6-478D-8A8B-3EAAB296421E}" type="presOf" srcId="{C0E9424B-98B2-401D-B034-57B55BCD92BC}" destId="{56E0AFF1-697D-4486-B28C-22AE4D9A7683}" srcOrd="0" destOrd="3" presId="urn:microsoft.com/office/officeart/2005/8/layout/chevron2"/>
    <dgm:cxn modelId="{54BA1C37-80A2-4D6A-A4B7-E5EB663A0C26}" srcId="{FE18CC47-BDD9-4010-BE46-5CDF7E871DC3}" destId="{475B5D57-F15B-4735-8456-C1F2FDCAEBCB}" srcOrd="0" destOrd="0" parTransId="{C9926FAB-EF84-4939-84E6-A70A7C3E41E7}" sibTransId="{0E8BDE8A-0E38-4395-806D-9F1D15AE766B}"/>
    <dgm:cxn modelId="{3BE1C81C-61EA-4271-A120-681443A95A66}" srcId="{607C89D6-B080-48CA-99D9-82BE53A33AAD}" destId="{DE9DBCEA-52EF-451A-A84E-CA6B074F0B1D}" srcOrd="2" destOrd="0" parTransId="{21CAD1F2-FB04-4C19-B0C2-CFB3ED1AD5DE}" sibTransId="{FAA1F8E1-86B4-476A-9580-3C5640F0DB82}"/>
    <dgm:cxn modelId="{B5686C2D-17E5-4282-9674-2D64C7E76043}" srcId="{607C89D6-B080-48CA-99D9-82BE53A33AAD}" destId="{534DF88F-B5BE-4424-959D-5DA240989F93}" srcOrd="1" destOrd="0" parTransId="{33B04EBD-EFBC-4A5C-A128-9F2CC7F623C9}" sibTransId="{5CBBD2F8-FCB9-420E-973C-C32FFD8767F3}"/>
    <dgm:cxn modelId="{3D8B209D-7A18-46EC-8813-8C51DF6E59D6}" srcId="{DE9DBCEA-52EF-451A-A84E-CA6B074F0B1D}" destId="{84CFA123-2B75-4C2C-83E5-5BCD29F1426A}" srcOrd="1" destOrd="0" parTransId="{F856CDF5-DD95-4341-A311-7F627DB62AB1}" sibTransId="{D81C4EF2-06E3-4F42-8B8B-E1A70B3AA3C4}"/>
    <dgm:cxn modelId="{CB80283B-295A-484F-8CA6-92A1F9427334}" type="presOf" srcId="{48BE7761-E286-4B8F-BFD3-5A51CA571E55}" destId="{56E0AFF1-697D-4486-B28C-22AE4D9A7683}" srcOrd="0" destOrd="2" presId="urn:microsoft.com/office/officeart/2005/8/layout/chevron2"/>
    <dgm:cxn modelId="{BED96729-07AB-41F7-B947-17BD4FA56961}" type="presOf" srcId="{9AC82BD4-7CCD-4121-965E-19EDA21BBC39}" destId="{E276EB4B-15F0-408C-B66F-B95192A5E7AC}" srcOrd="0" destOrd="0" presId="urn:microsoft.com/office/officeart/2005/8/layout/chevron2"/>
    <dgm:cxn modelId="{8E3444D2-B223-4712-BF79-3F9F971151D2}" type="presOf" srcId="{FE18CC47-BDD9-4010-BE46-5CDF7E871DC3}" destId="{9D935AD0-88D5-46C0-AAF9-0DC08A82CCA3}" srcOrd="0" destOrd="0" presId="urn:microsoft.com/office/officeart/2005/8/layout/chevron2"/>
    <dgm:cxn modelId="{A8A4D202-50D8-4EB8-A993-10AACF91C9E2}" srcId="{FE18CC47-BDD9-4010-BE46-5CDF7E871DC3}" destId="{77B13921-7BB3-407B-8121-B25A7965F8FA}" srcOrd="1" destOrd="0" parTransId="{1F28F3BD-7A08-4A39-A57A-3BEDBCC015A5}" sibTransId="{9A484628-CCF6-44C2-9C12-1CCCD037C3B6}"/>
    <dgm:cxn modelId="{8029D930-1BAC-4765-8691-57FA360F19DC}" type="presOf" srcId="{FF9F1C5E-DC6E-4633-9CC9-C1BD21F55D08}" destId="{537DEB27-204D-46F3-B370-317C1BA869D4}" srcOrd="0" destOrd="0" presId="urn:microsoft.com/office/officeart/2005/8/layout/chevron2"/>
    <dgm:cxn modelId="{59AD985E-5072-470F-86D2-938CC7D18767}" srcId="{607C89D6-B080-48CA-99D9-82BE53A33AAD}" destId="{FE18CC47-BDD9-4010-BE46-5CDF7E871DC3}" srcOrd="3" destOrd="0" parTransId="{D815BE1F-4587-4726-BF38-05269962CAE5}" sibTransId="{DBBA0348-9AC5-4846-92E0-8F730B4C4978}"/>
    <dgm:cxn modelId="{E6FC2027-8CE6-40DE-8229-B3197D66BA52}" type="presOf" srcId="{A1B37E00-3B5B-42E9-89A7-5722BF1EE935}" destId="{ABC3AECE-3E77-40BA-A1F3-BBACF5DC3A3A}" srcOrd="0" destOrd="0" presId="urn:microsoft.com/office/officeart/2005/8/layout/chevron2"/>
    <dgm:cxn modelId="{9889F5DF-2508-4969-B243-AD9D85352BAB}" srcId="{607C89D6-B080-48CA-99D9-82BE53A33AAD}" destId="{9AC82BD4-7CCD-4121-965E-19EDA21BBC39}" srcOrd="4" destOrd="0" parTransId="{4409308A-C8DE-4B1F-9D7B-3BCA85F48EC1}" sibTransId="{1269E709-76E4-47CE-9A15-647D4975F1CD}"/>
    <dgm:cxn modelId="{F4BB06BB-DD8B-4B78-A105-91B286842384}" type="presOf" srcId="{475B5D57-F15B-4735-8456-C1F2FDCAEBCB}" destId="{56E0AFF1-697D-4486-B28C-22AE4D9A7683}" srcOrd="0" destOrd="0" presId="urn:microsoft.com/office/officeart/2005/8/layout/chevron2"/>
    <dgm:cxn modelId="{189374AC-6AB2-4A03-B69A-98AB4EDD669A}" type="presOf" srcId="{B9E23EE1-485E-45E9-A56E-3F62510B2303}" destId="{1B6BE0F1-3195-4CCA-BAC0-0A19EA8B019D}" srcOrd="0" destOrd="0" presId="urn:microsoft.com/office/officeart/2005/8/layout/chevron2"/>
    <dgm:cxn modelId="{60DB0D46-2F7A-4EC8-81E3-0A9EC918CF5E}" srcId="{DE9DBCEA-52EF-451A-A84E-CA6B074F0B1D}" destId="{B9E23EE1-485E-45E9-A56E-3F62510B2303}" srcOrd="0" destOrd="0" parTransId="{95187CBD-7F4D-479C-9A24-EA0B2A667E2A}" sibTransId="{8963643B-FD2A-4904-A1D7-6577B5057B38}"/>
    <dgm:cxn modelId="{B89EA4A1-7146-49DB-8843-C13CE441EEBF}" type="presOf" srcId="{73FB824D-F4D7-46D1-AF6E-004E3F07854C}" destId="{1B6BE0F1-3195-4CCA-BAC0-0A19EA8B019D}" srcOrd="0" destOrd="2" presId="urn:microsoft.com/office/officeart/2005/8/layout/chevron2"/>
    <dgm:cxn modelId="{A5AAED08-1A17-4F5F-A0E8-3C70383B0591}" type="presOf" srcId="{DC94E931-4AFE-4341-8F7A-A1FAE3D8EADB}" destId="{2BA1C9DC-3D0C-4E43-BCF9-78CC1A7482EE}" srcOrd="0" destOrd="0" presId="urn:microsoft.com/office/officeart/2005/8/layout/chevron2"/>
    <dgm:cxn modelId="{C9A05B29-A463-4A32-8607-6ED2A6710FAB}" srcId="{534DF88F-B5BE-4424-959D-5DA240989F93}" destId="{DC94E931-4AFE-4341-8F7A-A1FAE3D8EADB}" srcOrd="0" destOrd="0" parTransId="{37B84B3B-16C4-43AB-B07C-FD903E6B3A45}" sibTransId="{5902C018-3773-44EB-BA40-FA32DD02B9D9}"/>
    <dgm:cxn modelId="{D930261A-5CC1-4DE0-93F2-46FDE160D8D9}" type="presOf" srcId="{77B13921-7BB3-407B-8121-B25A7965F8FA}" destId="{56E0AFF1-697D-4486-B28C-22AE4D9A7683}" srcOrd="0" destOrd="1" presId="urn:microsoft.com/office/officeart/2005/8/layout/chevron2"/>
    <dgm:cxn modelId="{39C68178-4CC1-40B5-8AFB-A508721D7B74}" type="presOf" srcId="{607C89D6-B080-48CA-99D9-82BE53A33AAD}" destId="{139DD3EF-BC94-4D54-9508-6C358E4C667D}" srcOrd="0" destOrd="0" presId="urn:microsoft.com/office/officeart/2005/8/layout/chevron2"/>
    <dgm:cxn modelId="{FCEE60C4-8908-4605-9753-6488EBD3F7A0}" type="presParOf" srcId="{139DD3EF-BC94-4D54-9508-6C358E4C667D}" destId="{C7906FE3-9AF3-4281-8187-A5DF06F30A4C}" srcOrd="0" destOrd="0" presId="urn:microsoft.com/office/officeart/2005/8/layout/chevron2"/>
    <dgm:cxn modelId="{6146E154-6351-4B7A-AE67-99EEDF56834D}" type="presParOf" srcId="{C7906FE3-9AF3-4281-8187-A5DF06F30A4C}" destId="{537DEB27-204D-46F3-B370-317C1BA869D4}" srcOrd="0" destOrd="0" presId="urn:microsoft.com/office/officeart/2005/8/layout/chevron2"/>
    <dgm:cxn modelId="{F19C184A-1C96-44E8-94C2-7DD8DF935AFF}" type="presParOf" srcId="{C7906FE3-9AF3-4281-8187-A5DF06F30A4C}" destId="{F1D12E6D-DA21-4F01-A6A5-A5B71DCC1B75}" srcOrd="1" destOrd="0" presId="urn:microsoft.com/office/officeart/2005/8/layout/chevron2"/>
    <dgm:cxn modelId="{D2725255-301F-4763-81DA-69A1325B4311}" type="presParOf" srcId="{139DD3EF-BC94-4D54-9508-6C358E4C667D}" destId="{7EED7A45-634C-4DBD-A9D1-08A063D5D660}" srcOrd="1" destOrd="0" presId="urn:microsoft.com/office/officeart/2005/8/layout/chevron2"/>
    <dgm:cxn modelId="{6F1A86DD-F467-4370-B2C8-F076840D1382}" type="presParOf" srcId="{139DD3EF-BC94-4D54-9508-6C358E4C667D}" destId="{08B92C19-EF72-4793-BB6A-6A39978343CB}" srcOrd="2" destOrd="0" presId="urn:microsoft.com/office/officeart/2005/8/layout/chevron2"/>
    <dgm:cxn modelId="{8F84FE7D-2412-4C80-9BC4-42B622F0DD45}" type="presParOf" srcId="{08B92C19-EF72-4793-BB6A-6A39978343CB}" destId="{E310DFE6-6A4B-4A1D-A310-285EA9D06F41}" srcOrd="0" destOrd="0" presId="urn:microsoft.com/office/officeart/2005/8/layout/chevron2"/>
    <dgm:cxn modelId="{8CE10E40-948B-41BC-9441-7E8B2D2B53D1}" type="presParOf" srcId="{08B92C19-EF72-4793-BB6A-6A39978343CB}" destId="{2BA1C9DC-3D0C-4E43-BCF9-78CC1A7482EE}" srcOrd="1" destOrd="0" presId="urn:microsoft.com/office/officeart/2005/8/layout/chevron2"/>
    <dgm:cxn modelId="{F8F3DAE1-AFD4-4352-AF3C-A208D897EBE9}" type="presParOf" srcId="{139DD3EF-BC94-4D54-9508-6C358E4C667D}" destId="{0595A0BB-D29D-41ED-A5FA-923D85FC8578}" srcOrd="3" destOrd="0" presId="urn:microsoft.com/office/officeart/2005/8/layout/chevron2"/>
    <dgm:cxn modelId="{CF7AA368-78E4-49C3-92CA-68105594472C}" type="presParOf" srcId="{139DD3EF-BC94-4D54-9508-6C358E4C667D}" destId="{DE10F88A-3B68-4E81-A5C6-BCB62239C2A0}" srcOrd="4" destOrd="0" presId="urn:microsoft.com/office/officeart/2005/8/layout/chevron2"/>
    <dgm:cxn modelId="{9B6799E6-6C1C-4024-BCCA-7EC847BD54AD}" type="presParOf" srcId="{DE10F88A-3B68-4E81-A5C6-BCB62239C2A0}" destId="{4C30DFF2-241D-4810-9641-A5C975D23335}" srcOrd="0" destOrd="0" presId="urn:microsoft.com/office/officeart/2005/8/layout/chevron2"/>
    <dgm:cxn modelId="{6AE8EB50-05D3-4935-B8C5-22AC781FFBFD}" type="presParOf" srcId="{DE10F88A-3B68-4E81-A5C6-BCB62239C2A0}" destId="{1B6BE0F1-3195-4CCA-BAC0-0A19EA8B019D}" srcOrd="1" destOrd="0" presId="urn:microsoft.com/office/officeart/2005/8/layout/chevron2"/>
    <dgm:cxn modelId="{DBDB3CAC-6457-4F38-9F11-BEAF54AB5827}" type="presParOf" srcId="{139DD3EF-BC94-4D54-9508-6C358E4C667D}" destId="{D199592B-71FA-4A7D-A77F-902D6C98258E}" srcOrd="5" destOrd="0" presId="urn:microsoft.com/office/officeart/2005/8/layout/chevron2"/>
    <dgm:cxn modelId="{D09B4EF7-F9A8-471F-B6BE-27EC6D6651D7}" type="presParOf" srcId="{139DD3EF-BC94-4D54-9508-6C358E4C667D}" destId="{598D940D-6B66-4CC2-A6FA-4619948B01F7}" srcOrd="6" destOrd="0" presId="urn:microsoft.com/office/officeart/2005/8/layout/chevron2"/>
    <dgm:cxn modelId="{2A9C1860-247D-45CE-8E3B-E42452BF5A40}" type="presParOf" srcId="{598D940D-6B66-4CC2-A6FA-4619948B01F7}" destId="{9D935AD0-88D5-46C0-AAF9-0DC08A82CCA3}" srcOrd="0" destOrd="0" presId="urn:microsoft.com/office/officeart/2005/8/layout/chevron2"/>
    <dgm:cxn modelId="{012E8981-43C9-4DD4-AEC2-22D861C73276}" type="presParOf" srcId="{598D940D-6B66-4CC2-A6FA-4619948B01F7}" destId="{56E0AFF1-697D-4486-B28C-22AE4D9A7683}" srcOrd="1" destOrd="0" presId="urn:microsoft.com/office/officeart/2005/8/layout/chevron2"/>
    <dgm:cxn modelId="{24B1BC6D-E2AF-44DE-B145-AA0CBEB3F5FD}" type="presParOf" srcId="{139DD3EF-BC94-4D54-9508-6C358E4C667D}" destId="{12DA7298-5B0F-4425-9486-80620F96DE84}" srcOrd="7" destOrd="0" presId="urn:microsoft.com/office/officeart/2005/8/layout/chevron2"/>
    <dgm:cxn modelId="{710DC360-DB67-47D9-87CA-FE35AD8FD422}" type="presParOf" srcId="{139DD3EF-BC94-4D54-9508-6C358E4C667D}" destId="{DFDF601B-73B1-4F1B-8963-ED9D33D47D1F}" srcOrd="8" destOrd="0" presId="urn:microsoft.com/office/officeart/2005/8/layout/chevron2"/>
    <dgm:cxn modelId="{E141607B-7E64-47F7-B6F3-BAA3D80F45A1}" type="presParOf" srcId="{DFDF601B-73B1-4F1B-8963-ED9D33D47D1F}" destId="{E276EB4B-15F0-408C-B66F-B95192A5E7AC}" srcOrd="0" destOrd="0" presId="urn:microsoft.com/office/officeart/2005/8/layout/chevron2"/>
    <dgm:cxn modelId="{3E97AB4C-CD35-42B0-8423-81C5D98CDC7E}" type="presParOf" srcId="{DFDF601B-73B1-4F1B-8963-ED9D33D47D1F}" destId="{ABC3AECE-3E77-40BA-A1F3-BBACF5DC3A3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42ADD-3DBB-4D94-9F65-38A362D51B3D}">
      <dsp:nvSpPr>
        <dsp:cNvPr id="0" name=""/>
        <dsp:cNvSpPr/>
      </dsp:nvSpPr>
      <dsp:spPr>
        <a:xfrm rot="16200000">
          <a:off x="1562773" y="-1541788"/>
          <a:ext cx="1224136" cy="4307712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деятельностный подход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20985" y="0"/>
        <a:ext cx="4307712" cy="918102"/>
      </dsp:txXfrm>
    </dsp:sp>
    <dsp:sp modelId="{FFC539D1-151D-44E8-911A-62291C2469D8}">
      <dsp:nvSpPr>
        <dsp:cNvPr id="0" name=""/>
        <dsp:cNvSpPr/>
      </dsp:nvSpPr>
      <dsp:spPr>
        <a:xfrm>
          <a:off x="4374204" y="0"/>
          <a:ext cx="4392488" cy="1224136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личностно-ориентированный подход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74204" y="0"/>
        <a:ext cx="4392488" cy="918102"/>
      </dsp:txXfrm>
    </dsp:sp>
    <dsp:sp modelId="{F556A666-2686-4363-BB04-0B92BD79BA0D}">
      <dsp:nvSpPr>
        <dsp:cNvPr id="0" name=""/>
        <dsp:cNvSpPr/>
      </dsp:nvSpPr>
      <dsp:spPr>
        <a:xfrm rot="10800000">
          <a:off x="0" y="1224136"/>
          <a:ext cx="4319353" cy="1224136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индивидуальный подход</a:t>
          </a:r>
        </a:p>
        <a:p>
          <a:pPr defTabSz="488950">
            <a:spcBef>
              <a:spcPct val="0"/>
            </a:spcBef>
          </a:pP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530169"/>
        <a:ext cx="4319353" cy="918102"/>
      </dsp:txXfrm>
    </dsp:sp>
    <dsp:sp modelId="{C7AF5B9B-8821-4D0E-AD34-CA42D84F1712}">
      <dsp:nvSpPr>
        <dsp:cNvPr id="0" name=""/>
        <dsp:cNvSpPr/>
      </dsp:nvSpPr>
      <dsp:spPr>
        <a:xfrm rot="5400000">
          <a:off x="5958380" y="-360039"/>
          <a:ext cx="1224136" cy="4392488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дифференцированный подход</a:t>
          </a:r>
        </a:p>
        <a:p>
          <a:pPr defTabSz="488950">
            <a:spcBef>
              <a:spcPct val="0"/>
            </a:spcBef>
          </a:pP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374204" y="1530170"/>
        <a:ext cx="4392488" cy="918102"/>
      </dsp:txXfrm>
    </dsp:sp>
    <dsp:sp modelId="{AE052CC3-B02D-4090-8A8B-C865287FCB6D}">
      <dsp:nvSpPr>
        <dsp:cNvPr id="0" name=""/>
        <dsp:cNvSpPr/>
      </dsp:nvSpPr>
      <dsp:spPr>
        <a:xfrm>
          <a:off x="1763359" y="778755"/>
          <a:ext cx="5258256" cy="890760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Подходы, направленные на повышение результативности и качества дошкольного образования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06842" y="822238"/>
        <a:ext cx="5171290" cy="8037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AC159B-4ECB-4BED-B55C-82712821A849}">
      <dsp:nvSpPr>
        <dsp:cNvPr id="0" name=""/>
        <dsp:cNvSpPr/>
      </dsp:nvSpPr>
      <dsp:spPr>
        <a:xfrm>
          <a:off x="0" y="841521"/>
          <a:ext cx="1820717" cy="1102696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Принцип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297" y="873818"/>
        <a:ext cx="1756123" cy="1038102"/>
      </dsp:txXfrm>
    </dsp:sp>
    <dsp:sp modelId="{3FE193CE-CA79-44F1-9F00-6928298F976D}">
      <dsp:nvSpPr>
        <dsp:cNvPr id="0" name=""/>
        <dsp:cNvSpPr/>
      </dsp:nvSpPr>
      <dsp:spPr>
        <a:xfrm rot="18115374">
          <a:off x="1500602" y="803087"/>
          <a:ext cx="1358661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1358661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45966" y="782313"/>
        <a:ext cx="67933" cy="67933"/>
      </dsp:txXfrm>
    </dsp:sp>
    <dsp:sp modelId="{6730CF63-EE60-4205-9214-A5D9CC638E3A}">
      <dsp:nvSpPr>
        <dsp:cNvPr id="0" name=""/>
        <dsp:cNvSpPr/>
      </dsp:nvSpPr>
      <dsp:spPr>
        <a:xfrm>
          <a:off x="2539147" y="2196"/>
          <a:ext cx="5907389" cy="4749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развивающего образования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53059" y="16108"/>
        <a:ext cx="5879565" cy="447164"/>
      </dsp:txXfrm>
    </dsp:sp>
    <dsp:sp modelId="{2D910591-E04F-4911-8617-A83E3FDF9205}">
      <dsp:nvSpPr>
        <dsp:cNvPr id="0" name=""/>
        <dsp:cNvSpPr/>
      </dsp:nvSpPr>
      <dsp:spPr>
        <a:xfrm rot="19363465">
          <a:off x="1723311" y="1090869"/>
          <a:ext cx="953712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953712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76324" y="1080219"/>
        <a:ext cx="47685" cy="47685"/>
      </dsp:txXfrm>
    </dsp:sp>
    <dsp:sp modelId="{1BE5B643-B83F-497A-AB32-F4A106A25412}">
      <dsp:nvSpPr>
        <dsp:cNvPr id="0" name=""/>
        <dsp:cNvSpPr/>
      </dsp:nvSpPr>
      <dsp:spPr>
        <a:xfrm>
          <a:off x="2579616" y="577759"/>
          <a:ext cx="5890023" cy="4749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научной обоснованности и практической применимости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3528" y="591671"/>
        <a:ext cx="5862199" cy="447164"/>
      </dsp:txXfrm>
    </dsp:sp>
    <dsp:sp modelId="{A0A9CFE7-0B47-49AA-9EFC-314DA4DA232B}">
      <dsp:nvSpPr>
        <dsp:cNvPr id="0" name=""/>
        <dsp:cNvSpPr/>
      </dsp:nvSpPr>
      <dsp:spPr>
        <a:xfrm rot="21393947">
          <a:off x="1820031" y="1356772"/>
          <a:ext cx="764708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764708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83267" y="1350847"/>
        <a:ext cx="38235" cy="38235"/>
      </dsp:txXfrm>
    </dsp:sp>
    <dsp:sp modelId="{B226BE4D-E783-4F29-96DD-B576243774F3}">
      <dsp:nvSpPr>
        <dsp:cNvPr id="0" name=""/>
        <dsp:cNvSpPr/>
      </dsp:nvSpPr>
      <dsp:spPr>
        <a:xfrm>
          <a:off x="2584053" y="1094671"/>
          <a:ext cx="5873570" cy="504780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полноты, необходимости и достаточности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8838" y="1109456"/>
        <a:ext cx="5844000" cy="475210"/>
      </dsp:txXfrm>
    </dsp:sp>
    <dsp:sp modelId="{55751D1D-E1C9-4636-8B5E-31031BA1E58D}">
      <dsp:nvSpPr>
        <dsp:cNvPr id="0" name=""/>
        <dsp:cNvSpPr/>
      </dsp:nvSpPr>
      <dsp:spPr>
        <a:xfrm rot="1997707">
          <a:off x="1743672" y="1637339"/>
          <a:ext cx="938743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938743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89575" y="1627063"/>
        <a:ext cx="46937" cy="46937"/>
      </dsp:txXfrm>
    </dsp:sp>
    <dsp:sp modelId="{550FDB6F-4692-46E4-BCD2-740DE7E1DBA0}">
      <dsp:nvSpPr>
        <dsp:cNvPr id="0" name=""/>
        <dsp:cNvSpPr/>
      </dsp:nvSpPr>
      <dsp:spPr>
        <a:xfrm>
          <a:off x="2605370" y="1670699"/>
          <a:ext cx="5830935" cy="4749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единства воспитательных, развивающих и обучающих целей и задач 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19282" y="1684611"/>
        <a:ext cx="5803111" cy="447164"/>
      </dsp:txXfrm>
    </dsp:sp>
    <dsp:sp modelId="{788EF114-83FC-4781-8E38-245AB563FAE2}">
      <dsp:nvSpPr>
        <dsp:cNvPr id="0" name=""/>
        <dsp:cNvSpPr/>
      </dsp:nvSpPr>
      <dsp:spPr>
        <a:xfrm rot="3171259">
          <a:off x="1556922" y="1910457"/>
          <a:ext cx="1331775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1331775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89515" y="1890356"/>
        <a:ext cx="66588" cy="66588"/>
      </dsp:txXfrm>
    </dsp:sp>
    <dsp:sp modelId="{7EF213BF-F98F-4BDE-8E30-A02907376E2B}">
      <dsp:nvSpPr>
        <dsp:cNvPr id="0" name=""/>
        <dsp:cNvSpPr/>
      </dsp:nvSpPr>
      <dsp:spPr>
        <a:xfrm>
          <a:off x="2624902" y="2216937"/>
          <a:ext cx="5848557" cy="4749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интеграции образовательных областей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38814" y="2230849"/>
        <a:ext cx="5820733" cy="447164"/>
      </dsp:txXfrm>
    </dsp:sp>
    <dsp:sp modelId="{3514381E-29FF-4FAE-B44A-BB04ED964F0A}">
      <dsp:nvSpPr>
        <dsp:cNvPr id="0" name=""/>
        <dsp:cNvSpPr/>
      </dsp:nvSpPr>
      <dsp:spPr>
        <a:xfrm rot="3801242">
          <a:off x="1324664" y="2183576"/>
          <a:ext cx="1798846" cy="26385"/>
        </a:xfrm>
        <a:custGeom>
          <a:avLst/>
          <a:gdLst/>
          <a:ahLst/>
          <a:cxnLst/>
          <a:rect l="0" t="0" r="0" b="0"/>
          <a:pathLst>
            <a:path>
              <a:moveTo>
                <a:pt x="0" y="13192"/>
              </a:moveTo>
              <a:lnTo>
                <a:pt x="1798846" y="13192"/>
              </a:lnTo>
            </a:path>
          </a:pathLst>
        </a:cu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79116" y="2151797"/>
        <a:ext cx="89942" cy="89942"/>
      </dsp:txXfrm>
    </dsp:sp>
    <dsp:sp modelId="{01687F92-53DC-4849-AE77-C1EEA13B46B7}">
      <dsp:nvSpPr>
        <dsp:cNvPr id="0" name=""/>
        <dsp:cNvSpPr/>
      </dsp:nvSpPr>
      <dsp:spPr>
        <a:xfrm>
          <a:off x="2627457" y="2763174"/>
          <a:ext cx="5847759" cy="47498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комплексно-тематический принцип построения образовательного процесса</a:t>
          </a:r>
          <a:endParaRPr lang="ru-RU" sz="18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1369" y="2777086"/>
        <a:ext cx="5819935" cy="4471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DEB27-204D-46F3-B370-317C1BA869D4}">
      <dsp:nvSpPr>
        <dsp:cNvPr id="0" name=""/>
        <dsp:cNvSpPr/>
      </dsp:nvSpPr>
      <dsp:spPr>
        <a:xfrm rot="5400000">
          <a:off x="-168903" y="171488"/>
          <a:ext cx="1126024" cy="78821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i="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96694"/>
        <a:ext cx="788217" cy="337807"/>
      </dsp:txXfrm>
    </dsp:sp>
    <dsp:sp modelId="{F1D12E6D-DA21-4F01-A6A5-A5B71DCC1B75}">
      <dsp:nvSpPr>
        <dsp:cNvPr id="0" name=""/>
        <dsp:cNvSpPr/>
      </dsp:nvSpPr>
      <dsp:spPr>
        <a:xfrm rot="5400000">
          <a:off x="4348630" y="-3557828"/>
          <a:ext cx="731915" cy="7852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 создать условия для инновационного образовательного пространства ДОУ с целью повышения качества результатов образования; </a:t>
          </a:r>
        </a:p>
      </dsp:txBody>
      <dsp:txXfrm rot="-5400000">
        <a:off x="788217" y="38314"/>
        <a:ext cx="7817013" cy="660457"/>
      </dsp:txXfrm>
    </dsp:sp>
    <dsp:sp modelId="{B2354FA2-A2F8-4D24-ADFA-AEB6AE978E57}">
      <dsp:nvSpPr>
        <dsp:cNvPr id="0" name=""/>
        <dsp:cNvSpPr/>
      </dsp:nvSpPr>
      <dsp:spPr>
        <a:xfrm rot="5400000">
          <a:off x="-168903" y="1149090"/>
          <a:ext cx="1126024" cy="788217"/>
        </a:xfrm>
        <a:prstGeom prst="chevron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374296"/>
        <a:ext cx="788217" cy="337807"/>
      </dsp:txXfrm>
    </dsp:sp>
    <dsp:sp modelId="{A39FC8DF-1EDC-42CB-BC63-59AD028C33E1}">
      <dsp:nvSpPr>
        <dsp:cNvPr id="0" name=""/>
        <dsp:cNvSpPr/>
      </dsp:nvSpPr>
      <dsp:spPr>
        <a:xfrm rot="5400000">
          <a:off x="4348630" y="-2580226"/>
          <a:ext cx="731915" cy="7852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285750" lvl="1" indent="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i="1" kern="1200" dirty="0" smtClean="0">
              <a:latin typeface="Times New Roman" pitchFamily="18" charset="0"/>
              <a:cs typeface="Times New Roman" pitchFamily="18" charset="0"/>
            </a:rPr>
            <a:t> обеспечить постоянный рост профессиональной компетентности стабильного коллектива учреждения через использование инновационных форм методической работы;</a:t>
          </a:r>
        </a:p>
        <a:p>
          <a:pPr marL="285750" lvl="1" indent="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88217" y="1015916"/>
        <a:ext cx="7817013" cy="660457"/>
      </dsp:txXfrm>
    </dsp:sp>
    <dsp:sp modelId="{9D935AD0-88D5-46C0-AAF9-0DC08A82CCA3}">
      <dsp:nvSpPr>
        <dsp:cNvPr id="0" name=""/>
        <dsp:cNvSpPr/>
      </dsp:nvSpPr>
      <dsp:spPr>
        <a:xfrm rot="5400000">
          <a:off x="-168903" y="2126692"/>
          <a:ext cx="1126024" cy="788217"/>
        </a:xfrm>
        <a:prstGeom prst="chevron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351898"/>
        <a:ext cx="788217" cy="337807"/>
      </dsp:txXfrm>
    </dsp:sp>
    <dsp:sp modelId="{56E0AFF1-697D-4486-B28C-22AE4D9A7683}">
      <dsp:nvSpPr>
        <dsp:cNvPr id="0" name=""/>
        <dsp:cNvSpPr/>
      </dsp:nvSpPr>
      <dsp:spPr>
        <a:xfrm rot="5400000">
          <a:off x="4348630" y="-1602624"/>
          <a:ext cx="731915" cy="7852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совершенствовать материально-техническую базу ДОУ в соответствии с требованиями времени и инновационными задачами работы коллектива;</a:t>
          </a:r>
        </a:p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88217" y="1993518"/>
        <a:ext cx="7817013" cy="660457"/>
      </dsp:txXfrm>
    </dsp:sp>
    <dsp:sp modelId="{E276EB4B-15F0-408C-B66F-B95192A5E7AC}">
      <dsp:nvSpPr>
        <dsp:cNvPr id="0" name=""/>
        <dsp:cNvSpPr/>
      </dsp:nvSpPr>
      <dsp:spPr>
        <a:xfrm rot="5400000">
          <a:off x="-168903" y="3104294"/>
          <a:ext cx="1126024" cy="788217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329500"/>
        <a:ext cx="788217" cy="337807"/>
      </dsp:txXfrm>
    </dsp:sp>
    <dsp:sp modelId="{ABC3AECE-3E77-40BA-A1F3-BBACF5DC3A3A}">
      <dsp:nvSpPr>
        <dsp:cNvPr id="0" name=""/>
        <dsp:cNvSpPr/>
      </dsp:nvSpPr>
      <dsp:spPr>
        <a:xfrm rot="5400000">
          <a:off x="4348630" y="-625022"/>
          <a:ext cx="731915" cy="78527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совершенствовать систему здоровьесберегающей и здоровьеформирующей деятельности учреждения.</a:t>
          </a:r>
          <a:endParaRPr lang="ru-RU" sz="16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88217" y="2971120"/>
        <a:ext cx="7817013" cy="6604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069DF6-2469-4B42-A771-10B698AFE165}">
      <dsp:nvSpPr>
        <dsp:cNvPr id="0" name=""/>
        <dsp:cNvSpPr/>
      </dsp:nvSpPr>
      <dsp:spPr>
        <a:xfrm>
          <a:off x="0" y="243996"/>
          <a:ext cx="4250862" cy="2550517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«Инновационное образовательное пространство»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0" indent="-28575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  <a:buFontTx/>
            <a:buChar char="-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участников вовлеченных в инновационный процесс;</a:t>
          </a:r>
        </a:p>
        <a:p>
          <a:pPr marL="285750" lvl="0" indent="-28575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  <a:buFontTx/>
            <a:buChar char="-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уровень освоения основной общеобразовательной программы ДО воспитанниками;</a:t>
          </a:r>
        </a:p>
        <a:p>
          <a:pPr marL="285750" lvl="0" indent="-28575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  <a:buFontTx/>
            <a:buChar char="-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рост личностных достижений всех субъектов образовательного процесса;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    уровень удовлетворённости </a:t>
          </a:r>
          <a:r>
            <a:rPr lang="ru-RU" sz="1600" i="0" kern="1200" dirty="0" smtClean="0">
              <a:latin typeface="Times New Roman" pitchFamily="18" charset="0"/>
              <a:cs typeface="Times New Roman" pitchFamily="18" charset="0"/>
            </a:rPr>
            <a:t>родителей качеством оказания образовательных услуг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43996"/>
        <a:ext cx="4250862" cy="2550517"/>
      </dsp:txXfrm>
    </dsp:sp>
    <dsp:sp modelId="{466B5A4A-7FDC-44B2-8669-842A782397BD}">
      <dsp:nvSpPr>
        <dsp:cNvPr id="0" name=""/>
        <dsp:cNvSpPr/>
      </dsp:nvSpPr>
      <dsp:spPr>
        <a:xfrm>
          <a:off x="4677039" y="211579"/>
          <a:ext cx="4250862" cy="2550517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68408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8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8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«Педагог будущего»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уровень образования педагогического коллектива;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процент педагогов, имеющих первую и высшую кв. категорию;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доля педагогов, внедряющих в образовательный процесс инновационные педагогические технологии;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количество педагогов, осуществляющих транслирование опыта работы на разных уровнях.</a:t>
          </a:r>
        </a:p>
        <a:p>
          <a:pPr lvl="0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677039" y="211579"/>
        <a:ext cx="4250862" cy="2550517"/>
      </dsp:txXfrm>
    </dsp:sp>
    <dsp:sp modelId="{6D60E2B3-20C5-4C3E-8D4B-294ECF2056BE}">
      <dsp:nvSpPr>
        <dsp:cNvPr id="0" name=""/>
        <dsp:cNvSpPr/>
      </dsp:nvSpPr>
      <dsp:spPr>
        <a:xfrm>
          <a:off x="1089" y="3187183"/>
          <a:ext cx="4250862" cy="2550517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136816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6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6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«Материально-техническая база»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оснащенность материально-технической базы;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доступность среды для субъектов образовательного процесса.</a:t>
          </a:r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1089" y="3187183"/>
        <a:ext cx="4250862" cy="2550517"/>
      </dsp:txXfrm>
    </dsp:sp>
    <dsp:sp modelId="{035C65E7-72CF-4CD2-9B68-4D096A8E1886}">
      <dsp:nvSpPr>
        <dsp:cNvPr id="0" name=""/>
        <dsp:cNvSpPr/>
      </dsp:nvSpPr>
      <dsp:spPr>
        <a:xfrm>
          <a:off x="4677039" y="3187183"/>
          <a:ext cx="4250862" cy="2550517"/>
        </a:xfrm>
        <a:prstGeom prst="rect">
          <a:avLst/>
        </a:prstGeom>
        <a:gradFill rotWithShape="0">
          <a:gsLst>
            <a:gs pos="0">
              <a:schemeClr val="accent5">
                <a:shade val="80000"/>
                <a:hueOff val="205224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4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4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algn="ctr">
            <a:spcBef>
              <a:spcPct val="0"/>
            </a:spcBef>
            <a:spcAft>
              <a:spcPts val="0"/>
            </a:spcAft>
          </a:pPr>
          <a:endParaRPr lang="ru-RU" sz="1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Направление 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«Сохранение и укрепление здоровья детей»</a:t>
          </a:r>
          <a:endParaRPr lang="en-US" sz="1600" b="1" kern="1200" dirty="0" smtClean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результативность создания организационных условий и нормативно-правового обеспечения охраны здоровья в ДОУ;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наличие положительной динамики здоровья воспитанников.</a:t>
          </a:r>
        </a:p>
        <a:p>
          <a:pPr>
            <a:spcBef>
              <a:spcPct val="0"/>
            </a:spcBef>
          </a:pPr>
          <a:endParaRPr lang="ru-RU" kern="1200" dirty="0"/>
        </a:p>
      </dsp:txBody>
      <dsp:txXfrm>
        <a:off x="4677039" y="3187183"/>
        <a:ext cx="4250862" cy="25505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22AA51-F9AC-4BFF-B8AC-C13701763919}">
      <dsp:nvSpPr>
        <dsp:cNvPr id="0" name=""/>
        <dsp:cNvSpPr/>
      </dsp:nvSpPr>
      <dsp:spPr>
        <a:xfrm>
          <a:off x="1127202" y="310241"/>
          <a:ext cx="2541161" cy="2541161"/>
        </a:xfrm>
        <a:prstGeom prst="blockArc">
          <a:avLst>
            <a:gd name="adj1" fmla="val 13287559"/>
            <a:gd name="adj2" fmla="val 16569917"/>
            <a:gd name="adj3" fmla="val 3051"/>
          </a:avLst>
        </a:prstGeom>
        <a:solidFill>
          <a:schemeClr val="accent5">
            <a:shade val="90000"/>
            <a:hueOff val="205290"/>
            <a:satOff val="-3828"/>
            <a:lumOff val="2287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35DC12-C5B5-4064-80B3-6B12675FEC83}">
      <dsp:nvSpPr>
        <dsp:cNvPr id="0" name=""/>
        <dsp:cNvSpPr/>
      </dsp:nvSpPr>
      <dsp:spPr>
        <a:xfrm>
          <a:off x="1232478" y="173025"/>
          <a:ext cx="2541161" cy="2541161"/>
        </a:xfrm>
        <a:prstGeom prst="blockArc">
          <a:avLst>
            <a:gd name="adj1" fmla="val 11085091"/>
            <a:gd name="adj2" fmla="val 12811991"/>
            <a:gd name="adj3" fmla="val 3051"/>
          </a:avLst>
        </a:prstGeom>
        <a:solidFill>
          <a:schemeClr val="accent5">
            <a:shade val="90000"/>
            <a:hueOff val="179628"/>
            <a:satOff val="-3349"/>
            <a:lumOff val="200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0519AE-63C4-4F9D-A273-4E4DFCA0A023}">
      <dsp:nvSpPr>
        <dsp:cNvPr id="0" name=""/>
        <dsp:cNvSpPr/>
      </dsp:nvSpPr>
      <dsp:spPr>
        <a:xfrm>
          <a:off x="1226290" y="231050"/>
          <a:ext cx="2541161" cy="2541161"/>
        </a:xfrm>
        <a:prstGeom prst="blockArc">
          <a:avLst>
            <a:gd name="adj1" fmla="val 9333518"/>
            <a:gd name="adj2" fmla="val 11245438"/>
            <a:gd name="adj3" fmla="val 3051"/>
          </a:avLst>
        </a:prstGeom>
        <a:solidFill>
          <a:schemeClr val="accent5">
            <a:shade val="90000"/>
            <a:hueOff val="153967"/>
            <a:satOff val="-2871"/>
            <a:lumOff val="1715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9EAE78-6E62-4CE1-8CE1-968DD2121A88}">
      <dsp:nvSpPr>
        <dsp:cNvPr id="0" name=""/>
        <dsp:cNvSpPr/>
      </dsp:nvSpPr>
      <dsp:spPr>
        <a:xfrm>
          <a:off x="1273248" y="350215"/>
          <a:ext cx="2541161" cy="2541161"/>
        </a:xfrm>
        <a:prstGeom prst="blockArc">
          <a:avLst>
            <a:gd name="adj1" fmla="val 7590491"/>
            <a:gd name="adj2" fmla="val 9685588"/>
            <a:gd name="adj3" fmla="val 3051"/>
          </a:avLst>
        </a:prstGeom>
        <a:solidFill>
          <a:schemeClr val="accent5">
            <a:shade val="90000"/>
            <a:hueOff val="128306"/>
            <a:satOff val="-2392"/>
            <a:lumOff val="1429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BB0691-A9C5-43A9-B752-2CF54DDD596C}">
      <dsp:nvSpPr>
        <dsp:cNvPr id="0" name=""/>
        <dsp:cNvSpPr/>
      </dsp:nvSpPr>
      <dsp:spPr>
        <a:xfrm>
          <a:off x="1181332" y="288288"/>
          <a:ext cx="2541161" cy="2541161"/>
        </a:xfrm>
        <a:prstGeom prst="blockArc">
          <a:avLst>
            <a:gd name="adj1" fmla="val 3561728"/>
            <a:gd name="adj2" fmla="val 7285877"/>
            <a:gd name="adj3" fmla="val 3051"/>
          </a:avLst>
        </a:prstGeom>
        <a:solidFill>
          <a:schemeClr val="accent5">
            <a:shade val="90000"/>
            <a:hueOff val="102645"/>
            <a:satOff val="-1914"/>
            <a:lumOff val="11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AC1531-C977-43FA-B867-E7456B2DC1EF}">
      <dsp:nvSpPr>
        <dsp:cNvPr id="0" name=""/>
        <dsp:cNvSpPr/>
      </dsp:nvSpPr>
      <dsp:spPr>
        <a:xfrm>
          <a:off x="1120430" y="326770"/>
          <a:ext cx="2541161" cy="2541161"/>
        </a:xfrm>
        <a:prstGeom prst="blockArc">
          <a:avLst>
            <a:gd name="adj1" fmla="val 1157836"/>
            <a:gd name="adj2" fmla="val 3363762"/>
            <a:gd name="adj3" fmla="val 3051"/>
          </a:avLst>
        </a:prstGeom>
        <a:solidFill>
          <a:schemeClr val="accent5">
            <a:shade val="90000"/>
            <a:hueOff val="76984"/>
            <a:satOff val="-1435"/>
            <a:lumOff val="85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71D2DD-55D9-49E3-97F2-5D389205E8DB}">
      <dsp:nvSpPr>
        <dsp:cNvPr id="0" name=""/>
        <dsp:cNvSpPr/>
      </dsp:nvSpPr>
      <dsp:spPr>
        <a:xfrm>
          <a:off x="1207781" y="132269"/>
          <a:ext cx="2541161" cy="2541161"/>
        </a:xfrm>
        <a:prstGeom prst="blockArc">
          <a:avLst>
            <a:gd name="adj1" fmla="val 21440437"/>
            <a:gd name="adj2" fmla="val 1744370"/>
            <a:gd name="adj3" fmla="val 3051"/>
          </a:avLst>
        </a:prstGeom>
        <a:solidFill>
          <a:schemeClr val="accent5">
            <a:shade val="90000"/>
            <a:hueOff val="51322"/>
            <a:satOff val="-957"/>
            <a:lumOff val="571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778005-8681-4565-8D69-675A865EBC2D}">
      <dsp:nvSpPr>
        <dsp:cNvPr id="0" name=""/>
        <dsp:cNvSpPr/>
      </dsp:nvSpPr>
      <dsp:spPr>
        <a:xfrm>
          <a:off x="1206882" y="107692"/>
          <a:ext cx="2541161" cy="2541161"/>
        </a:xfrm>
        <a:prstGeom prst="blockArc">
          <a:avLst>
            <a:gd name="adj1" fmla="val 19854516"/>
            <a:gd name="adj2" fmla="val 21508009"/>
            <a:gd name="adj3" fmla="val 3051"/>
          </a:avLst>
        </a:prstGeom>
        <a:solidFill>
          <a:schemeClr val="accent5">
            <a:shade val="90000"/>
            <a:hueOff val="25661"/>
            <a:satOff val="-478"/>
            <a:lumOff val="285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872572-9E20-45C9-A647-55A7432790FA}">
      <dsp:nvSpPr>
        <dsp:cNvPr id="0" name=""/>
        <dsp:cNvSpPr/>
      </dsp:nvSpPr>
      <dsp:spPr>
        <a:xfrm>
          <a:off x="1350827" y="314291"/>
          <a:ext cx="2541161" cy="2541161"/>
        </a:xfrm>
        <a:prstGeom prst="blockArc">
          <a:avLst>
            <a:gd name="adj1" fmla="val 15954572"/>
            <a:gd name="adj2" fmla="val 19161506"/>
            <a:gd name="adj3" fmla="val 3051"/>
          </a:avLst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59A9C2-EC73-4581-B8A7-7A3F54CD70BF}">
      <dsp:nvSpPr>
        <dsp:cNvPr id="0" name=""/>
        <dsp:cNvSpPr/>
      </dsp:nvSpPr>
      <dsp:spPr>
        <a:xfrm>
          <a:off x="2016218" y="1073309"/>
          <a:ext cx="936106" cy="79477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ребенок</a:t>
          </a:r>
          <a:endParaRPr lang="ru-RU" sz="1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53308" y="1189702"/>
        <a:ext cx="661926" cy="561992"/>
      </dsp:txXfrm>
    </dsp:sp>
    <dsp:sp modelId="{3D709AE1-CD6C-4DB2-8AE9-CFD02BDC0925}">
      <dsp:nvSpPr>
        <dsp:cNvPr id="0" name=""/>
        <dsp:cNvSpPr/>
      </dsp:nvSpPr>
      <dsp:spPr>
        <a:xfrm>
          <a:off x="1892626" y="13444"/>
          <a:ext cx="1279063" cy="646832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 Досчатинский дом культуры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79940" y="108170"/>
        <a:ext cx="904435" cy="457380"/>
      </dsp:txXfrm>
    </dsp:sp>
    <dsp:sp modelId="{DC8CF937-926A-4210-A26B-FC68F1E34FFF}">
      <dsp:nvSpPr>
        <dsp:cNvPr id="0" name=""/>
        <dsp:cNvSpPr/>
      </dsp:nvSpPr>
      <dsp:spPr>
        <a:xfrm>
          <a:off x="2965168" y="517502"/>
          <a:ext cx="1211296" cy="504864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5653"/>
                <a:satOff val="-280"/>
                <a:lumOff val="319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5653"/>
                <a:satOff val="-280"/>
                <a:lumOff val="319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5653"/>
                <a:satOff val="-280"/>
                <a:lumOff val="31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МБУК Библиотека р.п.Досчатое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2558" y="591438"/>
        <a:ext cx="856516" cy="356992"/>
      </dsp:txXfrm>
    </dsp:sp>
    <dsp:sp modelId="{1E68DBCD-750E-446D-8A9B-7763613A2B74}">
      <dsp:nvSpPr>
        <dsp:cNvPr id="0" name=""/>
        <dsp:cNvSpPr/>
      </dsp:nvSpPr>
      <dsp:spPr>
        <a:xfrm>
          <a:off x="3096345" y="1075601"/>
          <a:ext cx="1263735" cy="53838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51306"/>
                <a:satOff val="-559"/>
                <a:lumOff val="63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51306"/>
                <a:satOff val="-559"/>
                <a:lumOff val="63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51306"/>
                <a:satOff val="-559"/>
                <a:lumOff val="63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МБОУ Досчатинская СШ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1415" y="1154446"/>
        <a:ext cx="893595" cy="380699"/>
      </dsp:txXfrm>
    </dsp:sp>
    <dsp:sp modelId="{D30A0B26-3B64-4A10-9F72-D2D0BEAA4072}">
      <dsp:nvSpPr>
        <dsp:cNvPr id="0" name=""/>
        <dsp:cNvSpPr/>
      </dsp:nvSpPr>
      <dsp:spPr>
        <a:xfrm>
          <a:off x="3024332" y="1741638"/>
          <a:ext cx="1095160" cy="53838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76959"/>
                <a:satOff val="-839"/>
                <a:lumOff val="959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76959"/>
                <a:satOff val="-839"/>
                <a:lumOff val="959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76959"/>
                <a:satOff val="-839"/>
                <a:lumOff val="95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Военный гарнизон с.Саваслейка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84714" y="1820483"/>
        <a:ext cx="774396" cy="380699"/>
      </dsp:txXfrm>
    </dsp:sp>
    <dsp:sp modelId="{FB80183B-45B2-472C-A5A4-1E537C754882}">
      <dsp:nvSpPr>
        <dsp:cNvPr id="0" name=""/>
        <dsp:cNvSpPr/>
      </dsp:nvSpPr>
      <dsp:spPr>
        <a:xfrm>
          <a:off x="2520278" y="2390748"/>
          <a:ext cx="1138516" cy="489315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02612"/>
                <a:satOff val="-1119"/>
                <a:lumOff val="1278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02612"/>
                <a:satOff val="-1119"/>
                <a:lumOff val="1278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02612"/>
                <a:satOff val="-1119"/>
                <a:lumOff val="127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Отдел полиции г.Выкса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87010" y="2462407"/>
        <a:ext cx="805052" cy="345997"/>
      </dsp:txXfrm>
    </dsp:sp>
    <dsp:sp modelId="{4CED144F-F327-4490-8648-63BE73C9A82A}">
      <dsp:nvSpPr>
        <dsp:cNvPr id="0" name=""/>
        <dsp:cNvSpPr/>
      </dsp:nvSpPr>
      <dsp:spPr>
        <a:xfrm>
          <a:off x="1224136" y="2373961"/>
          <a:ext cx="1150614" cy="505025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28265"/>
                <a:satOff val="-1399"/>
                <a:lumOff val="1598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28265"/>
                <a:satOff val="-1399"/>
                <a:lumOff val="1598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28265"/>
                <a:satOff val="-1399"/>
                <a:lumOff val="1598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ГИБДД г.Выкса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92640" y="2447920"/>
        <a:ext cx="813606" cy="357107"/>
      </dsp:txXfrm>
    </dsp:sp>
    <dsp:sp modelId="{C133A7A4-D29C-4367-BBF6-47CC4E3E613B}">
      <dsp:nvSpPr>
        <dsp:cNvPr id="0" name=""/>
        <dsp:cNvSpPr/>
      </dsp:nvSpPr>
      <dsp:spPr>
        <a:xfrm>
          <a:off x="784003" y="1750134"/>
          <a:ext cx="1147588" cy="53838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3918"/>
                <a:satOff val="-1678"/>
                <a:lumOff val="191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3918"/>
                <a:satOff val="-1678"/>
                <a:lumOff val="191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3918"/>
                <a:satOff val="-1678"/>
                <a:lumOff val="191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Свято-Троицкий приход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2063" y="1828979"/>
        <a:ext cx="811468" cy="380699"/>
      </dsp:txXfrm>
    </dsp:sp>
    <dsp:sp modelId="{D5D3976C-EAB4-4979-97FD-347C3AF44648}">
      <dsp:nvSpPr>
        <dsp:cNvPr id="0" name=""/>
        <dsp:cNvSpPr/>
      </dsp:nvSpPr>
      <dsp:spPr>
        <a:xfrm>
          <a:off x="688151" y="1070768"/>
          <a:ext cx="1136018" cy="53838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79571"/>
                <a:satOff val="-1958"/>
                <a:lumOff val="2238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79571"/>
                <a:satOff val="-1958"/>
                <a:lumOff val="2238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79571"/>
                <a:satOff val="-1958"/>
                <a:lumOff val="2238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Пожарная часть г.Выкса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4517" y="1149613"/>
        <a:ext cx="803286" cy="380699"/>
      </dsp:txXfrm>
    </dsp:sp>
    <dsp:sp modelId="{D3334CD9-429F-41BA-8F21-CF48010CB814}">
      <dsp:nvSpPr>
        <dsp:cNvPr id="0" name=""/>
        <dsp:cNvSpPr/>
      </dsp:nvSpPr>
      <dsp:spPr>
        <a:xfrm>
          <a:off x="896206" y="483223"/>
          <a:ext cx="1127792" cy="538389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4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4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4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МБДОУ детский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сад №34</a:t>
          </a:r>
          <a:endParaRPr lang="ru-RU" sz="9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1367" y="562068"/>
        <a:ext cx="797470" cy="3806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84BAD3-8FA2-45DC-91D7-3AAADBC4D192}">
      <dsp:nvSpPr>
        <dsp:cNvPr id="0" name=""/>
        <dsp:cNvSpPr/>
      </dsp:nvSpPr>
      <dsp:spPr>
        <a:xfrm>
          <a:off x="6" y="74013"/>
          <a:ext cx="1311637" cy="655635"/>
        </a:xfrm>
        <a:prstGeom prst="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Педагогика сотрудничества</a:t>
          </a:r>
          <a:endParaRPr lang="ru-RU" sz="13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" y="74013"/>
        <a:ext cx="1311637" cy="655635"/>
      </dsp:txXfrm>
    </dsp:sp>
    <dsp:sp modelId="{A7195CA6-405C-44BC-87CB-F59D1008C314}">
      <dsp:nvSpPr>
        <dsp:cNvPr id="0" name=""/>
        <dsp:cNvSpPr/>
      </dsp:nvSpPr>
      <dsp:spPr>
        <a:xfrm>
          <a:off x="1424667" y="74013"/>
          <a:ext cx="1311637" cy="655635"/>
        </a:xfrm>
        <a:prstGeom prst="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ИКТ - технология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24667" y="74013"/>
        <a:ext cx="1311637" cy="655635"/>
      </dsp:txXfrm>
    </dsp:sp>
    <dsp:sp modelId="{EE74C476-C5B8-4E12-B21F-1EF1B59CB90E}">
      <dsp:nvSpPr>
        <dsp:cNvPr id="0" name=""/>
        <dsp:cNvSpPr/>
      </dsp:nvSpPr>
      <dsp:spPr>
        <a:xfrm>
          <a:off x="6" y="826932"/>
          <a:ext cx="1311637" cy="645207"/>
        </a:xfrm>
        <a:prstGeom prst="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Инновационная площадка «Ранняя профориентация детей»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2019-2021гг. </a:t>
          </a:r>
          <a:endParaRPr lang="ru-RU" sz="9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" y="826932"/>
        <a:ext cx="1311637" cy="645207"/>
      </dsp:txXfrm>
    </dsp:sp>
    <dsp:sp modelId="{C8F65D42-DA8E-439A-B4B9-72E072A236A6}">
      <dsp:nvSpPr>
        <dsp:cNvPr id="0" name=""/>
        <dsp:cNvSpPr/>
      </dsp:nvSpPr>
      <dsp:spPr>
        <a:xfrm>
          <a:off x="1424667" y="840578"/>
          <a:ext cx="1311637" cy="645207"/>
        </a:xfrm>
        <a:prstGeom prst="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КВЕСТ технологии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4667" y="840578"/>
        <a:ext cx="1311637" cy="645207"/>
      </dsp:txXfrm>
    </dsp:sp>
    <dsp:sp modelId="{E45EE64C-31DA-4C50-8735-16C5C9D01345}">
      <dsp:nvSpPr>
        <dsp:cNvPr id="0" name=""/>
        <dsp:cNvSpPr/>
      </dsp:nvSpPr>
      <dsp:spPr>
        <a:xfrm>
          <a:off x="723151" y="1563970"/>
          <a:ext cx="1311637" cy="523461"/>
        </a:xfrm>
        <a:prstGeom prst="rect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5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КЕЙС технологии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3151" y="1563970"/>
        <a:ext cx="1311637" cy="52346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ECD311-3582-47FD-9482-6F9370271BEE}">
      <dsp:nvSpPr>
        <dsp:cNvPr id="0" name=""/>
        <dsp:cNvSpPr/>
      </dsp:nvSpPr>
      <dsp:spPr>
        <a:xfrm rot="5400000">
          <a:off x="-65498" y="71302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58635"/>
        <a:ext cx="305661" cy="130997"/>
      </dsp:txXfrm>
    </dsp:sp>
    <dsp:sp modelId="{FA372BA1-68E4-4550-A71D-67BB42476493}">
      <dsp:nvSpPr>
        <dsp:cNvPr id="0" name=""/>
        <dsp:cNvSpPr/>
      </dsp:nvSpPr>
      <dsp:spPr>
        <a:xfrm rot="5400000">
          <a:off x="1451076" y="-1131857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Материально-техническая оснащенность в соответствии с ФГОС.</a:t>
          </a: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5661" y="27413"/>
        <a:ext cx="2560804" cy="256118"/>
      </dsp:txXfrm>
    </dsp:sp>
    <dsp:sp modelId="{6E421271-2272-4F2D-882B-96CE080BFFDC}">
      <dsp:nvSpPr>
        <dsp:cNvPr id="0" name=""/>
        <dsp:cNvSpPr/>
      </dsp:nvSpPr>
      <dsp:spPr>
        <a:xfrm rot="5400000">
          <a:off x="-65498" y="416765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504098"/>
        <a:ext cx="305661" cy="130997"/>
      </dsp:txXfrm>
    </dsp:sp>
    <dsp:sp modelId="{08A21B95-D1B5-46ED-8ADB-AF3518C87B8C}">
      <dsp:nvSpPr>
        <dsp:cNvPr id="0" name=""/>
        <dsp:cNvSpPr/>
      </dsp:nvSpPr>
      <dsp:spPr>
        <a:xfrm rot="5400000">
          <a:off x="1451076" y="-794149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Рост профессионального мастерства педагогов.</a:t>
          </a: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05661" y="365121"/>
        <a:ext cx="2560804" cy="256118"/>
      </dsp:txXfrm>
    </dsp:sp>
    <dsp:sp modelId="{70251B64-85DB-4815-B962-FA3B99E9D0AE}">
      <dsp:nvSpPr>
        <dsp:cNvPr id="0" name=""/>
        <dsp:cNvSpPr/>
      </dsp:nvSpPr>
      <dsp:spPr>
        <a:xfrm rot="5400000">
          <a:off x="-65498" y="762228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849561"/>
        <a:ext cx="305661" cy="130997"/>
      </dsp:txXfrm>
    </dsp:sp>
    <dsp:sp modelId="{403DBD35-DA4C-4279-9ACA-EBD3F4D2F3CA}">
      <dsp:nvSpPr>
        <dsp:cNvPr id="0" name=""/>
        <dsp:cNvSpPr/>
      </dsp:nvSpPr>
      <dsp:spPr>
        <a:xfrm rot="5400000">
          <a:off x="1451076" y="-448686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Эффективное использование современных технологий.</a:t>
          </a: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5661" y="710584"/>
        <a:ext cx="2560804" cy="256118"/>
      </dsp:txXfrm>
    </dsp:sp>
    <dsp:sp modelId="{B83028B3-CFE7-471D-BDA5-7E2ED5B62E15}">
      <dsp:nvSpPr>
        <dsp:cNvPr id="0" name=""/>
        <dsp:cNvSpPr/>
      </dsp:nvSpPr>
      <dsp:spPr>
        <a:xfrm rot="5400000">
          <a:off x="-65498" y="1107690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195023"/>
        <a:ext cx="305661" cy="130997"/>
      </dsp:txXfrm>
    </dsp:sp>
    <dsp:sp modelId="{1BAA4843-4CA1-473C-B455-92450F75F7DD}">
      <dsp:nvSpPr>
        <dsp:cNvPr id="0" name=""/>
        <dsp:cNvSpPr/>
      </dsp:nvSpPr>
      <dsp:spPr>
        <a:xfrm rot="5400000">
          <a:off x="1451076" y="-103223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Информатизация деятельности ДОУ (открытость).</a:t>
          </a: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5661" y="1056047"/>
        <a:ext cx="2560804" cy="256118"/>
      </dsp:txXfrm>
    </dsp:sp>
    <dsp:sp modelId="{14CED96C-D4EA-4D64-912B-833494B25A05}">
      <dsp:nvSpPr>
        <dsp:cNvPr id="0" name=""/>
        <dsp:cNvSpPr/>
      </dsp:nvSpPr>
      <dsp:spPr>
        <a:xfrm rot="5400000">
          <a:off x="-65498" y="1453153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540486"/>
        <a:ext cx="305661" cy="130997"/>
      </dsp:txXfrm>
    </dsp:sp>
    <dsp:sp modelId="{6FB53BD9-1666-4739-9123-31B4669E46DD}">
      <dsp:nvSpPr>
        <dsp:cNvPr id="0" name=""/>
        <dsp:cNvSpPr/>
      </dsp:nvSpPr>
      <dsp:spPr>
        <a:xfrm rot="5400000">
          <a:off x="1451076" y="242238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Эффективность работы учреждения как инновационной площадки.</a:t>
          </a: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5661" y="1401509"/>
        <a:ext cx="2560804" cy="256118"/>
      </dsp:txXfrm>
    </dsp:sp>
    <dsp:sp modelId="{F68B80A8-5F11-4E18-B00F-96DC459D66AD}">
      <dsp:nvSpPr>
        <dsp:cNvPr id="0" name=""/>
        <dsp:cNvSpPr/>
      </dsp:nvSpPr>
      <dsp:spPr>
        <a:xfrm rot="5400000">
          <a:off x="-65498" y="1798616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6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1885949"/>
        <a:ext cx="305661" cy="130997"/>
      </dsp:txXfrm>
    </dsp:sp>
    <dsp:sp modelId="{6827649C-DC7F-4A38-9542-2B7DB4633064}">
      <dsp:nvSpPr>
        <dsp:cNvPr id="0" name=""/>
        <dsp:cNvSpPr/>
      </dsp:nvSpPr>
      <dsp:spPr>
        <a:xfrm rot="5400000">
          <a:off x="1451076" y="587701"/>
          <a:ext cx="283828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Активное взаимодействие с социальными партнерами.</a:t>
          </a:r>
          <a:r>
            <a:rPr lang="ru-RU" sz="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5661" y="1746972"/>
        <a:ext cx="2560804" cy="256118"/>
      </dsp:txXfrm>
    </dsp:sp>
    <dsp:sp modelId="{822D87E7-2740-4DA5-B535-EE06F312DB1B}">
      <dsp:nvSpPr>
        <dsp:cNvPr id="0" name=""/>
        <dsp:cNvSpPr/>
      </dsp:nvSpPr>
      <dsp:spPr>
        <a:xfrm rot="5400000">
          <a:off x="-65498" y="2187940"/>
          <a:ext cx="436658" cy="30566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7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2275273"/>
        <a:ext cx="305661" cy="130997"/>
      </dsp:txXfrm>
    </dsp:sp>
    <dsp:sp modelId="{7B6932CC-3C0A-4E4B-8112-A7094E51D411}">
      <dsp:nvSpPr>
        <dsp:cNvPr id="0" name=""/>
        <dsp:cNvSpPr/>
      </dsp:nvSpPr>
      <dsp:spPr>
        <a:xfrm rot="5400000">
          <a:off x="1407215" y="977025"/>
          <a:ext cx="371551" cy="25746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b="1" kern="1200" dirty="0" smtClean="0">
              <a:latin typeface="Times New Roman" pitchFamily="18" charset="0"/>
              <a:cs typeface="Times New Roman" pitchFamily="18" charset="0"/>
            </a:rPr>
            <a:t>Родители удовлетворены качеством предоставления образовательных услуг в ДОУ</a:t>
          </a: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05661" y="2096717"/>
        <a:ext cx="2556521" cy="33527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6D9C8-2545-428D-AD52-A6DBAD2AB94F}">
      <dsp:nvSpPr>
        <dsp:cNvPr id="0" name=""/>
        <dsp:cNvSpPr/>
      </dsp:nvSpPr>
      <dsp:spPr>
        <a:xfrm>
          <a:off x="-7389" y="0"/>
          <a:ext cx="2448271" cy="244827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D132D6-2E0E-4617-9179-1051685E2329}">
      <dsp:nvSpPr>
        <dsp:cNvPr id="0" name=""/>
        <dsp:cNvSpPr/>
      </dsp:nvSpPr>
      <dsp:spPr>
        <a:xfrm>
          <a:off x="1029656" y="245066"/>
          <a:ext cx="1965557" cy="435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3 педагога делились опытом на ММПО </a:t>
          </a:r>
          <a:r>
            <a:rPr lang="ru-RU" sz="1100" kern="1200" dirty="0" err="1" smtClean="0">
              <a:latin typeface="Times New Roman" pitchFamily="18" charset="0"/>
              <a:cs typeface="Times New Roman" pitchFamily="18" charset="0"/>
            </a:rPr>
            <a:t>г.Выкса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50898" y="266308"/>
        <a:ext cx="1923073" cy="392658"/>
      </dsp:txXfrm>
    </dsp:sp>
    <dsp:sp modelId="{3B544589-BF2B-42E1-8CD2-7987D59D8C3F}">
      <dsp:nvSpPr>
        <dsp:cNvPr id="0" name=""/>
        <dsp:cNvSpPr/>
      </dsp:nvSpPr>
      <dsp:spPr>
        <a:xfrm>
          <a:off x="1080118" y="734601"/>
          <a:ext cx="1864632" cy="435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2 воспитателя приняли участие в региональном проф. конкурсе «Воспитатель года»</a:t>
          </a:r>
          <a:endParaRPr lang="ru-RU" sz="900" kern="1200" dirty="0"/>
        </a:p>
      </dsp:txBody>
      <dsp:txXfrm>
        <a:off x="1101360" y="755843"/>
        <a:ext cx="1822148" cy="392658"/>
      </dsp:txXfrm>
    </dsp:sp>
    <dsp:sp modelId="{A1B4CEFB-0764-4ADB-8E71-F3F81913FB30}">
      <dsp:nvSpPr>
        <dsp:cNvPr id="0" name=""/>
        <dsp:cNvSpPr/>
      </dsp:nvSpPr>
      <dsp:spPr>
        <a:xfrm>
          <a:off x="1080118" y="1224136"/>
          <a:ext cx="1864632" cy="435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5 педагогов – участники различных федеральных интернет - конкурсов, имеют награды различных степеней</a:t>
          </a:r>
          <a:endParaRPr lang="ru-RU" sz="900" kern="1200" dirty="0"/>
        </a:p>
      </dsp:txBody>
      <dsp:txXfrm>
        <a:off x="1101360" y="1245378"/>
        <a:ext cx="1822148" cy="392658"/>
      </dsp:txXfrm>
    </dsp:sp>
    <dsp:sp modelId="{C6ADEDAB-24AB-40C9-BF11-0763B208D32E}">
      <dsp:nvSpPr>
        <dsp:cNvPr id="0" name=""/>
        <dsp:cNvSpPr/>
      </dsp:nvSpPr>
      <dsp:spPr>
        <a:xfrm>
          <a:off x="1080118" y="1713670"/>
          <a:ext cx="1864632" cy="4351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4 педагога имеют сертификаты участников научно-практических конференций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01360" y="1734912"/>
        <a:ext cx="1822148" cy="3926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DEB27-204D-46F3-B370-317C1BA869D4}">
      <dsp:nvSpPr>
        <dsp:cNvPr id="0" name=""/>
        <dsp:cNvSpPr/>
      </dsp:nvSpPr>
      <dsp:spPr>
        <a:xfrm rot="5400000">
          <a:off x="-183201" y="208560"/>
          <a:ext cx="1221341" cy="85493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800" b="0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52827"/>
        <a:ext cx="854938" cy="366403"/>
      </dsp:txXfrm>
    </dsp:sp>
    <dsp:sp modelId="{F1D12E6D-DA21-4F01-A6A5-A5B71DCC1B75}">
      <dsp:nvSpPr>
        <dsp:cNvPr id="0" name=""/>
        <dsp:cNvSpPr/>
      </dsp:nvSpPr>
      <dsp:spPr>
        <a:xfrm rot="5400000">
          <a:off x="4410196" y="-3542723"/>
          <a:ext cx="819521" cy="79300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</a:t>
          </a:r>
          <a:r>
            <a:rPr lang="ru-RU" sz="1800" b="0" i="1" kern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родолжение работы по формированию здоровьесберегающей среды, созданию безопасных условий для сохранения и укрепления здоровья детей во всех видах деятельности.</a:t>
          </a:r>
          <a:endParaRPr lang="ru-RU" sz="1800" b="0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854938" y="52541"/>
        <a:ext cx="7890031" cy="739509"/>
      </dsp:txXfrm>
    </dsp:sp>
    <dsp:sp modelId="{E310DFE6-6A4B-4A1D-A310-285EA9D06F41}">
      <dsp:nvSpPr>
        <dsp:cNvPr id="0" name=""/>
        <dsp:cNvSpPr/>
      </dsp:nvSpPr>
      <dsp:spPr>
        <a:xfrm rot="5400000">
          <a:off x="-183201" y="1470708"/>
          <a:ext cx="1221341" cy="854938"/>
        </a:xfrm>
        <a:prstGeom prst="chevron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714975"/>
        <a:ext cx="854938" cy="366403"/>
      </dsp:txXfrm>
    </dsp:sp>
    <dsp:sp modelId="{2BA1C9DC-3D0C-4E43-BCF9-78CC1A7482EE}">
      <dsp:nvSpPr>
        <dsp:cNvPr id="0" name=""/>
        <dsp:cNvSpPr/>
      </dsp:nvSpPr>
      <dsp:spPr>
        <a:xfrm rot="5400000">
          <a:off x="4270375" y="-2280575"/>
          <a:ext cx="1099163" cy="79300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b="0" i="1" kern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Повышение квалификации, профессионального мастерства педагогических кадров, ориентированных на применение новых педагогических и информационных технологий с целью развития индивидуальных способностей и творческого потенциала каждого ребенка.</a:t>
          </a: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854939" y="1188519"/>
        <a:ext cx="7876380" cy="991849"/>
      </dsp:txXfrm>
    </dsp:sp>
    <dsp:sp modelId="{4C30DFF2-241D-4810-9641-A5C975D23335}">
      <dsp:nvSpPr>
        <dsp:cNvPr id="0" name=""/>
        <dsp:cNvSpPr/>
      </dsp:nvSpPr>
      <dsp:spPr>
        <a:xfrm rot="5400000">
          <a:off x="-183201" y="2580209"/>
          <a:ext cx="1221341" cy="854938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solidFill>
            <a:srgbClr val="0070C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285750" lvl="0" indent="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800" b="0" i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3</a:t>
          </a:r>
          <a:endParaRPr lang="ru-RU" sz="1800" b="0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824476"/>
        <a:ext cx="854938" cy="366403"/>
      </dsp:txXfrm>
    </dsp:sp>
    <dsp:sp modelId="{1B6BE0F1-3195-4CCA-BAC0-0A19EA8B019D}">
      <dsp:nvSpPr>
        <dsp:cNvPr id="0" name=""/>
        <dsp:cNvSpPr/>
      </dsp:nvSpPr>
      <dsp:spPr>
        <a:xfrm rot="5400000">
          <a:off x="4423021" y="-1171073"/>
          <a:ext cx="793871" cy="79300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Участие в конкурсе на соискание статуса региональной инновационной площадки.</a:t>
          </a:r>
          <a:b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854938" y="2435764"/>
        <a:ext cx="7891283" cy="716363"/>
      </dsp:txXfrm>
    </dsp:sp>
    <dsp:sp modelId="{9D935AD0-88D5-46C0-AAF9-0DC08A82CCA3}">
      <dsp:nvSpPr>
        <dsp:cNvPr id="0" name=""/>
        <dsp:cNvSpPr/>
      </dsp:nvSpPr>
      <dsp:spPr>
        <a:xfrm rot="5400000">
          <a:off x="-183201" y="3689711"/>
          <a:ext cx="1221341" cy="854938"/>
        </a:xfrm>
        <a:prstGeom prst="chevron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933978"/>
        <a:ext cx="854938" cy="366403"/>
      </dsp:txXfrm>
    </dsp:sp>
    <dsp:sp modelId="{56E0AFF1-697D-4486-B28C-22AE4D9A7683}">
      <dsp:nvSpPr>
        <dsp:cNvPr id="0" name=""/>
        <dsp:cNvSpPr/>
      </dsp:nvSpPr>
      <dsp:spPr>
        <a:xfrm rot="5400000">
          <a:off x="4423021" y="-61572"/>
          <a:ext cx="793871" cy="79300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marR="0" lvl="1" indent="0" algn="l" defTabSz="9779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1800" b="0" i="1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Создание системы дополнительного образования для детей дошкольного возраста.</a:t>
          </a:r>
          <a:br>
            <a:rPr lang="ru-RU" sz="1800" b="0" i="1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854938" y="3545265"/>
        <a:ext cx="7891283" cy="716363"/>
      </dsp:txXfrm>
    </dsp:sp>
    <dsp:sp modelId="{E276EB4B-15F0-408C-B66F-B95192A5E7AC}">
      <dsp:nvSpPr>
        <dsp:cNvPr id="0" name=""/>
        <dsp:cNvSpPr/>
      </dsp:nvSpPr>
      <dsp:spPr>
        <a:xfrm rot="5400000">
          <a:off x="-183201" y="4799213"/>
          <a:ext cx="1221341" cy="854938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5043480"/>
        <a:ext cx="854938" cy="366403"/>
      </dsp:txXfrm>
    </dsp:sp>
    <dsp:sp modelId="{ABC3AECE-3E77-40BA-A1F3-BBACF5DC3A3A}">
      <dsp:nvSpPr>
        <dsp:cNvPr id="0" name=""/>
        <dsp:cNvSpPr/>
      </dsp:nvSpPr>
      <dsp:spPr>
        <a:xfrm rot="5400000">
          <a:off x="4423021" y="1047929"/>
          <a:ext cx="793871" cy="79300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0070C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1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доступности среды для разных категорий детей.</a:t>
          </a:r>
          <a: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800" b="0" i="1" kern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8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854938" y="4654766"/>
        <a:ext cx="7891283" cy="7163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0.42274</cdr:x>
      <cdr:y>0.08092</cdr:y>
    </cdr:from>
    <cdr:to>
      <cdr:x>0.51829</cdr:x>
      <cdr:y>0.28737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92904" y="141120"/>
          <a:ext cx="36004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0.2169</cdr:x>
      <cdr:y>0.45253</cdr:y>
    </cdr:from>
    <cdr:to>
      <cdr:x>0.33156</cdr:x>
      <cdr:y>0.65898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7283" y="789192"/>
          <a:ext cx="43204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0.44858</cdr:x>
      <cdr:y>0.11874</cdr:y>
    </cdr:from>
    <cdr:to>
      <cdr:x>0.54413</cdr:x>
      <cdr:y>0.32519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90274" y="207086"/>
          <a:ext cx="36004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0.21727</cdr:x>
      <cdr:y>0.36648</cdr:y>
    </cdr:from>
    <cdr:to>
      <cdr:x>0.33193</cdr:x>
      <cdr:y>0.57293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18709" y="639134"/>
          <a:ext cx="43204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26964-25A0-4BBB-913D-3ADA50292A81}" type="datetimeFigureOut">
              <a:rPr lang="ru-RU" smtClean="0"/>
              <a:t>10.03.2021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39D6A-1AF6-455B-BC5A-EA0BDB9E7A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95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39D6A-1AF6-455B-BC5A-EA0BDB9E7A0D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856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hyperlink" Target="mailto:detskiysad-29@yandex.ru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7.jpeg"/><Relationship Id="rId7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6.jpeg"/><Relationship Id="rId9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microsoft.com/office/2007/relationships/diagramDrawing" Target="../diagrams/drawing7.xml"/><Relationship Id="rId18" Type="http://schemas.microsoft.com/office/2007/relationships/diagramDrawing" Target="../diagrams/drawing8.xml"/><Relationship Id="rId3" Type="http://schemas.openxmlformats.org/officeDocument/2006/relationships/chart" Target="../charts/chart11.xml"/><Relationship Id="rId7" Type="http://schemas.openxmlformats.org/officeDocument/2006/relationships/diagramColors" Target="../diagrams/colors6.xml"/><Relationship Id="rId12" Type="http://schemas.openxmlformats.org/officeDocument/2006/relationships/diagramColors" Target="../diagrams/colors7.xml"/><Relationship Id="rId17" Type="http://schemas.openxmlformats.org/officeDocument/2006/relationships/diagramColors" Target="../diagrams/colors8.xml"/><Relationship Id="rId2" Type="http://schemas.openxmlformats.org/officeDocument/2006/relationships/image" Target="../media/image2.png"/><Relationship Id="rId16" Type="http://schemas.openxmlformats.org/officeDocument/2006/relationships/diagramQuickStyle" Target="../diagrams/quickStyle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11" Type="http://schemas.openxmlformats.org/officeDocument/2006/relationships/diagramQuickStyle" Target="../diagrams/quickStyle7.xml"/><Relationship Id="rId5" Type="http://schemas.openxmlformats.org/officeDocument/2006/relationships/diagramLayout" Target="../diagrams/layout6.xml"/><Relationship Id="rId15" Type="http://schemas.openxmlformats.org/officeDocument/2006/relationships/diagramLayout" Target="../diagrams/layout8.xml"/><Relationship Id="rId10" Type="http://schemas.openxmlformats.org/officeDocument/2006/relationships/diagramLayout" Target="../diagrams/layout7.xml"/><Relationship Id="rId19" Type="http://schemas.openxmlformats.org/officeDocument/2006/relationships/chart" Target="../charts/chart12.xml"/><Relationship Id="rId4" Type="http://schemas.openxmlformats.org/officeDocument/2006/relationships/diagramData" Target="../diagrams/data6.xml"/><Relationship Id="rId9" Type="http://schemas.openxmlformats.org/officeDocument/2006/relationships/diagramData" Target="../diagrams/data7.xml"/><Relationship Id="rId14" Type="http://schemas.openxmlformats.org/officeDocument/2006/relationships/diagramData" Target="../diagrams/data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муниципального бюджетного дошкольного образовательного учреждения детский сад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№29 за 2018-2021 уч.г.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988840"/>
            <a:ext cx="8964488" cy="4439986"/>
          </a:xfrm>
        </p:spPr>
        <p:txBody>
          <a:bodyPr>
            <a:normAutofit fontScale="92500" lnSpcReduction="10000"/>
          </a:bodyPr>
          <a:lstStyle/>
          <a:p>
            <a:pPr lv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Юридический </a:t>
            </a:r>
            <a:r>
              <a:rPr lang="ru-RU" alt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607033, 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Нижегородская область, г. Выкса,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Досчатое, </a:t>
            </a:r>
          </a:p>
          <a:p>
            <a:pPr lv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м-н Приокский, д.№5, пом.№1</a:t>
            </a:r>
            <a:r>
              <a:rPr lang="ru-RU" altLang="ru-RU" sz="1800" i="1" dirty="0" smtClean="0">
                <a:solidFill>
                  <a:srgbClr val="0A49C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800" i="1" dirty="0">
              <a:solidFill>
                <a:srgbClr val="0A49C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Телефон 8 (83177)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4-82-80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en-US" altLang="ru-RU" sz="1800" dirty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en-US" altLang="ru-RU" sz="1800" dirty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Mail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en-US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detskiysad-29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@</a:t>
            </a:r>
            <a:r>
              <a:rPr lang="ru-RU" altLang="ru-RU" sz="1800" dirty="0" err="1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yandex.r</a:t>
            </a:r>
            <a:r>
              <a:rPr lang="en-US" altLang="ru-RU" sz="1800" dirty="0" smtClean="0">
                <a:solidFill>
                  <a:sysClr val="windowText" lastClr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u</a:t>
            </a:r>
            <a:endParaRPr lang="en-US" altLang="ru-RU" sz="1800" dirty="0" smtClean="0">
              <a:solidFill>
                <a:sysClr val="windowText" lastClr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Режим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работы: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10,5 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6.30 до 17.00,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 ч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 6.30 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en-US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18.30</a:t>
            </a:r>
            <a:endParaRPr lang="ru-RU" altLang="ru-RU" sz="1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Функционирует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ноября 1959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сад посещают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80 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Педагогический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состав: </a:t>
            </a:r>
            <a:r>
              <a:rPr lang="ru-RU" alt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педагогов.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Заведующий:</a:t>
            </a:r>
            <a:r>
              <a:rPr lang="ru-RU" alt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Горячева Анна Александровна</a:t>
            </a:r>
            <a:endParaRPr lang="ru-RU" alt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846516"/>
              </p:ext>
            </p:extLst>
          </p:nvPr>
        </p:nvGraphicFramePr>
        <p:xfrm>
          <a:off x="5292725" y="3717032"/>
          <a:ext cx="3602038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Acrobat Document" r:id="rId5" imgW="5714932" imgH="4286250" progId="AcroExch.Document.DC">
                  <p:embed/>
                </p:oleObj>
              </mc:Choice>
              <mc:Fallback>
                <p:oleObj name="Acrobat Document" r:id="rId5" imgW="5714932" imgH="42862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2725" y="3717032"/>
                        <a:ext cx="3602038" cy="2592288"/>
                      </a:xfrm>
                      <a:prstGeom prst="rect">
                        <a:avLst/>
                      </a:prstGeom>
                      <a:ln w="5715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>ТЕМА 9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b="1" dirty="0" smtClean="0"/>
              <a:t>ОРГАНІЗАЦІЙНА КУЛЬТУРА ТА УПРАВЛІННЯ СТРАТЕГІЧНИМИ ЗМІНАМИ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428868"/>
            <a:ext cx="8501122" cy="4071966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dirty="0" smtClean="0">
                <a:solidFill>
                  <a:schemeClr val="tx1"/>
                </a:solidFill>
              </a:rPr>
              <a:t>Організаційна культура: поняття та механізми формування</a:t>
            </a:r>
          </a:p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2. Типи організаційних культур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3. Соціальна відповідальність і етика у стратегічному управлінні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-27384"/>
            <a:ext cx="87849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Дорожная карта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направлению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«Охрана и укрепление здоровья детей 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Привести помещения в соответствие санитарно-гигиеническим нормам и требованиям безопасности.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414067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Сохранение и укрепление положительной </a:t>
            </a:r>
            <a:r>
              <a:rPr lang="ru-RU" dirty="0" smtClean="0"/>
              <a:t>динамики </a:t>
            </a:r>
            <a:r>
              <a:rPr lang="ru-RU" dirty="0"/>
              <a:t>состояния здоровья воспитанников,</a:t>
            </a:r>
          </a:p>
        </p:txBody>
      </p:sp>
      <p:graphicFrame>
        <p:nvGraphicFramePr>
          <p:cNvPr id="8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03573"/>
              </p:ext>
            </p:extLst>
          </p:nvPr>
        </p:nvGraphicFramePr>
        <p:xfrm>
          <a:off x="107504" y="781639"/>
          <a:ext cx="8961258" cy="593043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0509"/>
                <a:gridCol w="4847756"/>
                <a:gridCol w="3822993"/>
              </a:tblGrid>
              <a:tr h="56673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работы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2018 - 2021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endParaRPr lang="ru-RU" sz="1800"/>
                    </a:p>
                  </a:txBody>
                  <a:tcPr marL="91432" marR="91432" marT="45728" marB="45728"/>
                </a:tc>
              </a:tr>
              <a:tr h="7606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Оценка условий, обеспечивающих охрану и укрепление здоровья воспитанников в ДОУ.</a:t>
                      </a:r>
                    </a:p>
                    <a:p>
                      <a:pPr algn="just"/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Инновационные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формы работы по ОБЖ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РППС по ОБЖ</a:t>
                      </a: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социума к работе по ОБЖ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606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Обновление нормативно-правовой базы ДОУ по формированию безопасного образовательного пространства.</a:t>
                      </a:r>
                      <a:r>
                        <a:rPr lang="ru-RU" sz="1500" spc="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i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7606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пространственно – развивающей, безопасной, здоровьесберегающей среды  помещений и участков.</a:t>
                      </a: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53690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spc="3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Составление банка здоровьесберегающих технологий для использования в ДОУ.</a:t>
                      </a:r>
                      <a:endParaRPr lang="ru-RU" sz="1500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76061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Внедрение инновационных образовательных технологий по обеспечению охраны и укреплению здоровья воспитанников.</a:t>
                      </a: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32811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Предполагаемые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58423">
                <a:tc gridSpan="3"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Сохранена положительная динамика состояния здоровья воспитанников</a:t>
                      </a: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способствующая повышению качества их образования.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Повышена компетентность педагогов в вопросах физического воспитания детей.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Созданы условия для сохранения и укрепления здоровья дошкольников.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Внедрены в практику работы педагогов </a:t>
                      </a: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новые </a:t>
                      </a:r>
                      <a:r>
                        <a:rPr lang="ru-RU" sz="1500" b="0" i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здоровьесберегающие</a:t>
                      </a: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технологии.</a:t>
                      </a:r>
                      <a:endParaRPr lang="ru-RU" sz="15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q"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642" y="1583004"/>
            <a:ext cx="1127566" cy="94183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http://sad-bolshe.berestovica.edu.by/sm_full.aspx?guid=2270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2062" y="2824719"/>
            <a:ext cx="1092146" cy="1015663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Рисунок 12" descr="D:\29\ФОТО-мои\Фото - квест Кошке помогли-профессий много нашли\104_64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5301" y="1583004"/>
            <a:ext cx="1266254" cy="95548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4" name="Рисунок 13" descr="D:\29\Пожарка\102_604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70873" y="1583004"/>
            <a:ext cx="1131394" cy="9819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5" name="Рисунок 14" descr="D:\29\Пожарка\102_599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0358" y="4021998"/>
            <a:ext cx="1113850" cy="878406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" name="Рисунок 15" descr="D:\29\Пожарная охрана\102_388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46874" y="4021998"/>
            <a:ext cx="1244681" cy="878406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67346" y="2824718"/>
            <a:ext cx="1224209" cy="1015663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Рисунок 18" descr="C:\Users\Администратор\AppData\Local\Microsoft\Windows\Temporary Internet Files\Content.Word\100_6719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0874" y="2827645"/>
            <a:ext cx="1131394" cy="1033403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0" name="Picture 2" descr="C:\Users\Администратор\Desktop\ГАИ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764" y="4021998"/>
            <a:ext cx="1112504" cy="87840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>ТЕМА 9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b="1" dirty="0" smtClean="0"/>
              <a:t>ОРГАНІЗАЦІЙНА КУЛЬТУРА ТА УПРАВЛІННЯ СТРАТЕГІЧНИМИ ЗМІНАМИ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35" y="-196164"/>
            <a:ext cx="9138338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-9939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Результативность реализации программы развития </a:t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«Инновационное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образовательное пространство ДОУ»</a:t>
            </a:r>
            <a:endParaRPr lang="ru-RU" dirty="0"/>
          </a:p>
        </p:txBody>
      </p:sp>
      <p:graphicFrame>
        <p:nvGraphicFramePr>
          <p:cNvPr id="8" name="Объект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739141"/>
              </p:ext>
            </p:extLst>
          </p:nvPr>
        </p:nvGraphicFramePr>
        <p:xfrm>
          <a:off x="332492" y="4589839"/>
          <a:ext cx="3671887" cy="21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Стрелка вниз 10"/>
          <p:cNvSpPr/>
          <p:nvPr/>
        </p:nvSpPr>
        <p:spPr>
          <a:xfrm>
            <a:off x="179512" y="811446"/>
            <a:ext cx="4248472" cy="720080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Количество участников, вовлеченных в инновационный процесс</a:t>
            </a:r>
            <a:endParaRPr lang="ru-RU" sz="1600" b="1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179513" y="3950995"/>
            <a:ext cx="4168618" cy="702141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личностных достижений субъектов образовательного процесса</a:t>
            </a:r>
            <a:endParaRPr lang="ru-RU" sz="1600" b="1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952862" y="811446"/>
            <a:ext cx="4010545" cy="846157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удовлетворённости родителей качеством оказания образовательных услуг</a:t>
            </a:r>
            <a:endParaRPr lang="ru-RU" sz="1600" b="1" dirty="0"/>
          </a:p>
        </p:txBody>
      </p:sp>
      <p:graphicFrame>
        <p:nvGraphicFramePr>
          <p:cNvPr id="6" name="Объек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626590"/>
              </p:ext>
            </p:extLst>
          </p:nvPr>
        </p:nvGraphicFramePr>
        <p:xfrm>
          <a:off x="337585" y="1772816"/>
          <a:ext cx="3967715" cy="1893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Объект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997881"/>
              </p:ext>
            </p:extLst>
          </p:nvPr>
        </p:nvGraphicFramePr>
        <p:xfrm>
          <a:off x="4657532" y="1997809"/>
          <a:ext cx="4395319" cy="3906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27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1772816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8569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Результативность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Компетентный педагог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8" name="Объект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074159"/>
              </p:ext>
            </p:extLst>
          </p:nvPr>
        </p:nvGraphicFramePr>
        <p:xfrm>
          <a:off x="262471" y="1508266"/>
          <a:ext cx="3373425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653010"/>
              </p:ext>
            </p:extLst>
          </p:nvPr>
        </p:nvGraphicFramePr>
        <p:xfrm>
          <a:off x="4355976" y="1554832"/>
          <a:ext cx="4550605" cy="237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92614289"/>
              </p:ext>
            </p:extLst>
          </p:nvPr>
        </p:nvGraphicFramePr>
        <p:xfrm>
          <a:off x="262471" y="5013176"/>
          <a:ext cx="3768080" cy="1743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36009252"/>
              </p:ext>
            </p:extLst>
          </p:nvPr>
        </p:nvGraphicFramePr>
        <p:xfrm>
          <a:off x="5138501" y="5083651"/>
          <a:ext cx="3768080" cy="1743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Стрелка вниз 13"/>
          <p:cNvSpPr/>
          <p:nvPr/>
        </p:nvSpPr>
        <p:spPr>
          <a:xfrm>
            <a:off x="57399" y="4106776"/>
            <a:ext cx="4010545" cy="978408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2471" y="4110171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b="1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оля </a:t>
            </a:r>
            <a:r>
              <a:rPr lang="ru-RU" sz="16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внедряющих </a:t>
            </a:r>
            <a:r>
              <a:rPr lang="ru-RU" sz="1600" b="1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педагогические технологии</a:t>
            </a:r>
            <a:endParaRPr lang="ru-RU" sz="16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860032" y="4077072"/>
            <a:ext cx="3974541" cy="978408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педагогов, осуществляющих транслирование опыта работы на разных уровнях</a:t>
            </a:r>
            <a:endParaRPr lang="ru-RU" sz="16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179512" y="1033388"/>
            <a:ext cx="4010545" cy="595412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4788024" y="1038706"/>
            <a:ext cx="4010545" cy="590094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972017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Аттестация педагогических работников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1088" y="1044025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образования педагогического коллектива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633" y="116632"/>
            <a:ext cx="87849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Результативность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 база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56897" y="1039962"/>
            <a:ext cx="8825711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Оснащенность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материально-технической базы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971364"/>
              </p:ext>
            </p:extLst>
          </p:nvPr>
        </p:nvGraphicFramePr>
        <p:xfrm>
          <a:off x="107504" y="1500174"/>
          <a:ext cx="8928991" cy="1718522"/>
        </p:xfrm>
        <a:graphic>
          <a:graphicData uri="http://schemas.openxmlformats.org/drawingml/2006/table">
            <a:tbl>
              <a:tblPr firstRow="1" bandRow="1">
                <a:effectLst/>
                <a:tableStyleId>{22838BEF-8BB2-4498-84A7-C5851F593DF1}</a:tableStyleId>
              </a:tblPr>
              <a:tblGrid>
                <a:gridCol w="3830725"/>
                <a:gridCol w="1727881"/>
                <a:gridCol w="1532544"/>
                <a:gridCol w="1837841"/>
              </a:tblGrid>
              <a:tr h="3446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Бюджетное финансирование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 (руб.)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 (руб.)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 (руб.)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98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Программно-методическое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обеспечение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26242,00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149715,21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20536,00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3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Материально-техническое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оснащение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176751,00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387427,00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183152,50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Информационное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оснащение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10080,00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132180,00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148425,00</a:t>
                      </a:r>
                    </a:p>
                  </a:txBody>
                  <a:tcPr/>
                </a:tc>
              </a:tr>
              <a:tr h="27199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Внебюджетные поступления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103896,96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49418,15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C:\Users\Администратор\AppData\Local\Microsoft\Windows\Temporary Internet Files\Content.Word\100_80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9513" y="3284984"/>
            <a:ext cx="2232248" cy="1713736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7" descr="C:\Users\Администратор\AppData\Local\Microsoft\Windows\Temporary Internet Files\Content.Word\100_80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876" y="3284984"/>
            <a:ext cx="2123453" cy="1703594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34" y="5153424"/>
            <a:ext cx="2136195" cy="1577481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Рисунок 9" descr="C:\Users\Админ\AppData\Local\Microsoft\Windows\Temporary Internet Files\Content.Word\100_91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73161" y="5139776"/>
            <a:ext cx="2218600" cy="160477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8" name="Picture 6" descr="C:\Users\Администратор\Desktop\IMG-9b780e20f82b2aee01ff53ec3495cc52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12" y="3284984"/>
            <a:ext cx="2123064" cy="1703594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Администратор\AppData\Local\Microsoft\Windows\Temporary Internet Files\Content.Word\100_823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0848" y="3279669"/>
            <a:ext cx="2106353" cy="173620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Рисунок 12" descr="C:\Users\Администратор\AppData\Local\Microsoft\Windows\Temporary Internet Files\Content.Word\100_824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04711" y="5140848"/>
            <a:ext cx="2123065" cy="163035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4" name="Рисунок 13" descr="D:\29\РППС групп\102_612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0847" y="5139776"/>
            <a:ext cx="2106353" cy="1631429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4624"/>
            <a:ext cx="87849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Результативность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Охрана и укрепление здоровья детей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4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373064"/>
              </p:ext>
            </p:extLst>
          </p:nvPr>
        </p:nvGraphicFramePr>
        <p:xfrm>
          <a:off x="4978961" y="1984958"/>
          <a:ext cx="3998036" cy="479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88929344"/>
              </p:ext>
            </p:extLst>
          </p:nvPr>
        </p:nvGraphicFramePr>
        <p:xfrm>
          <a:off x="5662" y="1412776"/>
          <a:ext cx="4275057" cy="2304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трелка вниз 11"/>
          <p:cNvSpPr/>
          <p:nvPr/>
        </p:nvSpPr>
        <p:spPr>
          <a:xfrm>
            <a:off x="179512" y="867547"/>
            <a:ext cx="4101207" cy="595412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воспитанников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группам здоровья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4966452" y="1412776"/>
            <a:ext cx="4010545" cy="1512168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Результативность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создания организационных условий и нормативно-правового обеспечения безопасности 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ДОУ</a:t>
            </a:r>
          </a:p>
          <a:p>
            <a:pPr algn="ctr">
              <a:defRPr/>
            </a:pPr>
            <a:endParaRPr lang="ru-RU" sz="1600" b="1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179513" y="3789040"/>
            <a:ext cx="4101206" cy="595412"/>
          </a:xfrm>
          <a:prstGeom prst="downArrow">
            <a:avLst>
              <a:gd name="adj1" fmla="val 93966"/>
              <a:gd name="adj2" fmla="val 22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 smtClean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</a:t>
            </a:r>
            <a:r>
              <a:rPr lang="ru-RU" sz="1600" b="1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выпускников к обучению в школе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144996448"/>
              </p:ext>
            </p:extLst>
          </p:nvPr>
        </p:nvGraphicFramePr>
        <p:xfrm>
          <a:off x="0" y="4415351"/>
          <a:ext cx="4180992" cy="2284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36712"/>
            <a:ext cx="7772400" cy="1061917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-27384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Параметры оценки эффективности реализации программы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035612"/>
              </p:ext>
            </p:extLst>
          </p:nvPr>
        </p:nvGraphicFramePr>
        <p:xfrm>
          <a:off x="92300" y="476672"/>
          <a:ext cx="8964612" cy="6238572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939260"/>
                <a:gridCol w="6025352"/>
              </a:tblGrid>
              <a:tr h="4320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эффективности</a:t>
                      </a:r>
                      <a:endParaRPr lang="ru-RU" sz="16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49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материально-технической,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программно - методической оснащенности образовательного процесса.</a:t>
                      </a: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alt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Улучшение материальной базы учреждения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предметно-развивающей среды ДОУ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 методической литературой</a:t>
                      </a: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850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создания условий для воспитания и социализации.</a:t>
                      </a:r>
                    </a:p>
                    <a:p>
                      <a:endParaRPr lang="ru-RU" sz="1500" b="0" i="0" kern="1200" dirty="0" smtClean="0">
                        <a:solidFill>
                          <a:srgbClr val="0000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омфортных условий для получения  качественного дошкольного образования, сохранения и укрепления здоровья, безопасности воспитанников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образовательных и творческих достижений воспитанников (участие в конкурсах, выставках, соревнованиях и т.д.)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включение родителей в воспитательно-образовательный процесс</a:t>
                      </a: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56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организованности и эффективности инновационных</a:t>
                      </a:r>
                      <a:r>
                        <a:rPr lang="ru-RU" sz="15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процессов.</a:t>
                      </a:r>
                      <a:endParaRPr lang="ru-RU" sz="1500" b="0" i="0" kern="1200" dirty="0" smtClean="0">
                        <a:solidFill>
                          <a:srgbClr val="000099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Внедрение инновационных технологий в образовательный процесс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Сотрудничество с социальными партнерами.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15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5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создания условий для деятельности педагогов.</a:t>
                      </a:r>
                      <a:endParaRPr lang="ru-RU" sz="1500" b="0" i="0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повышение уровня профессиональной компетентности педагогов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педагогов в профессиональных конкурсах</a:t>
                      </a: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449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5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 эффективности деятельности управления.</a:t>
                      </a:r>
                      <a:endParaRPr lang="ru-RU" sz="1500" b="0" i="0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alt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Оптимальность организационной структуры</a:t>
                      </a:r>
                      <a:r>
                        <a:rPr lang="ru-RU" alt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управления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alt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родителей  качеством </a:t>
                      </a:r>
                      <a:r>
                        <a:rPr lang="ru-RU" alt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 дошкольного учреждения</a:t>
                      </a:r>
                    </a:p>
                    <a:p>
                      <a:pPr marL="285750" indent="-285750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Информатизация деятельности ДОУ  (открытость)</a:t>
                      </a: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8188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эффективных инициатив.</a:t>
                      </a:r>
                      <a:endParaRPr lang="ru-RU" sz="1500" b="0" i="0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Транслирование педагогического опыта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endParaRPr lang="ru-RU" sz="1500" b="0" i="0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9" marR="91449" marT="45727" marB="4572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5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27384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-27384"/>
            <a:ext cx="871296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Эффективность реализации программы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развития</a:t>
            </a:r>
            <a:endParaRPr lang="en-US" alt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4999" y="1358741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39342" y="202077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367513"/>
              </p:ext>
            </p:extLst>
          </p:nvPr>
        </p:nvGraphicFramePr>
        <p:xfrm>
          <a:off x="89926" y="454168"/>
          <a:ext cx="9013580" cy="31332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08303"/>
                <a:gridCol w="3000750"/>
                <a:gridCol w="3004527"/>
              </a:tblGrid>
              <a:tr h="3082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Финансирование реализации программы</a:t>
                      </a:r>
                      <a:endParaRPr lang="ru-RU" sz="1600" b="1" i="0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для воспитания и социализации детей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Инновационные процессы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</a:tr>
              <a:tr h="2554090">
                <a:tc>
                  <a:txBody>
                    <a:bodyPr/>
                    <a:lstStyle/>
                    <a:p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Внедрение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инновационных технологий 2018-2021гг.</a:t>
                      </a:r>
                    </a:p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4788669"/>
              </p:ext>
            </p:extLst>
          </p:nvPr>
        </p:nvGraphicFramePr>
        <p:xfrm>
          <a:off x="89926" y="3645024"/>
          <a:ext cx="9013580" cy="320216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08303"/>
                <a:gridCol w="3000750"/>
                <a:gridCol w="3004527"/>
              </a:tblGrid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деятельности педагогов</a:t>
                      </a:r>
                      <a:endParaRPr lang="ru-RU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Эффективность деятельности управления</a:t>
                      </a:r>
                      <a:endParaRPr lang="ru-RU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эффективных инициатив</a:t>
                      </a:r>
                      <a:endParaRPr lang="ru-RU" sz="16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</a:tr>
              <a:tr h="25540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Развитие кадрового потенциала</a:t>
                      </a:r>
                    </a:p>
                    <a:p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vert="vert270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</a:tr>
            </a:tbl>
          </a:graphicData>
        </a:graphic>
      </p:graphicFrame>
      <p:graphicFrame>
        <p:nvGraphicFramePr>
          <p:cNvPr id="11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5848481"/>
              </p:ext>
            </p:extLst>
          </p:nvPr>
        </p:nvGraphicFramePr>
        <p:xfrm>
          <a:off x="3095909" y="1088975"/>
          <a:ext cx="3024187" cy="2433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226370103"/>
              </p:ext>
            </p:extLst>
          </p:nvPr>
        </p:nvGraphicFramePr>
        <p:xfrm>
          <a:off x="6228184" y="1484784"/>
          <a:ext cx="275794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539551" y="4415979"/>
            <a:ext cx="2520281" cy="2232025"/>
            <a:chOff x="468312" y="2853010"/>
            <a:chExt cx="2016126" cy="381635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971550" y="2853010"/>
              <a:ext cx="1512888" cy="6477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100% педагогов</a:t>
              </a:r>
            </a:p>
            <a:p>
              <a:pPr algn="ctr">
                <a:defRPr/>
              </a:pPr>
              <a:r>
                <a:rPr lang="ru-RU" sz="9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повысили квалификацию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71550" y="3645172"/>
              <a:ext cx="1512888" cy="6477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50</a:t>
              </a: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% педагогов имеют первую </a:t>
              </a:r>
              <a:r>
                <a:rPr lang="ru-RU" sz="9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кв</a:t>
              </a: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. кат.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71550" y="4437335"/>
              <a:ext cx="1512888" cy="6477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87% </a:t>
              </a: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педагогов транслируют опыт на разных уровнях</a:t>
              </a: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971550" y="5229497"/>
              <a:ext cx="1512888" cy="6477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100% педагогов реализуют образовательные проекты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971550" y="6021660"/>
              <a:ext cx="1512888" cy="64770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87% </a:t>
              </a:r>
              <a:r>
                <a:rPr lang="ru-RU" sz="9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педагогов используют инновационные технологии</a:t>
              </a:r>
            </a:p>
          </p:txBody>
        </p:sp>
        <p:sp>
          <p:nvSpPr>
            <p:cNvPr id="19" name="Стрелка вправо 18"/>
            <p:cNvSpPr/>
            <p:nvPr/>
          </p:nvSpPr>
          <p:spPr>
            <a:xfrm>
              <a:off x="468313" y="3932510"/>
              <a:ext cx="431800" cy="7143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Стрелка вправо 19"/>
            <p:cNvSpPr/>
            <p:nvPr/>
          </p:nvSpPr>
          <p:spPr>
            <a:xfrm>
              <a:off x="468313" y="4653235"/>
              <a:ext cx="431800" cy="7143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Стрелка вправо 20"/>
            <p:cNvSpPr/>
            <p:nvPr/>
          </p:nvSpPr>
          <p:spPr>
            <a:xfrm>
              <a:off x="468313" y="6308997"/>
              <a:ext cx="431800" cy="714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Стрелка вправо 21"/>
            <p:cNvSpPr/>
            <p:nvPr/>
          </p:nvSpPr>
          <p:spPr>
            <a:xfrm>
              <a:off x="468313" y="5445397"/>
              <a:ext cx="431800" cy="714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Стрелка вправо 25"/>
            <p:cNvSpPr/>
            <p:nvPr/>
          </p:nvSpPr>
          <p:spPr>
            <a:xfrm>
              <a:off x="468312" y="3141139"/>
              <a:ext cx="431800" cy="714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1358733131"/>
              </p:ext>
            </p:extLst>
          </p:nvPr>
        </p:nvGraphicFramePr>
        <p:xfrm>
          <a:off x="3131839" y="4293096"/>
          <a:ext cx="2880321" cy="2564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08054725"/>
              </p:ext>
            </p:extLst>
          </p:nvPr>
        </p:nvGraphicFramePr>
        <p:xfrm>
          <a:off x="6156176" y="4293096"/>
          <a:ext cx="2987824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24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918354"/>
              </p:ext>
            </p:extLst>
          </p:nvPr>
        </p:nvGraphicFramePr>
        <p:xfrm>
          <a:off x="76679" y="1103536"/>
          <a:ext cx="2932354" cy="2471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215664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61"/>
            <a:ext cx="9176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288" y="188640"/>
            <a:ext cx="8280400" cy="93503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управления процессом реализации 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программы развития ДОУ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1188243" y="1127961"/>
            <a:ext cx="719137" cy="647700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427538" y="1130157"/>
            <a:ext cx="360362" cy="49861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036548" y="1124744"/>
            <a:ext cx="720725" cy="647700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48" y="1772295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2138" y="1628775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Контроль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56325" y="1772295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Организация</a:t>
            </a:r>
          </a:p>
        </p:txBody>
      </p:sp>
      <p:sp>
        <p:nvSpPr>
          <p:cNvPr id="12" name="Стрелка вниз 11"/>
          <p:cNvSpPr/>
          <p:nvPr/>
        </p:nvSpPr>
        <p:spPr>
          <a:xfrm rot="1641381">
            <a:off x="3341688" y="2577421"/>
            <a:ext cx="288925" cy="36036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 rot="20019908">
            <a:off x="5530307" y="2576387"/>
            <a:ext cx="287337" cy="357187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58888" y="2913232"/>
            <a:ext cx="2881312" cy="9366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Внутренний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6463" y="2913231"/>
            <a:ext cx="2879725" cy="9366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Внешний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2484438" y="3860800"/>
            <a:ext cx="287337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6011863" y="3860800"/>
            <a:ext cx="288925" cy="28892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1" y="4163208"/>
            <a:ext cx="8596313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трелка вниз 18"/>
          <p:cNvSpPr/>
          <p:nvPr/>
        </p:nvSpPr>
        <p:spPr>
          <a:xfrm rot="1641381">
            <a:off x="1543050" y="5346700"/>
            <a:ext cx="287338" cy="36036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4464049" y="5339546"/>
            <a:ext cx="288925" cy="360362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 rot="20019908">
            <a:off x="7372350" y="5346700"/>
            <a:ext cx="288925" cy="35718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7950" y="5714294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Оценка качества условий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132138" y="5727213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Оценка качества процессов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56325" y="5714294"/>
            <a:ext cx="2879725" cy="9366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Оценка качества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29529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4623"/>
            <a:ext cx="7772400" cy="720081"/>
          </a:xfrm>
        </p:spPr>
        <p:txBody>
          <a:bodyPr>
            <a:noAutofit/>
          </a:bodyPr>
          <a:lstStyle/>
          <a:p>
            <a:pPr marL="274320" lvl="0" indent="-274320" algn="l">
              <a:spcBef>
                <a:spcPts val="600"/>
              </a:spcBef>
              <a:defRPr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Перспективы развития МБДОУ детского сада №29</a:t>
            </a:r>
            <a:r>
              <a:rPr lang="ru-RU" sz="1800" dirty="0">
                <a:solidFill>
                  <a:prstClr val="black"/>
                </a:solidFill>
              </a:rPr>
              <a:t/>
            </a:r>
            <a:br>
              <a:rPr lang="ru-RU" sz="1800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35307290"/>
              </p:ext>
            </p:extLst>
          </p:nvPr>
        </p:nvGraphicFramePr>
        <p:xfrm>
          <a:off x="251520" y="908720"/>
          <a:ext cx="8784976" cy="5849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1664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8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19672" y="2276872"/>
            <a:ext cx="6040760" cy="8340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6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2" y="0"/>
            <a:ext cx="8889649" cy="1916832"/>
          </a:xfrm>
        </p:spPr>
        <p:txBody>
          <a:bodyPr>
            <a:noAutofit/>
          </a:bodyPr>
          <a:lstStyle/>
          <a:p>
            <a:pPr lvl="0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Нормативные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основания 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разработки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Основанием </a:t>
            </a:r>
            <a:r>
              <a:rPr 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проектирования программы развития </a:t>
            </a:r>
            <a:br>
              <a:rPr 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является информация о состоянии образовательной системы в ДО, </a:t>
            </a:r>
            <a:br>
              <a:rPr 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которая отражает основные аспекты реализации образования в нашем учреждении.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8347" y="1556792"/>
            <a:ext cx="8712968" cy="5157192"/>
          </a:xfrm>
        </p:spPr>
        <p:txBody>
          <a:bodyPr>
            <a:no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Нормативная база:</a:t>
            </a:r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 уровень образования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Федеральный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 «Об образовании в Российской Федерации» от 29 декабря 2012 года № 273-ФЗ;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Приказ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30 августа 2013 года № 1014 «Об утверждении порядка организации и осуществления образовательной деятельности по основным общеобразовательным программам – образовательным программам дошкольного образования»;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ФГОС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(Приказ Министерства образования и науки Российской Федерации от 17 октября 2013 года № 1155 «Об утверждении федерального государственного образовательного стандарта дошкольного образования»;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Гос. программа РФ «Развитие образования» на 2013-2020 годы (Распоряжение Правительства РФ от 22.11.2012 г. №2148-р);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Концепция долгосрочного социально-экономического развития РФ на период до 2020 года (Распоряжение Правительства РФ от 17.11.2008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№ 1662-р);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Региональный  уровень образования</a:t>
            </a:r>
          </a:p>
          <a:p>
            <a:pPr marL="285750" lvl="0" indent="-285750" algn="l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Стратегия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социально-экономического развития Нижегородской области до 2035 года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Институциональный уровень образования (ДОО)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Устав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детский сад №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Положение о программе развития ДОУ»</a:t>
            </a:r>
          </a:p>
          <a:p>
            <a:pPr marL="285750" lvl="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Годовые планы работы ДОУ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Документы ДОУ (справки, отчеты и т.п.).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endParaRPr lang="ru-RU" sz="15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5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-8257"/>
            <a:ext cx="8501122" cy="6312194"/>
          </a:xfrm>
        </p:spPr>
        <p:txBody>
          <a:bodyPr>
            <a:normAutofit/>
          </a:bodyPr>
          <a:lstStyle/>
          <a:p>
            <a:pPr marL="342900" lvl="0" indent="-342900" fontAlgn="base">
              <a:spcAft>
                <a:spcPct val="0"/>
              </a:spcAft>
            </a:pP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Подходы и принципы разработки программы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</a:p>
          <a:p>
            <a:pPr marL="342900" lvl="0" indent="-342900" fontAlgn="base"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принципы разработки программы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развития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80282321"/>
              </p:ext>
            </p:extLst>
          </p:nvPr>
        </p:nvGraphicFramePr>
        <p:xfrm>
          <a:off x="179512" y="548680"/>
          <a:ext cx="8784976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6499603"/>
              </p:ext>
            </p:extLst>
          </p:nvPr>
        </p:nvGraphicFramePr>
        <p:xfrm>
          <a:off x="182343" y="3501008"/>
          <a:ext cx="8784976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2147196" y="3646720"/>
            <a:ext cx="504056" cy="13681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147196" y="4150776"/>
            <a:ext cx="504056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147196" y="472684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7196" y="5014872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47196" y="5014872"/>
            <a:ext cx="576064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147196" y="5014872"/>
            <a:ext cx="576064" cy="1584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7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44"/>
            <a:ext cx="9179315" cy="688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4624"/>
            <a:ext cx="8501122" cy="6456210"/>
          </a:xfrm>
        </p:spPr>
        <p:txBody>
          <a:bodyPr/>
          <a:lstStyle/>
          <a:p>
            <a:pPr marL="270510">
              <a:lnSpc>
                <a:spcPct val="150000"/>
              </a:lnSpc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0510">
              <a:lnSpc>
                <a:spcPct val="150000"/>
              </a:lnSpc>
            </a:pPr>
            <a:endParaRPr lang="ru-RU" sz="2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0510">
              <a:spcBef>
                <a:spcPts val="0"/>
              </a:spcBef>
            </a:pPr>
            <a:endParaRPr lang="ru-RU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0510">
              <a:spcBef>
                <a:spcPts val="0"/>
              </a:spcBef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0510">
              <a:lnSpc>
                <a:spcPct val="150000"/>
              </a:lnSpc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00114819"/>
              </p:ext>
            </p:extLst>
          </p:nvPr>
        </p:nvGraphicFramePr>
        <p:xfrm>
          <a:off x="179512" y="2564904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79512" y="101816"/>
            <a:ext cx="8784976" cy="1512168"/>
          </a:xfrm>
          <a:prstGeom prst="snip2Diag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 развития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0510" algn="ctr">
              <a:lnSpc>
                <a:spcPct val="120000"/>
              </a:lnSpc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образования через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инновационного образовательного пространства ДОУ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4624"/>
            <a:ext cx="8501122" cy="6384202"/>
          </a:xfrm>
        </p:spPr>
        <p:txBody>
          <a:bodyPr>
            <a:normAutofit/>
          </a:bodyPr>
          <a:lstStyle/>
          <a:p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Этапы реализации программы развития</a:t>
            </a:r>
            <a:endParaRPr lang="ru-RU" sz="2400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3E79D22A-24C7-4CFB-AF03-000126501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857218"/>
              </p:ext>
            </p:extLst>
          </p:nvPr>
        </p:nvGraphicFramePr>
        <p:xfrm>
          <a:off x="53752" y="548680"/>
          <a:ext cx="9036496" cy="178191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517953115"/>
                    </a:ext>
                  </a:extLst>
                </a:gridCol>
              </a:tblGrid>
              <a:tr h="495658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Организационно-подготовительный этап (сентябрь 2018 г. – декабрь 2018 г.)</a:t>
                      </a:r>
                      <a:endParaRPr kumimoji="0" lang="ru-RU" sz="20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73674108"/>
                  </a:ext>
                </a:extLst>
              </a:tr>
              <a:tr h="1232533">
                <a:tc>
                  <a:txBody>
                    <a:bodyPr/>
                    <a:lstStyle/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творческой группы по реализации Программы развития.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Разработка нормативно-правой документации, локальной базы необходимой для введения в образовательную деятельность ДОУ  инновационных образовательных услуг.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Выявление перспективных направлений  развития ДОУ на 2018 -2021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уч.г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Диагностика имеющихся ресурсов, поиск условий для реализации поставленных задач.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912171268"/>
                  </a:ext>
                </a:extLst>
              </a:tr>
            </a:tbl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4139952" y="2335978"/>
            <a:ext cx="432048" cy="360040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="" xmlns:a16="http://schemas.microsoft.com/office/drawing/2014/main" id="{3E79D22A-24C7-4CFB-AF03-000126501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209995"/>
              </p:ext>
            </p:extLst>
          </p:nvPr>
        </p:nvGraphicFramePr>
        <p:xfrm>
          <a:off x="53788" y="2716397"/>
          <a:ext cx="9036496" cy="145672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517953115"/>
                    </a:ext>
                  </a:extLst>
                </a:gridCol>
              </a:tblGrid>
              <a:tr h="372198">
                <a:tc>
                  <a:txBody>
                    <a:bodyPr/>
                    <a:lstStyle/>
                    <a:p>
                      <a:pPr lvl="0" algn="ctr"/>
                      <a:r>
                        <a:rPr lang="ru-RU" sz="2000" b="1" dirty="0" smtClean="0">
                          <a:latin typeface="Times New Roman" pitchFamily="18" charset="0"/>
                        </a:rPr>
                        <a:t>Практический этап (январь 2019 г. – декабрь 2020 г.)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73674108"/>
                  </a:ext>
                </a:extLst>
              </a:tr>
              <a:tr h="1060485">
                <a:tc>
                  <a:txBody>
                    <a:bodyPr/>
                    <a:lstStyle/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оптимальных условий в образовательном процессе.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необходимых ресурсов для основного этапа реализации Программы.  Реализация мероприятий Программы развития ДОУ.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Корректировка мероприятий по реализации Программы в соответствии с результатами мониторинга.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912171268"/>
                  </a:ext>
                </a:extLst>
              </a:tr>
            </a:tbl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4139952" y="4211706"/>
            <a:ext cx="432048" cy="360040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3E79D22A-24C7-4CFB-AF03-000126501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971321"/>
              </p:ext>
            </p:extLst>
          </p:nvPr>
        </p:nvGraphicFramePr>
        <p:xfrm>
          <a:off x="53752" y="4571746"/>
          <a:ext cx="9036496" cy="2151888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5179531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</a:rPr>
                        <a:t>Обобщающий этап (январь 2021 г. – май 2021 г.). 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73674108"/>
                  </a:ext>
                </a:extLst>
              </a:tr>
              <a:tr h="1542957">
                <a:tc>
                  <a:txBody>
                    <a:bodyPr/>
                    <a:lstStyle/>
                    <a:p>
                      <a:pPr lvl="0">
                        <a:spcBef>
                          <a:spcPct val="20000"/>
                        </a:spcBef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</a:rPr>
                        <a:t>Подведение итогов и соотнесение результатов деятельности с целями и задачами по основным направлениям по реализации Программы: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</a:rPr>
                        <a:t> анализ результатов реализации Программы развития, оценка её эффективности;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</a:rPr>
                        <a:t>аналитическая оценка качественных и количественных изменений, произошедших в учреждении</a:t>
                      </a:r>
                      <a:r>
                        <a:rPr lang="ru-RU" sz="1400" dirty="0" smtClean="0">
                          <a:latin typeface="Times New Roman" pitchFamily="18" charset="0"/>
                        </a:rPr>
                        <a:t>;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</a:rPr>
                        <a:t>презентация аналитических материалов на педсовете ДОУ, общем родительском собрании, размещение на сайте ДОУ; </a:t>
                      </a:r>
                    </a:p>
                    <a:p>
                      <a:pPr marL="285750" lvl="0" indent="-285750">
                        <a:spcBef>
                          <a:spcPct val="20000"/>
                        </a:spcBef>
                        <a:buFont typeface="Wingdings" panose="05000000000000000000" pitchFamily="2" charset="2"/>
                        <a:buChar char="§"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</a:rPr>
                        <a:t>определение актуальных направлений и перспектив  развития образовательной организации. 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912171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5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" y="0"/>
            <a:ext cx="91430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Параметры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оценки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результативности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реализации </a:t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программы развития</a:t>
            </a: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53363675"/>
              </p:ext>
            </p:extLst>
          </p:nvPr>
        </p:nvGraphicFramePr>
        <p:xfrm>
          <a:off x="107504" y="908720"/>
          <a:ext cx="8928992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78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97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428868"/>
            <a:ext cx="8501122" cy="4071966"/>
          </a:xfrm>
        </p:spPr>
        <p:txBody>
          <a:bodyPr/>
          <a:lstStyle/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-9939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Дорожная карта реализации программы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развития по направлению «Инновационное образовательное 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пространство ДОУ»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6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323299"/>
              </p:ext>
            </p:extLst>
          </p:nvPr>
        </p:nvGraphicFramePr>
        <p:xfrm>
          <a:off x="107504" y="1052736"/>
          <a:ext cx="8856984" cy="57249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024"/>
                <a:gridCol w="4824536"/>
                <a:gridCol w="3816424"/>
              </a:tblGrid>
              <a:tr h="46277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работы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2018-2021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endParaRPr lang="ru-RU" sz="1800"/>
                    </a:p>
                  </a:txBody>
                  <a:tcPr marL="91432" marR="91432" marT="45728" marB="45728"/>
                </a:tc>
              </a:tr>
              <a:tr h="4899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Разработка и апробирование программы сетевого взаимодействия с социальными партнерами.</a:t>
                      </a: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ДОУ в условиях социального партнерства </a:t>
                      </a:r>
                    </a:p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сетевого</a:t>
                      </a:r>
                      <a:r>
                        <a:rPr lang="ru-RU" sz="1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взаимодействия</a:t>
                      </a:r>
                    </a:p>
                    <a:p>
                      <a:pPr algn="ctr"/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и внедрение в образовательный процесс инновационной площадки по теме: «Профессиональная ориентация ребенка на этапе дошкольного образования на основе создания в ДОУ условий развития ранних представлений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 мире профессий у дошкольников».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65034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включения родительской общественности в единое пространство  отношений с социальными партнерами.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8948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Внедрение принципов «Бережливого производства» в практику работы детского сада с целью повышения эффективности воспитательно-образовательного процесса и улучшения качества услуг в ДОУ.</a:t>
                      </a:r>
                      <a:endParaRPr lang="ru-RU" sz="1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337358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Предполагаемые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55707">
                <a:tc gridSpan="3"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Обновлено содержание воспитательно – образовательного процесса в ДОУ, обеспечивающего с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оздание взаимовыгодного социального партнерства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Внедрены в педагогический процесс инновационные формы и технологии воспитания и обучения в соответствии с требованиями ФГОС ДО.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Сформирована современная модель образовательного пространства ДОУ, ориентированного на обеспечение задач инновационного развития ДОУ и его конкурентоспособности в социуме.</a:t>
                      </a: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q"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33394397"/>
              </p:ext>
            </p:extLst>
          </p:nvPr>
        </p:nvGraphicFramePr>
        <p:xfrm>
          <a:off x="4572000" y="1988840"/>
          <a:ext cx="5040560" cy="296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6524683" y="2824976"/>
            <a:ext cx="1036955" cy="1468120"/>
            <a:chOff x="0" y="0"/>
            <a:chExt cx="1036955" cy="1468413"/>
          </a:xfrm>
        </p:grpSpPr>
        <p:sp>
          <p:nvSpPr>
            <p:cNvPr id="18" name="Овал 17"/>
            <p:cNvSpPr/>
            <p:nvPr/>
          </p:nvSpPr>
          <p:spPr>
            <a:xfrm>
              <a:off x="0" y="0"/>
              <a:ext cx="1036955" cy="1445260"/>
            </a:xfrm>
            <a:prstGeom prst="ellips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11723" y="392723"/>
              <a:ext cx="1001395" cy="107569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/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4" y="644769"/>
              <a:ext cx="937846" cy="820616"/>
            </a:xfrm>
            <a:prstGeom prst="rect">
              <a:avLst/>
            </a:prstGeom>
            <a:noFill/>
          </p:spPr>
        </p:pic>
        <p:sp>
          <p:nvSpPr>
            <p:cNvPr id="21" name="Поле 2"/>
            <p:cNvSpPr txBox="1"/>
            <p:nvPr/>
          </p:nvSpPr>
          <p:spPr>
            <a:xfrm>
              <a:off x="134815" y="404446"/>
              <a:ext cx="767715" cy="2692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семья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22" name="Поле 3"/>
            <p:cNvSpPr txBox="1"/>
            <p:nvPr/>
          </p:nvSpPr>
          <p:spPr>
            <a:xfrm>
              <a:off x="134815" y="52754"/>
              <a:ext cx="767715" cy="33909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  <a:spcAft>
                  <a:spcPts val="0"/>
                </a:spcAft>
              </a:pPr>
              <a:r>
                <a:rPr lang="ru-RU" sz="1100" b="1">
                  <a:effectLst/>
                  <a:latin typeface="Times New Roman"/>
                  <a:ea typeface="Calibri"/>
                  <a:cs typeface="Times New Roman"/>
                </a:rPr>
                <a:t>детский сад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48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>ТЕМА 9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b="1" dirty="0" smtClean="0"/>
              <a:t>ОРГАНІЗАЦІЙНА КУЛЬТУРА ТА УПРАВЛІННЯ СТРАТЕГІЧНИМИ ЗМІНАМИ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428868"/>
            <a:ext cx="8501122" cy="4071966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dirty="0" smtClean="0">
                <a:solidFill>
                  <a:schemeClr val="tx1"/>
                </a:solidFill>
              </a:rPr>
              <a:t>Організаційна культура: поняття та механізми формування</a:t>
            </a:r>
          </a:p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2. Типи організаційних культур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3. Соціальна відповідальність і етика у стратегічному управлінні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624"/>
            <a:ext cx="87129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Дорожная карта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направлению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«Педагог будущего»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6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995438"/>
              </p:ext>
            </p:extLst>
          </p:nvPr>
        </p:nvGraphicFramePr>
        <p:xfrm>
          <a:off x="107504" y="908720"/>
          <a:ext cx="8964488" cy="585079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4488"/>
                <a:gridCol w="4531538"/>
                <a:gridCol w="4188462"/>
              </a:tblGrid>
              <a:tr h="5687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работы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– 2021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endParaRPr lang="ru-RU" sz="1800"/>
                    </a:p>
                  </a:txBody>
                  <a:tcPr marL="91432" marR="91432" marT="45728" marB="45728"/>
                </a:tc>
              </a:tr>
              <a:tr h="98781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состояния профессионально-педагогической компетентности и выявление потребности в развитии собственной профессиональной квалификации.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35315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прохождения курсов повышения квалификации педагогов по вопросам информатизации образовательного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процесса, новых методик и технологий.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43352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профессионального мастерства педагогов через участие в педагогических проектах.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76330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образовательного процесса посредством модернизации содержания, условий, технологий образования и воспитания.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61981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r>
                        <a:rPr lang="ru-RU" sz="15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Материальное стимулирование педагогов в зависимости от качества и результатов их педагогической деятельности. 	</a:t>
                      </a:r>
                      <a:endParaRPr lang="ru-RU" sz="15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/>
                </a:tc>
              </a:tr>
              <a:tr h="329272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Предполагаемые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1579">
                <a:tc gridSpan="3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Созданы условия для непрерывного образования педагогов.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Сформирована инновационная культура педагога, высокая профессиональная компетентность.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ДОУ развита система методической поддержки педагогов, обеспечивающая их профессиональный рост.</a:t>
                      </a:r>
                      <a:endParaRPr lang="ru-RU" sz="1400" b="1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q"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75024" y="1484784"/>
            <a:ext cx="3229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Организационно-управленческий проект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развитии кадрового потенциала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№29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40361" y="2132856"/>
            <a:ext cx="2196135" cy="3360276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и формы:</a:t>
            </a: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формы работы с педагогами</a:t>
            </a:r>
            <a:endParaRPr lang="ru-RU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акции</a:t>
            </a: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РППС</a:t>
            </a:r>
            <a:endParaRPr lang="ru-RU" sz="11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 и педагогических проектов</a:t>
            </a: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ИКТ компетентности педагогов</a:t>
            </a:r>
          </a:p>
          <a:p>
            <a:pPr marL="171450" indent="-1714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1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инновационной деятельности</a:t>
            </a:r>
          </a:p>
          <a:p>
            <a:pPr algn="ctr"/>
            <a:endParaRPr lang="ru-RU" sz="9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004048" y="2204864"/>
            <a:ext cx="1836313" cy="3254491"/>
            <a:chOff x="5004048" y="2204864"/>
            <a:chExt cx="1836313" cy="3254491"/>
          </a:xfrm>
        </p:grpSpPr>
        <p:sp>
          <p:nvSpPr>
            <p:cNvPr id="12" name="Овал 11"/>
            <p:cNvSpPr/>
            <p:nvPr/>
          </p:nvSpPr>
          <p:spPr>
            <a:xfrm>
              <a:off x="5004048" y="2204864"/>
              <a:ext cx="1719251" cy="648072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Инновационные образовательные технологии</a:t>
              </a:r>
              <a:endParaRPr lang="ru-RU" sz="10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5538440" y="2919708"/>
              <a:ext cx="1245096" cy="39374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Проектная деятельность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>
              <a:off x="5538440" y="3398845"/>
              <a:ext cx="1202861" cy="36423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КВЕСТ технологии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5538440" y="3890340"/>
              <a:ext cx="1184859" cy="393493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КЕЙС технологии</a:t>
              </a:r>
            </a:p>
          </p:txBody>
        </p:sp>
        <p:sp>
          <p:nvSpPr>
            <p:cNvPr id="14" name="Овал 13"/>
            <p:cNvSpPr/>
            <p:nvPr/>
          </p:nvSpPr>
          <p:spPr>
            <a:xfrm>
              <a:off x="5538440" y="4437112"/>
              <a:ext cx="1184859" cy="43204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ИКТ </a:t>
              </a:r>
              <a:r>
                <a:rPr lang="ru-RU" sz="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технологии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5528032" y="5002155"/>
              <a:ext cx="1312329" cy="4572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Педагогика сотрудничества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5220071" y="2780928"/>
              <a:ext cx="1" cy="244982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5220072" y="3078837"/>
              <a:ext cx="30796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5230479" y="3579141"/>
              <a:ext cx="30796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5230479" y="4084827"/>
              <a:ext cx="30796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5220071" y="4653136"/>
              <a:ext cx="30796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>
              <a:off x="5230479" y="5230755"/>
              <a:ext cx="30796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>ТЕМА 9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b="1" dirty="0" smtClean="0"/>
              <a:t>ОРГАНІЗАЦІЙНА КУЛЬТУРА ТА УПРАВЛІННЯ СТРАТЕГІЧНИМИ ЗМІНАМИ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428868"/>
            <a:ext cx="8501122" cy="4071966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dirty="0" smtClean="0">
                <a:solidFill>
                  <a:schemeClr val="tx1"/>
                </a:solidFill>
              </a:rPr>
              <a:t>Організаційна культура: поняття та механізми формування</a:t>
            </a:r>
          </a:p>
          <a:p>
            <a:pPr marL="514350" indent="-514350"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2. Типи організаційних культур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</a:rPr>
              <a:t>3. Соціальна відповідальність і етика у стратегічному управлінні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0"/>
            <a:ext cx="9138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4624"/>
            <a:ext cx="88569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Дорожная карта реализации программы развития </a:t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направлению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«Материально-техническая база»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6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841029"/>
              </p:ext>
            </p:extLst>
          </p:nvPr>
        </p:nvGraphicFramePr>
        <p:xfrm>
          <a:off x="107504" y="908720"/>
          <a:ext cx="8928993" cy="57752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2746"/>
                <a:gridCol w="4903741"/>
                <a:gridCol w="3732506"/>
              </a:tblGrid>
              <a:tr h="53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работы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endParaRPr lang="ru-RU" sz="1800"/>
                    </a:p>
                  </a:txBody>
                  <a:tcPr marL="91432" marR="91432" marT="45728" marB="45728"/>
                </a:tc>
              </a:tr>
              <a:tr h="481572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kern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состояния и выявление потребности в совершенствовании материально-технической базы.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Оснащение методического кабинета</a:t>
                      </a:r>
                    </a:p>
                    <a:p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Пополнение РППС</a:t>
                      </a: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r>
                        <a:rPr lang="ru-RU" sz="9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территории</a:t>
                      </a:r>
                    </a:p>
                    <a:p>
                      <a:pPr algn="ctr"/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57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500" b="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развивающей предметно-пространственной образовательной среды ДОУ.</a:t>
                      </a:r>
                      <a:endParaRPr lang="ru-RU" sz="150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3" marR="91433" marT="45721" marB="45721"/>
                </a:tc>
              </a:tr>
              <a:tr h="48157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None/>
                      </a:pPr>
                      <a:r>
                        <a:rPr lang="ru-RU" sz="1500" b="0" i="0" dirty="0" smtClean="0">
                          <a:solidFill>
                            <a:srgbClr val="2222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Дидактическое оснащение ООП; пополнение технического оснащения.</a:t>
                      </a: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3" marR="91433" marT="45721" marB="45721"/>
                </a:tc>
              </a:tr>
              <a:tr h="87816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None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помещений с учетом инновационных технологий дизайна и современных санитарно-гигиенических, безопасных и психолого-педагогических требований.</a:t>
                      </a: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0" i="0" dirty="0">
                        <a:solidFill>
                          <a:srgbClr val="22222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3" marR="91433" marT="45721" marB="45721"/>
                </a:tc>
              </a:tr>
              <a:tr h="311597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Разработка стратегии по благоустройству территории ДОУ.</a:t>
                      </a:r>
                      <a:endParaRPr lang="ru-RU" sz="1500" i="0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3" marR="91433" marT="45721" marB="45721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3" marR="91433" marT="45721" marB="45721"/>
                </a:tc>
              </a:tr>
              <a:tr h="325096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Предполагаемые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60438">
                <a:tc gridSpan="3"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Материально-техническая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групп пополнена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необходимым игровым оборудованием, техническими средствами, дидактическим и игровым материалом по всем образовательным областям программы.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Построена современная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комфортная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развивающая предметно-пространственная среда в соответствии с федеральными государственными образовательными стандартами дошкольного образования.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§"/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 инновационный характер образовательной деятельности путём пополнения электронными образовательными ресурсами. </a:t>
                      </a:r>
                    </a:p>
                  </a:txBody>
                  <a:tcPr marL="91433" marR="91433" marT="45721" marB="45721"/>
                </a:tc>
                <a:tc hMerge="1"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q"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C:\Users\Администратор\AppData\Local\Microsoft\Windows\Temporary Internet Files\Content.Word\100_80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322" y="1682168"/>
            <a:ext cx="1747786" cy="827074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Рисунок 8" descr="C:\Users\Администратор\AppData\Local\Microsoft\Windows\Temporary Internet Files\Content.Word\100_80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682168"/>
            <a:ext cx="1706116" cy="843565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Рисунок 10" descr="D:\29\РППС групп\102_61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6096" y="2685391"/>
            <a:ext cx="1164024" cy="948909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Рисунок 11" descr="D:\29\РППС групп\102_61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2699040"/>
            <a:ext cx="1202060" cy="94890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22" y="3789040"/>
            <a:ext cx="1747786" cy="84915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 descr="C:\Users\Администратор\Desktop\102_55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21" y="2685391"/>
            <a:ext cx="1114078" cy="948909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C:\Users\Админ\AppData\Local\Microsoft\Windows\Temporary Internet Files\Content.Word\100_912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3789040"/>
            <a:ext cx="1706116" cy="84915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0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4543</TotalTime>
  <Words>1960</Words>
  <Application>Microsoft Office PowerPoint</Application>
  <PresentationFormat>Экран (4:3)</PresentationFormat>
  <Paragraphs>456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Acrobat Document</vt:lpstr>
      <vt:lpstr>Результаты реализации программы развития  муниципального бюджетного дошкольного образовательного учреждения детский сад №29 за 2018-2021 уч.г.</vt:lpstr>
      <vt:lpstr>Нормативные основания разработки программы развития Основанием проектирования программы развития  является информация о состоянии образовательной системы в ДО,  которая отражает основные аспекты реализации образования в нашем учреждении. </vt:lpstr>
      <vt:lpstr> </vt:lpstr>
      <vt:lpstr> </vt:lpstr>
      <vt:lpstr> </vt:lpstr>
      <vt:lpstr>Презентация PowerPoint</vt:lpstr>
      <vt:lpstr> </vt:lpstr>
      <vt:lpstr> ТЕМА 9 ОРГАНІЗАЦІЙНА КУЛЬТУРА ТА УПРАВЛІННЯ СТРАТЕГІЧНИМИ ЗМІНАМИ </vt:lpstr>
      <vt:lpstr> ТЕМА 9 ОРГАНІЗАЦІЙНА КУЛЬТУРА ТА УПРАВЛІННЯ СТРАТЕГІЧНИМИ ЗМІНАМИ </vt:lpstr>
      <vt:lpstr> ТЕМА 9 ОРГАНІЗАЦІЙНА КУЛЬТУРА ТА УПРАВЛІННЯ СТРАТЕГІЧНИМИ ЗМІНАМИ </vt:lpstr>
      <vt:lpstr> ТЕМА 9 ОРГАНІЗАЦІЙНА КУЛЬТУРА ТА УПРАВЛІННЯ СТРАТЕГІЧНИМИ ЗМІНАМИ </vt:lpstr>
      <vt:lpstr>  </vt:lpstr>
      <vt:lpstr> </vt:lpstr>
      <vt:lpstr> </vt:lpstr>
      <vt:lpstr> </vt:lpstr>
      <vt:lpstr>Презентация PowerPoint</vt:lpstr>
      <vt:lpstr> </vt:lpstr>
      <vt:lpstr>                Перспективы развития МБДОУ детского сада №29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9 ОРГАНІЗАЦІЙНА КУЛЬТУРА ТА УПРАВЛІННЯ СТРАТЕГІЧНИМИ ЗМІНАМИ</dc:title>
  <dc:creator>Администратор</dc:creator>
  <cp:lastModifiedBy>user</cp:lastModifiedBy>
  <cp:revision>301</cp:revision>
  <dcterms:modified xsi:type="dcterms:W3CDTF">2021-03-10T09:54:19Z</dcterms:modified>
</cp:coreProperties>
</file>