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56" r:id="rId3"/>
    <p:sldId id="258" r:id="rId4"/>
    <p:sldId id="259" r:id="rId5"/>
    <p:sldId id="262" r:id="rId6"/>
    <p:sldId id="265" r:id="rId7"/>
    <p:sldId id="260" r:id="rId8"/>
    <p:sldId id="266" r:id="rId9"/>
    <p:sldId id="267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4" autoAdjust="0"/>
    <p:restoredTop sz="94750" autoAdjust="0"/>
  </p:normalViewPr>
  <p:slideViewPr>
    <p:cSldViewPr>
      <p:cViewPr varScale="1">
        <p:scale>
          <a:sx n="83" d="100"/>
          <a:sy n="83" d="100"/>
        </p:scale>
        <p:origin x="1450" y="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8E14E-9860-40A5-ACE7-1638990BA851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E0FB3-DF96-4E2E-A702-BEA87D5C94C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8E14E-9860-40A5-ACE7-1638990BA851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E0FB3-DF96-4E2E-A702-BEA87D5C94C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8E14E-9860-40A5-ACE7-1638990BA851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E0FB3-DF96-4E2E-A702-BEA87D5C94C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8E14E-9860-40A5-ACE7-1638990BA851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E0FB3-DF96-4E2E-A702-BEA87D5C94C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8E14E-9860-40A5-ACE7-1638990BA851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E0FB3-DF96-4E2E-A702-BEA87D5C94C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8E14E-9860-40A5-ACE7-1638990BA851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E0FB3-DF96-4E2E-A702-BEA87D5C94C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8E14E-9860-40A5-ACE7-1638990BA851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E0FB3-DF96-4E2E-A702-BEA87D5C94C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8E14E-9860-40A5-ACE7-1638990BA851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E0FB3-DF96-4E2E-A702-BEA87D5C94C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8E14E-9860-40A5-ACE7-1638990BA851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E0FB3-DF96-4E2E-A702-BEA87D5C94C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8E14E-9860-40A5-ACE7-1638990BA851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E0FB3-DF96-4E2E-A702-BEA87D5C94C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8E14E-9860-40A5-ACE7-1638990BA851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E0FB3-DF96-4E2E-A702-BEA87D5C94C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28E14E-9860-40A5-ACE7-1638990BA851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BE0FB3-DF96-4E2E-A702-BEA87D5C94C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g"/><Relationship Id="rId4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s://yandex.ru/images/search?text=&#1076;&#1077;&#1088;&#1077;&#1074;&#1100;&#1103;%20&#1079;&#1080;&#1084;&#1086;&#1081;" TargetMode="External"/><Relationship Id="rId13" Type="http://schemas.openxmlformats.org/officeDocument/2006/relationships/hyperlink" Target="https://yandex.ru/images/search?text=&#1086;&#1076;&#1077;&#1078;&#1076;&#1072;%20&#1076;&#1077;&#1090;&#1077;&#1081;%20&#1074;&#1072;&#1083;&#1077;&#1085;&#1082;&#1080;%20&#1096;&#1091;&#1073;&#1082;&#1072;" TargetMode="External"/><Relationship Id="rId18" Type="http://schemas.openxmlformats.org/officeDocument/2006/relationships/hyperlink" Target="https://yandex.ru/images/search?parent-reqid=1520703305108724-403023151753011148555323-vla1-2653&amp;text=&#1078;&#1080;&#1074;&#1086;&#1090;&#1085;&#1099;&#1077;%20&#1074;&#1077;&#1089;&#1085;&#1086;&#1081;%20&#1082;&#1072;&#1088;&#1090;&#1080;&#1085;&#1082;&#1080;%20&#1076;&#1083;&#1103;%20&#1076;&#1077;&#1090;&#1077;&#1081;" TargetMode="External"/><Relationship Id="rId3" Type="http://schemas.openxmlformats.org/officeDocument/2006/relationships/hyperlink" Target="https://yandex.ru/images/search?text=9%20&#1084;&#1072;&#1103;%20&#1092;&#1086;&#1090;&#1086;%20&#1076;&#1083;&#1103;%20&#1076;&#1077;&#1090;&#1077;&#1081;" TargetMode="External"/><Relationship Id="rId7" Type="http://schemas.openxmlformats.org/officeDocument/2006/relationships/hyperlink" Target="https://yandex.ru/images/search?text=&#1076;&#1077;&#1088;&#1077;&#1074;&#1100;&#1103;%20&#1086;&#1089;&#1077;&#1085;&#1100;&#1102;" TargetMode="External"/><Relationship Id="rId12" Type="http://schemas.openxmlformats.org/officeDocument/2006/relationships/hyperlink" Target="https://yandex.ru/images/search?text=&#1086;&#1076;&#1077;&#1078;&#1076;&#1072;%20&#1076;&#1077;&#1090;&#1077;&#1081;%20&#1082;&#1091;&#1087;&#1072;&#1083;&#1100;&#1085;&#1080;&#1082;" TargetMode="External"/><Relationship Id="rId17" Type="http://schemas.openxmlformats.org/officeDocument/2006/relationships/hyperlink" Target="https://yandex.ru/images/search?parent-reqid=1520703269184162-1665178156480462963025071-man1-8204&amp;text=&#1087;&#1077;&#1088;&#1077;&#1083;&#1077;&#1090;&#1085;&#1099;&#1077;%20&#1087;&#1090;&#1080;&#1094;&#1099;%20&#1074;&#1077;&#1089;&#1085;&#1086;&#1081;%20&#1082;&#1072;&#1088;&#1090;&#1080;&#1085;&#1082;&#1080;%20&#1076;&#1083;&#1103;%20&#1076;&#1077;&#1090;&#1077;&#1081;" TargetMode="External"/><Relationship Id="rId2" Type="http://schemas.openxmlformats.org/officeDocument/2006/relationships/hyperlink" Target="https://yandex.ru/images/search?text=&#1053;&#1086;&#1074;&#1099;&#1081;%20&#1075;&#1086;&#1076;%20&#1092;&#1086;&#1090;&#1086;%20&#1076;&#1083;&#1103;%20&#1076;&#1077;&#1090;&#1077;&#1081;" TargetMode="External"/><Relationship Id="rId16" Type="http://schemas.openxmlformats.org/officeDocument/2006/relationships/hyperlink" Target="https://yandex.ru/images/search?p=1&amp;text=&#1086;&#1076;&#1077;&#1078;&#1076;&#1072;%20&#1076;&#1077;&#1090;&#1077;&#1081;%20&#1074;&#1077;&#1089;&#1085;&#1086;&#1081;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yandex.ru/images/search?text=&#1076;&#1077;&#1088;&#1077;&#1074;&#1100;&#1103;%20&#1083;&#1077;&#1090;&#1086;&#1084;" TargetMode="External"/><Relationship Id="rId11" Type="http://schemas.openxmlformats.org/officeDocument/2006/relationships/hyperlink" Target="https://yandex.ru/images/search?text=&#1087;&#1088;&#1080;&#1088;&#1086;&#1076;&#1072;%20&#1074;&#1077;&#1089;&#1085;&#1086;&#1081;" TargetMode="External"/><Relationship Id="rId5" Type="http://schemas.openxmlformats.org/officeDocument/2006/relationships/hyperlink" Target="https://yandex.ru/images/search?text=&#1089;&#1078;&#1080;&#1075;&#1072;&#1085;&#1080;&#1077;%20&#1084;&#1072;&#1089;&#1083;&#1077;&#1085;&#1080;&#1094;&#1072;%20&#1092;&#1086;&#1090;&#1086;%20&#1076;&#1083;&#1103;%20&#1076;&#1077;&#1090;&#1077;&#1081;" TargetMode="External"/><Relationship Id="rId15" Type="http://schemas.openxmlformats.org/officeDocument/2006/relationships/hyperlink" Target="https://yandex.ru/images/search?text=&#1086;&#1076;&#1077;&#1078;&#1076;&#1072;%20&#1076;&#1077;&#1090;&#1077;&#1081;%20&#1083;&#1077;&#1090;&#1086;&#1084;" TargetMode="External"/><Relationship Id="rId10" Type="http://schemas.openxmlformats.org/officeDocument/2006/relationships/hyperlink" Target="https://yandex.ru/images/search?text=&#1094;&#1074;&#1077;&#1090;&#1099;%20&#1074;&#1077;&#1089;&#1085;&#1086;&#1081;" TargetMode="External"/><Relationship Id="rId4" Type="http://schemas.openxmlformats.org/officeDocument/2006/relationships/hyperlink" Target="https://yandex.ru/images/search?text=8%20&#1084;&#1072;&#1088;&#1090;&#1072;%20&#1092;&#1086;&#1090;&#1086;%20&#1076;&#1083;&#1103;%20&#1076;&#1077;&#1090;&#1077;&#1081;" TargetMode="External"/><Relationship Id="rId9" Type="http://schemas.openxmlformats.org/officeDocument/2006/relationships/hyperlink" Target="https://yandex.ru/images/search?text=&#1094;&#1074;&#1077;&#1090;&#1099;%20&#1083;&#1077;&#1090;&#1086;&#1084;" TargetMode="External"/><Relationship Id="rId14" Type="http://schemas.openxmlformats.org/officeDocument/2006/relationships/hyperlink" Target="https://yandex.ru/images/search?text=&#1086;&#1076;&#1077;&#1078;&#1076;&#1072;%20&#1076;&#1077;&#1090;&#1077;&#1081;%20&#1079;&#1080;&#1084;&#1086;&#1081;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/>
              <a:t>Что ты знаешь </a:t>
            </a:r>
            <a:r>
              <a:rPr lang="ru-RU" sz="5400" b="1" dirty="0" smtClean="0"/>
              <a:t>об осени?</a:t>
            </a:r>
            <a:endParaRPr lang="ru-RU" sz="54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3861048"/>
            <a:ext cx="8820472" cy="2711152"/>
          </a:xfrm>
        </p:spPr>
        <p:txBody>
          <a:bodyPr>
            <a:normAutofit/>
          </a:bodyPr>
          <a:lstStyle/>
          <a:p>
            <a:pPr algn="r"/>
            <a:r>
              <a:rPr lang="ru-RU" sz="2400" dirty="0" smtClean="0">
                <a:solidFill>
                  <a:schemeClr val="tx1"/>
                </a:solidFill>
              </a:rPr>
              <a:t>Выполнила</a:t>
            </a:r>
          </a:p>
          <a:p>
            <a:pPr algn="r"/>
            <a:r>
              <a:rPr lang="ru-RU" sz="2400" dirty="0" smtClean="0">
                <a:solidFill>
                  <a:schemeClr val="tx1"/>
                </a:solidFill>
              </a:rPr>
              <a:t>Головяшкина Наталья Фёдоровна </a:t>
            </a:r>
            <a:endParaRPr lang="ru-RU" sz="2400" dirty="0" smtClean="0">
              <a:solidFill>
                <a:schemeClr val="tx1"/>
              </a:solidFill>
            </a:endParaRPr>
          </a:p>
          <a:p>
            <a:pPr algn="r"/>
            <a:endParaRPr lang="ru-RU" dirty="0">
              <a:solidFill>
                <a:schemeClr val="tx1"/>
              </a:solidFill>
            </a:endParaRPr>
          </a:p>
          <a:p>
            <a:endParaRPr lang="ru-RU" dirty="0" smtClean="0">
              <a:solidFill>
                <a:schemeClr val="tx1"/>
              </a:solidFill>
            </a:endParaRPr>
          </a:p>
          <a:p>
            <a:r>
              <a:rPr lang="ru-RU" sz="2000" dirty="0" smtClean="0">
                <a:solidFill>
                  <a:schemeClr val="tx1"/>
                </a:solidFill>
              </a:rPr>
              <a:t>Мытищи, 2023 г.</a:t>
            </a:r>
            <a:endParaRPr lang="ru-RU" sz="2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"/>
            <a:ext cx="7772400" cy="1052735"/>
          </a:xfrm>
        </p:spPr>
        <p:txBody>
          <a:bodyPr/>
          <a:lstStyle/>
          <a:p>
            <a:r>
              <a:rPr lang="ru-RU" dirty="0" smtClean="0"/>
              <a:t>Занятия детей весной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268760"/>
            <a:ext cx="9144000" cy="558924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31" name="Picture 7" descr="C:\Users\Hack The World\Desktop\0516065d207de780d72630fe8b62d9f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1196752"/>
            <a:ext cx="2136949" cy="2420888"/>
          </a:xfrm>
          <a:prstGeom prst="rect">
            <a:avLst/>
          </a:prstGeom>
          <a:noFill/>
        </p:spPr>
      </p:pic>
      <p:sp>
        <p:nvSpPr>
          <p:cNvPr id="10" name="Овал 9"/>
          <p:cNvSpPr/>
          <p:nvPr/>
        </p:nvSpPr>
        <p:spPr>
          <a:xfrm>
            <a:off x="3347864" y="3861048"/>
            <a:ext cx="2520280" cy="10801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Найди  лишнее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547664" y="6165304"/>
            <a:ext cx="6192688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Нажмите для перехода к следующему слайду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002" y="1237929"/>
            <a:ext cx="2478821" cy="204705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6704" y="1347943"/>
            <a:ext cx="2411760" cy="211850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714" y="3529732"/>
            <a:ext cx="2409109" cy="256490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3869" y="3682472"/>
            <a:ext cx="2312709" cy="24121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Перелетные птицы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412776"/>
            <a:ext cx="9144000" cy="544522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074" name="Picture 2" descr="C:\Users\Hack The World\Desktop\p409062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84784"/>
            <a:ext cx="3234681" cy="1952005"/>
          </a:xfrm>
          <a:prstGeom prst="rect">
            <a:avLst/>
          </a:prstGeom>
          <a:noFill/>
        </p:spPr>
      </p:pic>
      <p:pic>
        <p:nvPicPr>
          <p:cNvPr id="3075" name="Picture 3" descr="C:\Users\Hack The World\Desktop\otkrytie-oxoty-na-utku-vesnoj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8184" y="1412776"/>
            <a:ext cx="2915816" cy="2016224"/>
          </a:xfrm>
          <a:prstGeom prst="rect">
            <a:avLst/>
          </a:prstGeom>
          <a:noFill/>
        </p:spPr>
      </p:pic>
      <p:pic>
        <p:nvPicPr>
          <p:cNvPr id="3076" name="Picture 4" descr="C:\Users\Hack The World\Desktop\69396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00192" y="4077072"/>
            <a:ext cx="2843808" cy="2016224"/>
          </a:xfrm>
          <a:prstGeom prst="rect">
            <a:avLst/>
          </a:prstGeom>
          <a:noFill/>
        </p:spPr>
      </p:pic>
      <p:pic>
        <p:nvPicPr>
          <p:cNvPr id="3077" name="Picture 5" descr="C:\Users\Hack The World\Desktop\s120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077072"/>
            <a:ext cx="3131840" cy="1962125"/>
          </a:xfrm>
          <a:prstGeom prst="rect">
            <a:avLst/>
          </a:prstGeom>
          <a:noFill/>
        </p:spPr>
      </p:pic>
      <p:pic>
        <p:nvPicPr>
          <p:cNvPr id="3078" name="Picture 6" descr="C:\Users\Hack The World\Desktop\126815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59832" y="2708920"/>
            <a:ext cx="3341170" cy="2088231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835696" y="6453336"/>
            <a:ext cx="6120680" cy="4046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Нажмите для перехода к  следующему слайду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24744"/>
          </a:xfrm>
        </p:spPr>
        <p:txBody>
          <a:bodyPr/>
          <a:lstStyle/>
          <a:p>
            <a:r>
              <a:rPr lang="ru-RU" dirty="0" smtClean="0"/>
              <a:t>Зимующие птицы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52736"/>
            <a:ext cx="9144000" cy="5805264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4098" name="Picture 2" descr="C:\Users\Hack The World\Desktop\10155496_68a1354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196753"/>
            <a:ext cx="2195735" cy="1646431"/>
          </a:xfrm>
          <a:prstGeom prst="rect">
            <a:avLst/>
          </a:prstGeom>
          <a:noFill/>
        </p:spPr>
      </p:pic>
      <p:pic>
        <p:nvPicPr>
          <p:cNvPr id="4099" name="Picture 3" descr="C:\Users\Hack The World\Desktop\hello_html_22df66f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20272" y="1196752"/>
            <a:ext cx="2123728" cy="1625287"/>
          </a:xfrm>
          <a:prstGeom prst="rect">
            <a:avLst/>
          </a:prstGeom>
          <a:noFill/>
        </p:spPr>
      </p:pic>
      <p:pic>
        <p:nvPicPr>
          <p:cNvPr id="4100" name="Picture 4" descr="C:\Users\Hack The World\Desktop\0_558f2_f25363b4_X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645024"/>
            <a:ext cx="2124130" cy="1584176"/>
          </a:xfrm>
          <a:prstGeom prst="rect">
            <a:avLst/>
          </a:prstGeom>
          <a:noFill/>
        </p:spPr>
      </p:pic>
      <p:pic>
        <p:nvPicPr>
          <p:cNvPr id="4101" name="Picture 5" descr="C:\Users\Hack The World\Desktop\maxresdefault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48265" y="3717032"/>
            <a:ext cx="2195735" cy="1646801"/>
          </a:xfrm>
          <a:prstGeom prst="rect">
            <a:avLst/>
          </a:prstGeom>
          <a:noFill/>
        </p:spPr>
      </p:pic>
      <p:pic>
        <p:nvPicPr>
          <p:cNvPr id="4102" name="Picture 6" descr="C:\Users\Hack The World\Desktop\136573416023slutsk.jpe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75656" y="2420888"/>
            <a:ext cx="2232247" cy="1584176"/>
          </a:xfrm>
          <a:prstGeom prst="rect">
            <a:avLst/>
          </a:prstGeom>
          <a:noFill/>
        </p:spPr>
      </p:pic>
      <p:pic>
        <p:nvPicPr>
          <p:cNvPr id="4103" name="Picture 7" descr="C:\Users\Hack The World\Desktop\159267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347864" y="3573016"/>
            <a:ext cx="2304256" cy="1533977"/>
          </a:xfrm>
          <a:prstGeom prst="rect">
            <a:avLst/>
          </a:prstGeom>
          <a:noFill/>
        </p:spPr>
      </p:pic>
      <p:pic>
        <p:nvPicPr>
          <p:cNvPr id="4104" name="Picture 8" descr="C:\Users\Hack The World\Desktop\img12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436096" y="2420888"/>
            <a:ext cx="2304256" cy="1728192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1691680" y="6093296"/>
            <a:ext cx="6048672" cy="4766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Нажмите для перехода к  следующему слайду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Деревья </a:t>
            </a:r>
            <a:r>
              <a:rPr lang="ru-RU" dirty="0" smtClean="0"/>
              <a:t>осенью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196752"/>
            <a:ext cx="9144000" cy="5661248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7170" name="Picture 2" descr="C:\Users\Hack The World\Desktop\353394_cvety_vesna_derevya_1920x1080_www.Gde-Fon.co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14895" y="3851874"/>
            <a:ext cx="2376264" cy="1533074"/>
          </a:xfrm>
          <a:prstGeom prst="rect">
            <a:avLst/>
          </a:prstGeom>
          <a:noFill/>
        </p:spPr>
      </p:pic>
      <p:pic>
        <p:nvPicPr>
          <p:cNvPr id="7171" name="Picture 3" descr="C:\Users\Hack The World\Desktop\Nature_Seasons_Winter_Tree_in_winter_029722_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048950"/>
            <a:ext cx="2483768" cy="1659969"/>
          </a:xfrm>
          <a:prstGeom prst="rect">
            <a:avLst/>
          </a:prstGeom>
          <a:noFill/>
        </p:spPr>
      </p:pic>
      <p:pic>
        <p:nvPicPr>
          <p:cNvPr id="7172" name="Picture 4" descr="C:\Users\Hack The World\Desktop\raskidistoe_zelenoe_derevo_128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91159" y="4751447"/>
            <a:ext cx="2592287" cy="1512168"/>
          </a:xfrm>
          <a:prstGeom prst="rect">
            <a:avLst/>
          </a:prstGeom>
          <a:noFill/>
        </p:spPr>
      </p:pic>
      <p:pic>
        <p:nvPicPr>
          <p:cNvPr id="7173" name="Picture 5" descr="C:\Users\Hack The World\Desktop\osennee-derevo.orig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07254" y="2384075"/>
            <a:ext cx="2483768" cy="144016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043608" y="6165304"/>
            <a:ext cx="6624736" cy="4046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Нажмите для перехода к следующему слайду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6712"/>
          </a:xfrm>
        </p:spPr>
        <p:txBody>
          <a:bodyPr>
            <a:normAutofit/>
          </a:bodyPr>
          <a:lstStyle/>
          <a:p>
            <a:r>
              <a:rPr lang="ru-RU" dirty="0"/>
              <a:t>О</a:t>
            </a:r>
            <a:r>
              <a:rPr lang="ru-RU" dirty="0" smtClean="0"/>
              <a:t>сенние</a:t>
            </a:r>
            <a:r>
              <a:rPr lang="ru-RU" dirty="0" smtClean="0"/>
              <a:t> </a:t>
            </a:r>
            <a:r>
              <a:rPr lang="ru-RU" dirty="0" smtClean="0"/>
              <a:t>праздники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3700860"/>
            <a:ext cx="3610744" cy="2392436"/>
          </a:xfrm>
        </p:spPr>
      </p:pic>
      <p:pic>
        <p:nvPicPr>
          <p:cNvPr id="8197" name="Picture 5" descr="C:\Users\Hack The World\Desktop\osennee-derevo.ori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860039"/>
            <a:ext cx="3528392" cy="2258306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547664" y="6093296"/>
            <a:ext cx="6336704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Нажмите для перехода к следующему слайду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428" y="3700860"/>
            <a:ext cx="3924572" cy="270333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5101" y="836712"/>
            <a:ext cx="3611699" cy="24077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52736"/>
          </a:xfrm>
        </p:spPr>
        <p:txBody>
          <a:bodyPr/>
          <a:lstStyle/>
          <a:p>
            <a:r>
              <a:rPr lang="ru-RU" dirty="0" smtClean="0"/>
              <a:t>Одежда детей </a:t>
            </a:r>
            <a:r>
              <a:rPr lang="ru-RU" dirty="0" smtClean="0"/>
              <a:t>осенью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124744"/>
            <a:ext cx="9144000" cy="5733256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5122" name="Picture 2" descr="C:\Users\Hack The World\Desktop\s12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196752"/>
            <a:ext cx="1872208" cy="2808312"/>
          </a:xfrm>
          <a:prstGeom prst="rect">
            <a:avLst/>
          </a:prstGeom>
          <a:noFill/>
        </p:spPr>
      </p:pic>
      <p:pic>
        <p:nvPicPr>
          <p:cNvPr id="5123" name="Picture 3" descr="C:\Users\Hack The World\Desktop\10316.97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3068960"/>
            <a:ext cx="1907704" cy="2736304"/>
          </a:xfrm>
          <a:prstGeom prst="rect">
            <a:avLst/>
          </a:prstGeom>
          <a:noFill/>
        </p:spPr>
      </p:pic>
      <p:pic>
        <p:nvPicPr>
          <p:cNvPr id="5124" name="Picture 4" descr="C:\Users\Hack The World\Desktop\20412-large_default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07704" y="2996952"/>
            <a:ext cx="1944216" cy="2787449"/>
          </a:xfrm>
          <a:prstGeom prst="rect">
            <a:avLst/>
          </a:prstGeom>
          <a:noFill/>
        </p:spPr>
      </p:pic>
      <p:pic>
        <p:nvPicPr>
          <p:cNvPr id="5125" name="Picture 5" descr="C:\Users\Hack The World\Desktop\317749_main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07904" y="1196752"/>
            <a:ext cx="1826231" cy="2736303"/>
          </a:xfrm>
          <a:prstGeom prst="rect">
            <a:avLst/>
          </a:prstGeom>
          <a:noFill/>
        </p:spPr>
      </p:pic>
      <p:pic>
        <p:nvPicPr>
          <p:cNvPr id="5126" name="Picture 6" descr="C:\Users\Hack The World\Desktop\bd7499db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948264" y="1196752"/>
            <a:ext cx="1944216" cy="2520279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403648" y="6165304"/>
            <a:ext cx="7200800" cy="4046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Нажмите для перехода к следующему слайду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321" y="0"/>
            <a:ext cx="8889357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6000" b="1" dirty="0" smtClean="0">
                <a:solidFill>
                  <a:srgbClr val="0000FF"/>
                </a:solidFill>
              </a:rPr>
              <a:t>Благодарю за внимание!</a:t>
            </a:r>
            <a:endParaRPr lang="ru-RU" sz="60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6712"/>
          </a:xfrm>
        </p:spPr>
        <p:txBody>
          <a:bodyPr>
            <a:normAutofit/>
          </a:bodyPr>
          <a:lstStyle/>
          <a:p>
            <a:r>
              <a:rPr lang="ru-RU" dirty="0" smtClean="0"/>
              <a:t>Используемые источники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980728"/>
            <a:ext cx="9144000" cy="5877272"/>
          </a:xfrm>
        </p:spPr>
        <p:txBody>
          <a:bodyPr>
            <a:normAutofit fontScale="55000" lnSpcReduction="20000"/>
          </a:bodyPr>
          <a:lstStyle/>
          <a:p>
            <a:r>
              <a:rPr lang="en-US" dirty="0" smtClean="0">
                <a:hlinkClick r:id="rId2"/>
              </a:rPr>
              <a:t>https://yandex.ru/images/search?text=</a:t>
            </a:r>
            <a:r>
              <a:rPr lang="ru-RU" dirty="0" smtClean="0">
                <a:hlinkClick r:id="rId2"/>
              </a:rPr>
              <a:t>Новый%20год%20фото%20для%20детей</a:t>
            </a:r>
            <a:endParaRPr lang="ru-RU" dirty="0" smtClean="0"/>
          </a:p>
          <a:p>
            <a:r>
              <a:rPr lang="en-US" dirty="0" smtClean="0">
                <a:hlinkClick r:id="rId3"/>
              </a:rPr>
              <a:t>https://yandex.ru/images/search?text=9%20</a:t>
            </a:r>
            <a:r>
              <a:rPr lang="ru-RU" dirty="0" smtClean="0">
                <a:hlinkClick r:id="rId3"/>
              </a:rPr>
              <a:t>мая%20фото%20для%20детей</a:t>
            </a:r>
            <a:endParaRPr lang="ru-RU" dirty="0" smtClean="0"/>
          </a:p>
          <a:p>
            <a:r>
              <a:rPr lang="en-US" dirty="0" smtClean="0">
                <a:hlinkClick r:id="rId4"/>
              </a:rPr>
              <a:t>https://yandex.ru/images/search?text=8%20</a:t>
            </a:r>
            <a:r>
              <a:rPr lang="ru-RU" dirty="0" smtClean="0">
                <a:hlinkClick r:id="rId4"/>
              </a:rPr>
              <a:t>марта%20фото%20для%20детей</a:t>
            </a:r>
            <a:endParaRPr lang="ru-RU" dirty="0" smtClean="0"/>
          </a:p>
          <a:p>
            <a:r>
              <a:rPr lang="en-US" dirty="0" smtClean="0">
                <a:hlinkClick r:id="rId5"/>
              </a:rPr>
              <a:t>https://yandex.ru/images/search?text=</a:t>
            </a:r>
            <a:r>
              <a:rPr lang="ru-RU" dirty="0" smtClean="0">
                <a:hlinkClick r:id="rId5"/>
              </a:rPr>
              <a:t>сжигание%20масленица%20фото%20для%20детей</a:t>
            </a:r>
            <a:endParaRPr lang="ru-RU" dirty="0" smtClean="0"/>
          </a:p>
          <a:p>
            <a:r>
              <a:rPr lang="en-US" dirty="0" smtClean="0">
                <a:hlinkClick r:id="rId6"/>
              </a:rPr>
              <a:t>https://yandex.ru/images/search?text=</a:t>
            </a:r>
            <a:r>
              <a:rPr lang="ru-RU" dirty="0" smtClean="0">
                <a:hlinkClick r:id="rId6"/>
              </a:rPr>
              <a:t>деревья%20летом</a:t>
            </a:r>
            <a:endParaRPr lang="ru-RU" dirty="0" smtClean="0"/>
          </a:p>
          <a:p>
            <a:r>
              <a:rPr lang="en-US" dirty="0" smtClean="0">
                <a:hlinkClick r:id="rId7"/>
              </a:rPr>
              <a:t>https://yandex.ru/images/search?text=</a:t>
            </a:r>
            <a:r>
              <a:rPr lang="ru-RU" dirty="0" smtClean="0">
                <a:hlinkClick r:id="rId7"/>
              </a:rPr>
              <a:t>деревья%20осенью</a:t>
            </a:r>
            <a:endParaRPr lang="ru-RU" dirty="0" smtClean="0"/>
          </a:p>
          <a:p>
            <a:r>
              <a:rPr lang="en-US" dirty="0" smtClean="0">
                <a:hlinkClick r:id="rId8"/>
              </a:rPr>
              <a:t>https://yandex.ru/images/search?text=</a:t>
            </a:r>
            <a:r>
              <a:rPr lang="ru-RU" dirty="0" smtClean="0">
                <a:hlinkClick r:id="rId8"/>
              </a:rPr>
              <a:t>деревья%20зимой</a:t>
            </a:r>
            <a:endParaRPr lang="ru-RU" dirty="0" smtClean="0"/>
          </a:p>
          <a:p>
            <a:r>
              <a:rPr lang="en-US" dirty="0" smtClean="0">
                <a:hlinkClick r:id="rId9"/>
              </a:rPr>
              <a:t>https://yandex.ru/images/search?text=</a:t>
            </a:r>
            <a:r>
              <a:rPr lang="ru-RU" dirty="0" smtClean="0">
                <a:hlinkClick r:id="rId9"/>
              </a:rPr>
              <a:t>цветы%20летом</a:t>
            </a:r>
            <a:endParaRPr lang="ru-RU" dirty="0" smtClean="0"/>
          </a:p>
          <a:p>
            <a:r>
              <a:rPr lang="en-US" dirty="0" smtClean="0">
                <a:hlinkClick r:id="rId10"/>
              </a:rPr>
              <a:t>https://yandex.ru/images/search?text=</a:t>
            </a:r>
            <a:r>
              <a:rPr lang="ru-RU" dirty="0" smtClean="0">
                <a:hlinkClick r:id="rId10"/>
              </a:rPr>
              <a:t>цветы%20весной</a:t>
            </a:r>
            <a:endParaRPr lang="ru-RU" dirty="0" smtClean="0"/>
          </a:p>
          <a:p>
            <a:r>
              <a:rPr lang="en-US" dirty="0" smtClean="0">
                <a:hlinkClick r:id="rId11"/>
              </a:rPr>
              <a:t>https://yandex.ru/images/search?text=</a:t>
            </a:r>
            <a:r>
              <a:rPr lang="ru-RU" dirty="0" smtClean="0">
                <a:hlinkClick r:id="rId11"/>
              </a:rPr>
              <a:t>природа%20весной</a:t>
            </a:r>
            <a:endParaRPr lang="ru-RU" dirty="0" smtClean="0"/>
          </a:p>
          <a:p>
            <a:r>
              <a:rPr lang="en-US" dirty="0" smtClean="0">
                <a:hlinkClick r:id="rId12"/>
              </a:rPr>
              <a:t>https://yandex.ru/images/search?text=</a:t>
            </a:r>
            <a:r>
              <a:rPr lang="ru-RU" dirty="0" smtClean="0">
                <a:hlinkClick r:id="rId12"/>
              </a:rPr>
              <a:t>одежда%20детей%20купальник</a:t>
            </a:r>
            <a:endParaRPr lang="ru-RU" dirty="0" smtClean="0"/>
          </a:p>
          <a:p>
            <a:r>
              <a:rPr lang="en-US" dirty="0" smtClean="0">
                <a:hlinkClick r:id="rId13"/>
              </a:rPr>
              <a:t>https://yandex.ru/images/search?text=</a:t>
            </a:r>
            <a:r>
              <a:rPr lang="ru-RU" dirty="0" smtClean="0">
                <a:hlinkClick r:id="rId13"/>
              </a:rPr>
              <a:t>одежда%20детей%20валенки%20шубка</a:t>
            </a:r>
            <a:endParaRPr lang="ru-RU" dirty="0" smtClean="0"/>
          </a:p>
          <a:p>
            <a:r>
              <a:rPr lang="en-US" dirty="0" smtClean="0">
                <a:hlinkClick r:id="rId14"/>
              </a:rPr>
              <a:t>https://yandex.ru/images/search?text=</a:t>
            </a:r>
            <a:r>
              <a:rPr lang="ru-RU" dirty="0" smtClean="0">
                <a:hlinkClick r:id="rId14"/>
              </a:rPr>
              <a:t>одежда%20детей%20зимой</a:t>
            </a:r>
            <a:endParaRPr lang="ru-RU" dirty="0" smtClean="0"/>
          </a:p>
          <a:p>
            <a:r>
              <a:rPr lang="en-US" dirty="0" smtClean="0">
                <a:hlinkClick r:id="rId15"/>
              </a:rPr>
              <a:t>https://yandex.ru/images/search?text=</a:t>
            </a:r>
            <a:r>
              <a:rPr lang="ru-RU" dirty="0" smtClean="0">
                <a:hlinkClick r:id="rId15"/>
              </a:rPr>
              <a:t>одежда%20детей%20летом</a:t>
            </a:r>
            <a:endParaRPr lang="ru-RU" dirty="0" smtClean="0"/>
          </a:p>
          <a:p>
            <a:r>
              <a:rPr lang="en-US" dirty="0" smtClean="0">
                <a:hlinkClick r:id="rId16"/>
              </a:rPr>
              <a:t>https://yandex.ru/images/search?p=1&amp;text=</a:t>
            </a:r>
            <a:r>
              <a:rPr lang="ru-RU" dirty="0" smtClean="0">
                <a:hlinkClick r:id="rId16"/>
              </a:rPr>
              <a:t>одежда%20детей%20весной</a:t>
            </a:r>
            <a:endParaRPr lang="ru-RU" dirty="0" smtClean="0"/>
          </a:p>
          <a:p>
            <a:r>
              <a:rPr lang="en-US" dirty="0" smtClean="0">
                <a:hlinkClick r:id="rId17"/>
              </a:rPr>
              <a:t>https://yandex.ru/images/search?parent-reqid=1520703269184162-1665178156480462963025071-man1-8204&amp;text=</a:t>
            </a:r>
            <a:r>
              <a:rPr lang="ru-RU" dirty="0" smtClean="0">
                <a:hlinkClick r:id="rId17"/>
              </a:rPr>
              <a:t>перелетные%20птицы%20весной%20картинки%20для%20детей</a:t>
            </a:r>
            <a:endParaRPr lang="ru-RU" dirty="0" smtClean="0"/>
          </a:p>
          <a:p>
            <a:r>
              <a:rPr lang="en-US" dirty="0" smtClean="0">
                <a:hlinkClick r:id="rId18"/>
              </a:rPr>
              <a:t>https://yandex.ru/images/search?parent-reqid=1520703305108724-403023151753011148555323-vla1-2653&amp;text=</a:t>
            </a:r>
            <a:r>
              <a:rPr lang="ru-RU" dirty="0" smtClean="0">
                <a:hlinkClick r:id="rId18"/>
              </a:rPr>
              <a:t>животные%20весной%20картинки%20для%20детей</a:t>
            </a:r>
            <a:endParaRPr lang="ru-RU" dirty="0" smtClean="0"/>
          </a:p>
          <a:p>
            <a:r>
              <a:rPr lang="en-US" dirty="0" smtClean="0"/>
              <a:t>https://yandex.ru/images/search?text=</a:t>
            </a:r>
            <a:r>
              <a:rPr lang="ru-RU" dirty="0" smtClean="0"/>
              <a:t>занятия%20детей%20весной%20картинки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</TotalTime>
  <Words>145</Words>
  <Application>Microsoft Office PowerPoint</Application>
  <PresentationFormat>Экран (4:3)</PresentationFormat>
  <Paragraphs>39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2" baseType="lpstr">
      <vt:lpstr>Arial</vt:lpstr>
      <vt:lpstr>Calibri</vt:lpstr>
      <vt:lpstr>Тема Office</vt:lpstr>
      <vt:lpstr>Что ты знаешь об осени?</vt:lpstr>
      <vt:lpstr>Занятия детей весной</vt:lpstr>
      <vt:lpstr>Перелетные птицы</vt:lpstr>
      <vt:lpstr>Зимующие птицы</vt:lpstr>
      <vt:lpstr>Деревья осенью</vt:lpstr>
      <vt:lpstr>Осенние праздники</vt:lpstr>
      <vt:lpstr>Одежда детей осенью</vt:lpstr>
      <vt:lpstr>Презентация PowerPoint</vt:lpstr>
      <vt:lpstr>Используемые источники</vt:lpstr>
    </vt:vector>
  </TitlesOfParts>
  <Company>Krokoz™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Назови признаки весны</dc:title>
  <dc:creator>Hack The World</dc:creator>
  <cp:lastModifiedBy>79268811356</cp:lastModifiedBy>
  <cp:revision>35</cp:revision>
  <dcterms:created xsi:type="dcterms:W3CDTF">2018-03-10T13:49:41Z</dcterms:created>
  <dcterms:modified xsi:type="dcterms:W3CDTF">2023-10-03T08:02:32Z</dcterms:modified>
</cp:coreProperties>
</file>