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Род имён существительных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Отгадай!</a:t>
            </a:r>
            <a:endParaRPr lang="ru-RU" dirty="0"/>
          </a:p>
        </p:txBody>
      </p:sp>
      <p:pic>
        <p:nvPicPr>
          <p:cNvPr id="14338" name="Picture 2" descr="https://fsd.multiurok.ru/html/2023/04/23/s_64451b83a4029/phpw20JMh_CHasti-rechi_html_cdafe0716aed19b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792" y="2357430"/>
            <a:ext cx="8317930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2" name="AutoShape 2" descr="https://1.bp.blogspot.com/-njrjzWVrDnM/Xo2EIuY2vhI/AAAAAAAAFqQ/S2D2bIk-SE4Xn5BPWpk0eeczfj29AxhqgCNcBGAsYHQ/s1600/60ac543646e16e9ed5e4afd41e910c46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s://image3.slideserve.com/6425858/slide13-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ieducations.ru/wp-content/uploads/8/7/f/87f38b6a712c79d27ba0a31d1bef88c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err="1" smtClean="0"/>
              <a:t>Ябл</a:t>
            </a:r>
            <a:r>
              <a:rPr lang="ru-RU" sz="4400" dirty="0" smtClean="0"/>
              <a:t>…ко</a:t>
            </a:r>
            <a:r>
              <a:rPr lang="ru-RU" sz="4400" dirty="0" smtClean="0"/>
              <a:t>, </a:t>
            </a:r>
            <a:r>
              <a:rPr lang="ru-RU" sz="4400" dirty="0" err="1" smtClean="0"/>
              <a:t>земл</a:t>
            </a:r>
            <a:r>
              <a:rPr lang="ru-RU" sz="4400" dirty="0" smtClean="0"/>
              <a:t>…</a:t>
            </a:r>
            <a:r>
              <a:rPr lang="ru-RU" sz="4400" dirty="0" err="1" smtClean="0"/>
              <a:t>ника</a:t>
            </a:r>
            <a:r>
              <a:rPr lang="ru-RU" sz="4400" dirty="0" smtClean="0"/>
              <a:t>, …зык, р…</a:t>
            </a:r>
            <a:r>
              <a:rPr lang="ru-RU" sz="4400" dirty="0" err="1" smtClean="0"/>
              <a:t>бята</a:t>
            </a:r>
            <a:r>
              <a:rPr lang="ru-RU" sz="4400" dirty="0" smtClean="0"/>
              <a:t>, ст…лица, лаг…</a:t>
            </a:r>
            <a:r>
              <a:rPr lang="ru-RU" sz="4400" dirty="0" err="1" smtClean="0"/>
              <a:t>рь</a:t>
            </a:r>
            <a:r>
              <a:rPr lang="ru-RU" sz="4400" dirty="0" smtClean="0"/>
              <a:t>, т…</a:t>
            </a:r>
            <a:r>
              <a:rPr lang="ru-RU" sz="4400" dirty="0" err="1" smtClean="0"/>
              <a:t>традь</a:t>
            </a:r>
            <a:r>
              <a:rPr lang="ru-RU" sz="4400" dirty="0" smtClean="0"/>
              <a:t>, мес…</a:t>
            </a:r>
            <a:r>
              <a:rPr lang="ru-RU" sz="4400" dirty="0" err="1" smtClean="0"/>
              <a:t>ц</a:t>
            </a:r>
            <a:r>
              <a:rPr lang="ru-RU" sz="4400" dirty="0" smtClean="0"/>
              <a:t>, </a:t>
            </a:r>
            <a:r>
              <a:rPr lang="ru-RU" sz="4400" dirty="0" err="1" smtClean="0"/>
              <a:t>ур</a:t>
            </a:r>
            <a:r>
              <a:rPr lang="ru-RU" sz="4400" dirty="0" smtClean="0"/>
              <a:t>…</a:t>
            </a:r>
            <a:r>
              <a:rPr lang="ru-RU" sz="4400" dirty="0" err="1" smtClean="0"/>
              <a:t>жай</a:t>
            </a:r>
            <a:r>
              <a:rPr lang="ru-RU" sz="4400" dirty="0" smtClean="0"/>
              <a:t>, п…м…</a:t>
            </a:r>
            <a:r>
              <a:rPr lang="ru-RU" sz="4400" dirty="0" err="1" smtClean="0"/>
              <a:t>дор</a:t>
            </a:r>
            <a:r>
              <a:rPr lang="ru-RU" sz="4400" dirty="0" smtClean="0"/>
              <a:t>, </a:t>
            </a:r>
            <a:r>
              <a:rPr lang="ru-RU" sz="4400" dirty="0" err="1" smtClean="0"/>
              <a:t>яг</a:t>
            </a:r>
            <a:r>
              <a:rPr lang="ru-RU" sz="4400" dirty="0" smtClean="0"/>
              <a:t>…да, п…года, к…</a:t>
            </a:r>
            <a:r>
              <a:rPr lang="ru-RU" sz="4400" dirty="0" err="1" smtClean="0"/>
              <a:t>рабль</a:t>
            </a:r>
            <a:r>
              <a:rPr lang="ru-RU" sz="4400" dirty="0" smtClean="0"/>
              <a:t>, м…лоток, д…рога, р…</a:t>
            </a:r>
            <a:r>
              <a:rPr lang="ru-RU" sz="4400" dirty="0" err="1" smtClean="0"/>
              <a:t>бина</a:t>
            </a:r>
            <a:r>
              <a:rPr lang="ru-RU" sz="4400" dirty="0" smtClean="0"/>
              <a:t>, м…локо.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Спиши, вставляя пропущенные буквы. Распредели существительные по столбикам, определи род.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err="1" smtClean="0"/>
              <a:t>Светл</a:t>
            </a:r>
            <a:r>
              <a:rPr lang="ru-RU" sz="4400" dirty="0" smtClean="0"/>
              <a:t>… полоса, </a:t>
            </a:r>
            <a:r>
              <a:rPr lang="ru-RU" sz="4400" dirty="0" err="1" smtClean="0"/>
              <a:t>ранн</a:t>
            </a:r>
            <a:r>
              <a:rPr lang="ru-RU" sz="4400" dirty="0" smtClean="0"/>
              <a:t>… утро, к </a:t>
            </a:r>
            <a:r>
              <a:rPr lang="ru-RU" sz="4400" dirty="0" err="1" smtClean="0"/>
              <a:t>вечерн</a:t>
            </a:r>
            <a:r>
              <a:rPr lang="ru-RU" sz="4400" dirty="0" smtClean="0"/>
              <a:t>… поезду,  за </a:t>
            </a:r>
            <a:r>
              <a:rPr lang="ru-RU" sz="4400" dirty="0" err="1" smtClean="0"/>
              <a:t>син</a:t>
            </a:r>
            <a:r>
              <a:rPr lang="ru-RU" sz="4400" dirty="0" smtClean="0"/>
              <a:t>… море, в </a:t>
            </a:r>
            <a:r>
              <a:rPr lang="ru-RU" sz="4400" dirty="0" err="1" smtClean="0"/>
              <a:t>зимн</a:t>
            </a:r>
            <a:r>
              <a:rPr lang="ru-RU" sz="4400" dirty="0" smtClean="0"/>
              <a:t>… погоду , </a:t>
            </a:r>
            <a:r>
              <a:rPr lang="ru-RU" sz="4400" dirty="0" err="1" smtClean="0"/>
              <a:t>снежн</a:t>
            </a:r>
            <a:r>
              <a:rPr lang="ru-RU" sz="4400" dirty="0" smtClean="0"/>
              <a:t>… ком , храбр… партизанам , </a:t>
            </a:r>
            <a:r>
              <a:rPr lang="ru-RU" sz="4400" dirty="0" err="1" smtClean="0"/>
              <a:t>нижн</a:t>
            </a:r>
            <a:r>
              <a:rPr lang="ru-RU" sz="4400" dirty="0" smtClean="0"/>
              <a:t>… </a:t>
            </a:r>
            <a:r>
              <a:rPr lang="ru-RU" sz="4400" dirty="0" smtClean="0"/>
              <a:t>полка.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Спишите</a:t>
            </a:r>
            <a:r>
              <a:rPr lang="ru-RU" sz="3600" dirty="0" smtClean="0"/>
              <a:t>  словосочетания, дописывая безударные окончания прилагательных.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</TotalTime>
  <Words>67</Words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Род имён существительных</vt:lpstr>
      <vt:lpstr>Отгадай!</vt:lpstr>
      <vt:lpstr>Слайд 3</vt:lpstr>
      <vt:lpstr>Слайд 4</vt:lpstr>
      <vt:lpstr>Спиши, вставляя пропущенные буквы. Распредели существительные по столбикам, определи род.</vt:lpstr>
      <vt:lpstr> Спишите  словосочетания, дописывая безударные окончания прилагательных.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 имён существительных</dc:title>
  <dc:creator>1</dc:creator>
  <cp:lastModifiedBy>1</cp:lastModifiedBy>
  <cp:revision>2</cp:revision>
  <dcterms:created xsi:type="dcterms:W3CDTF">2023-10-03T06:42:20Z</dcterms:created>
  <dcterms:modified xsi:type="dcterms:W3CDTF">2023-10-03T06:56:31Z</dcterms:modified>
</cp:coreProperties>
</file>