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58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0436" y="772109"/>
            <a:ext cx="11311127" cy="834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1" i="0">
                <a:solidFill>
                  <a:schemeClr val="bg1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chemeClr val="bg1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46531" y="457200"/>
            <a:ext cx="3703320" cy="94615"/>
          </a:xfrm>
          <a:custGeom>
            <a:avLst/>
            <a:gdLst/>
            <a:ahLst/>
            <a:cxnLst/>
            <a:rect l="l" t="t" r="r" b="b"/>
            <a:pathLst>
              <a:path w="3703320" h="94615">
                <a:moveTo>
                  <a:pt x="3703320" y="0"/>
                </a:moveTo>
                <a:lnTo>
                  <a:pt x="0" y="0"/>
                </a:lnTo>
                <a:lnTo>
                  <a:pt x="0" y="94487"/>
                </a:lnTo>
                <a:lnTo>
                  <a:pt x="3703320" y="94487"/>
                </a:lnTo>
                <a:lnTo>
                  <a:pt x="3703320" y="0"/>
                </a:lnTo>
                <a:close/>
              </a:path>
            </a:pathLst>
          </a:custGeom>
          <a:solidFill>
            <a:srgbClr val="418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042147" y="454151"/>
            <a:ext cx="3703320" cy="97790"/>
          </a:xfrm>
          <a:custGeom>
            <a:avLst/>
            <a:gdLst/>
            <a:ahLst/>
            <a:cxnLst/>
            <a:rect l="l" t="t" r="r" b="b"/>
            <a:pathLst>
              <a:path w="3703320" h="97790">
                <a:moveTo>
                  <a:pt x="3703320" y="0"/>
                </a:moveTo>
                <a:lnTo>
                  <a:pt x="0" y="0"/>
                </a:lnTo>
                <a:lnTo>
                  <a:pt x="0" y="97536"/>
                </a:lnTo>
                <a:lnTo>
                  <a:pt x="3703320" y="97536"/>
                </a:lnTo>
                <a:lnTo>
                  <a:pt x="3703320" y="0"/>
                </a:lnTo>
                <a:close/>
              </a:path>
            </a:pathLst>
          </a:custGeom>
          <a:solidFill>
            <a:srgbClr val="8383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241291" y="457200"/>
            <a:ext cx="3703320" cy="91440"/>
          </a:xfrm>
          <a:custGeom>
            <a:avLst/>
            <a:gdLst/>
            <a:ahLst/>
            <a:cxnLst/>
            <a:rect l="l" t="t" r="r" b="b"/>
            <a:pathLst>
              <a:path w="3703320" h="91440">
                <a:moveTo>
                  <a:pt x="3703319" y="0"/>
                </a:moveTo>
                <a:lnTo>
                  <a:pt x="0" y="0"/>
                </a:lnTo>
                <a:lnTo>
                  <a:pt x="0" y="91439"/>
                </a:lnTo>
                <a:lnTo>
                  <a:pt x="3703319" y="91439"/>
                </a:lnTo>
                <a:lnTo>
                  <a:pt x="3703319" y="0"/>
                </a:lnTo>
                <a:close/>
              </a:path>
            </a:pathLst>
          </a:custGeom>
          <a:solidFill>
            <a:srgbClr val="A6B7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40436" y="614172"/>
            <a:ext cx="11309985" cy="1190625"/>
          </a:xfrm>
          <a:custGeom>
            <a:avLst/>
            <a:gdLst/>
            <a:ahLst/>
            <a:cxnLst/>
            <a:rect l="l" t="t" r="r" b="b"/>
            <a:pathLst>
              <a:path w="11309985" h="1190625">
                <a:moveTo>
                  <a:pt x="11309604" y="0"/>
                </a:moveTo>
                <a:lnTo>
                  <a:pt x="0" y="0"/>
                </a:lnTo>
                <a:lnTo>
                  <a:pt x="0" y="1190243"/>
                </a:lnTo>
                <a:lnTo>
                  <a:pt x="11309604" y="1190243"/>
                </a:lnTo>
                <a:lnTo>
                  <a:pt x="11309604" y="0"/>
                </a:lnTo>
                <a:close/>
              </a:path>
            </a:pathLst>
          </a:custGeom>
          <a:solidFill>
            <a:srgbClr val="418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42487" y="580644"/>
            <a:ext cx="5948934" cy="150190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chemeClr val="bg1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chemeClr val="bg1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46531" y="457200"/>
            <a:ext cx="3703320" cy="94615"/>
          </a:xfrm>
          <a:custGeom>
            <a:avLst/>
            <a:gdLst/>
            <a:ahLst/>
            <a:cxnLst/>
            <a:rect l="l" t="t" r="r" b="b"/>
            <a:pathLst>
              <a:path w="3703320" h="94615">
                <a:moveTo>
                  <a:pt x="3703320" y="0"/>
                </a:moveTo>
                <a:lnTo>
                  <a:pt x="0" y="0"/>
                </a:lnTo>
                <a:lnTo>
                  <a:pt x="0" y="94487"/>
                </a:lnTo>
                <a:lnTo>
                  <a:pt x="3703320" y="94487"/>
                </a:lnTo>
                <a:lnTo>
                  <a:pt x="3703320" y="0"/>
                </a:lnTo>
                <a:close/>
              </a:path>
            </a:pathLst>
          </a:custGeom>
          <a:solidFill>
            <a:srgbClr val="418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042147" y="454151"/>
            <a:ext cx="3703320" cy="97790"/>
          </a:xfrm>
          <a:custGeom>
            <a:avLst/>
            <a:gdLst/>
            <a:ahLst/>
            <a:cxnLst/>
            <a:rect l="l" t="t" r="r" b="b"/>
            <a:pathLst>
              <a:path w="3703320" h="97790">
                <a:moveTo>
                  <a:pt x="3703320" y="0"/>
                </a:moveTo>
                <a:lnTo>
                  <a:pt x="0" y="0"/>
                </a:lnTo>
                <a:lnTo>
                  <a:pt x="0" y="97536"/>
                </a:lnTo>
                <a:lnTo>
                  <a:pt x="3703320" y="97536"/>
                </a:lnTo>
                <a:lnTo>
                  <a:pt x="3703320" y="0"/>
                </a:lnTo>
                <a:close/>
              </a:path>
            </a:pathLst>
          </a:custGeom>
          <a:solidFill>
            <a:srgbClr val="8383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241291" y="457200"/>
            <a:ext cx="3703320" cy="91440"/>
          </a:xfrm>
          <a:custGeom>
            <a:avLst/>
            <a:gdLst/>
            <a:ahLst/>
            <a:cxnLst/>
            <a:rect l="l" t="t" r="r" b="b"/>
            <a:pathLst>
              <a:path w="3703320" h="91440">
                <a:moveTo>
                  <a:pt x="3703319" y="0"/>
                </a:moveTo>
                <a:lnTo>
                  <a:pt x="0" y="0"/>
                </a:lnTo>
                <a:lnTo>
                  <a:pt x="0" y="91439"/>
                </a:lnTo>
                <a:lnTo>
                  <a:pt x="3703319" y="91439"/>
                </a:lnTo>
                <a:lnTo>
                  <a:pt x="3703319" y="0"/>
                </a:lnTo>
                <a:close/>
              </a:path>
            </a:pathLst>
          </a:custGeom>
          <a:solidFill>
            <a:srgbClr val="A6B7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46532" y="576071"/>
            <a:ext cx="11262360" cy="5814060"/>
          </a:xfrm>
          <a:custGeom>
            <a:avLst/>
            <a:gdLst/>
            <a:ahLst/>
            <a:cxnLst/>
            <a:rect l="l" t="t" r="r" b="b"/>
            <a:pathLst>
              <a:path w="11262360" h="5814060">
                <a:moveTo>
                  <a:pt x="11262347" y="0"/>
                </a:moveTo>
                <a:lnTo>
                  <a:pt x="1524" y="0"/>
                </a:lnTo>
                <a:lnTo>
                  <a:pt x="1524" y="2510028"/>
                </a:lnTo>
                <a:lnTo>
                  <a:pt x="0" y="2510028"/>
                </a:lnTo>
                <a:lnTo>
                  <a:pt x="0" y="5814060"/>
                </a:lnTo>
                <a:lnTo>
                  <a:pt x="11262347" y="5814060"/>
                </a:lnTo>
                <a:lnTo>
                  <a:pt x="11262347" y="2578608"/>
                </a:lnTo>
                <a:lnTo>
                  <a:pt x="11262347" y="2510028"/>
                </a:lnTo>
                <a:lnTo>
                  <a:pt x="11262347" y="0"/>
                </a:lnTo>
                <a:close/>
              </a:path>
            </a:pathLst>
          </a:custGeom>
          <a:solidFill>
            <a:srgbClr val="418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0179" y="2616707"/>
            <a:ext cx="9433560" cy="1453895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52270" y="2746375"/>
            <a:ext cx="9018778" cy="1195832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652270" y="2746375"/>
            <a:ext cx="9018905" cy="1196340"/>
          </a:xfrm>
          <a:custGeom>
            <a:avLst/>
            <a:gdLst/>
            <a:ahLst/>
            <a:cxnLst/>
            <a:rect l="l" t="t" r="r" b="b"/>
            <a:pathLst>
              <a:path w="9018905" h="1196339">
                <a:moveTo>
                  <a:pt x="8373363" y="188213"/>
                </a:moveTo>
                <a:lnTo>
                  <a:pt x="8352456" y="188714"/>
                </a:lnTo>
                <a:lnTo>
                  <a:pt x="8328024" y="190214"/>
                </a:lnTo>
                <a:lnTo>
                  <a:pt x="8300069" y="192714"/>
                </a:lnTo>
                <a:lnTo>
                  <a:pt x="8268588" y="196214"/>
                </a:lnTo>
                <a:lnTo>
                  <a:pt x="8270920" y="247268"/>
                </a:lnTo>
                <a:lnTo>
                  <a:pt x="8272906" y="298976"/>
                </a:lnTo>
                <a:lnTo>
                  <a:pt x="8274540" y="351336"/>
                </a:lnTo>
                <a:lnTo>
                  <a:pt x="8275819" y="404349"/>
                </a:lnTo>
                <a:lnTo>
                  <a:pt x="8276738" y="458016"/>
                </a:lnTo>
                <a:lnTo>
                  <a:pt x="8277293" y="512336"/>
                </a:lnTo>
                <a:lnTo>
                  <a:pt x="8277479" y="567309"/>
                </a:lnTo>
                <a:lnTo>
                  <a:pt x="8277616" y="620267"/>
                </a:lnTo>
                <a:lnTo>
                  <a:pt x="8278028" y="673127"/>
                </a:lnTo>
                <a:lnTo>
                  <a:pt x="8278717" y="725886"/>
                </a:lnTo>
                <a:lnTo>
                  <a:pt x="8279685" y="778541"/>
                </a:lnTo>
                <a:lnTo>
                  <a:pt x="8280933" y="831089"/>
                </a:lnTo>
                <a:lnTo>
                  <a:pt x="8282461" y="883527"/>
                </a:lnTo>
                <a:lnTo>
                  <a:pt x="8284273" y="935851"/>
                </a:lnTo>
                <a:lnTo>
                  <a:pt x="8286369" y="988060"/>
                </a:lnTo>
                <a:lnTo>
                  <a:pt x="8344074" y="996743"/>
                </a:lnTo>
                <a:lnTo>
                  <a:pt x="8401685" y="999617"/>
                </a:lnTo>
                <a:lnTo>
                  <a:pt x="8462560" y="996325"/>
                </a:lnTo>
                <a:lnTo>
                  <a:pt x="8517937" y="986451"/>
                </a:lnTo>
                <a:lnTo>
                  <a:pt x="8567816" y="969994"/>
                </a:lnTo>
                <a:lnTo>
                  <a:pt x="8612203" y="946954"/>
                </a:lnTo>
                <a:lnTo>
                  <a:pt x="8651101" y="917331"/>
                </a:lnTo>
                <a:lnTo>
                  <a:pt x="8684514" y="881126"/>
                </a:lnTo>
                <a:lnTo>
                  <a:pt x="8712570" y="840179"/>
                </a:lnTo>
                <a:lnTo>
                  <a:pt x="8735525" y="796337"/>
                </a:lnTo>
                <a:lnTo>
                  <a:pt x="8753379" y="749601"/>
                </a:lnTo>
                <a:lnTo>
                  <a:pt x="8766132" y="699976"/>
                </a:lnTo>
                <a:lnTo>
                  <a:pt x="8773784" y="647466"/>
                </a:lnTo>
                <a:lnTo>
                  <a:pt x="8776335" y="592074"/>
                </a:lnTo>
                <a:lnTo>
                  <a:pt x="8773572" y="536787"/>
                </a:lnTo>
                <a:lnTo>
                  <a:pt x="8765286" y="484467"/>
                </a:lnTo>
                <a:lnTo>
                  <a:pt x="8751474" y="435117"/>
                </a:lnTo>
                <a:lnTo>
                  <a:pt x="8732139" y="388742"/>
                </a:lnTo>
                <a:lnTo>
                  <a:pt x="8707278" y="345344"/>
                </a:lnTo>
                <a:lnTo>
                  <a:pt x="8676894" y="304926"/>
                </a:lnTo>
                <a:lnTo>
                  <a:pt x="8646351" y="273948"/>
                </a:lnTo>
                <a:lnTo>
                  <a:pt x="8611542" y="247742"/>
                </a:lnTo>
                <a:lnTo>
                  <a:pt x="8572464" y="226306"/>
                </a:lnTo>
                <a:lnTo>
                  <a:pt x="8529111" y="209637"/>
                </a:lnTo>
                <a:lnTo>
                  <a:pt x="8481480" y="197734"/>
                </a:lnTo>
                <a:lnTo>
                  <a:pt x="8429566" y="190593"/>
                </a:lnTo>
                <a:lnTo>
                  <a:pt x="8373363" y="188213"/>
                </a:lnTo>
                <a:close/>
              </a:path>
              <a:path w="9018905" h="1196339">
                <a:moveTo>
                  <a:pt x="5185283" y="178435"/>
                </a:moveTo>
                <a:lnTo>
                  <a:pt x="5144779" y="179218"/>
                </a:lnTo>
                <a:lnTo>
                  <a:pt x="5106717" y="181562"/>
                </a:lnTo>
                <a:lnTo>
                  <a:pt x="5071108" y="185453"/>
                </a:lnTo>
                <a:lnTo>
                  <a:pt x="5037962" y="190880"/>
                </a:lnTo>
                <a:lnTo>
                  <a:pt x="5040544" y="231881"/>
                </a:lnTo>
                <a:lnTo>
                  <a:pt x="5042734" y="276290"/>
                </a:lnTo>
                <a:lnTo>
                  <a:pt x="5044531" y="324108"/>
                </a:lnTo>
                <a:lnTo>
                  <a:pt x="5045932" y="375339"/>
                </a:lnTo>
                <a:lnTo>
                  <a:pt x="5046936" y="429985"/>
                </a:lnTo>
                <a:lnTo>
                  <a:pt x="5047540" y="488047"/>
                </a:lnTo>
                <a:lnTo>
                  <a:pt x="5047741" y="549528"/>
                </a:lnTo>
                <a:lnTo>
                  <a:pt x="5071195" y="550289"/>
                </a:lnTo>
                <a:lnTo>
                  <a:pt x="5092779" y="550846"/>
                </a:lnTo>
                <a:lnTo>
                  <a:pt x="5112482" y="551189"/>
                </a:lnTo>
                <a:lnTo>
                  <a:pt x="5130291" y="551307"/>
                </a:lnTo>
                <a:lnTo>
                  <a:pt x="5189544" y="548884"/>
                </a:lnTo>
                <a:lnTo>
                  <a:pt x="5241826" y="541617"/>
                </a:lnTo>
                <a:lnTo>
                  <a:pt x="5287136" y="529505"/>
                </a:lnTo>
                <a:lnTo>
                  <a:pt x="5325476" y="512548"/>
                </a:lnTo>
                <a:lnTo>
                  <a:pt x="5356845" y="490746"/>
                </a:lnTo>
                <a:lnTo>
                  <a:pt x="5398671" y="432609"/>
                </a:lnTo>
                <a:lnTo>
                  <a:pt x="5412612" y="355091"/>
                </a:lnTo>
                <a:lnTo>
                  <a:pt x="5407971" y="308237"/>
                </a:lnTo>
                <a:lnTo>
                  <a:pt x="5394048" y="268584"/>
                </a:lnTo>
                <a:lnTo>
                  <a:pt x="5370845" y="236136"/>
                </a:lnTo>
                <a:lnTo>
                  <a:pt x="5338365" y="210895"/>
                </a:lnTo>
                <a:lnTo>
                  <a:pt x="5296609" y="192863"/>
                </a:lnTo>
                <a:lnTo>
                  <a:pt x="5245581" y="182042"/>
                </a:lnTo>
                <a:lnTo>
                  <a:pt x="5185283" y="178435"/>
                </a:lnTo>
                <a:close/>
              </a:path>
              <a:path w="9018905" h="1196339">
                <a:moveTo>
                  <a:pt x="7329170" y="174878"/>
                </a:moveTo>
                <a:lnTo>
                  <a:pt x="7315011" y="234021"/>
                </a:lnTo>
                <a:lnTo>
                  <a:pt x="7304001" y="270777"/>
                </a:lnTo>
                <a:lnTo>
                  <a:pt x="7289847" y="316055"/>
                </a:lnTo>
                <a:lnTo>
                  <a:pt x="7272550" y="369856"/>
                </a:lnTo>
                <a:lnTo>
                  <a:pt x="7252110" y="432181"/>
                </a:lnTo>
                <a:lnTo>
                  <a:pt x="7228529" y="503030"/>
                </a:lnTo>
                <a:lnTo>
                  <a:pt x="7201806" y="582405"/>
                </a:lnTo>
                <a:lnTo>
                  <a:pt x="7171944" y="670305"/>
                </a:lnTo>
                <a:lnTo>
                  <a:pt x="7495158" y="670305"/>
                </a:lnTo>
                <a:lnTo>
                  <a:pt x="7466309" y="582885"/>
                </a:lnTo>
                <a:lnTo>
                  <a:pt x="7440494" y="503884"/>
                </a:lnTo>
                <a:lnTo>
                  <a:pt x="7417712" y="433301"/>
                </a:lnTo>
                <a:lnTo>
                  <a:pt x="7397966" y="371136"/>
                </a:lnTo>
                <a:lnTo>
                  <a:pt x="7381255" y="317388"/>
                </a:lnTo>
                <a:lnTo>
                  <a:pt x="7367581" y="272057"/>
                </a:lnTo>
                <a:lnTo>
                  <a:pt x="7356945" y="235141"/>
                </a:lnTo>
                <a:lnTo>
                  <a:pt x="7344787" y="186552"/>
                </a:lnTo>
                <a:lnTo>
                  <a:pt x="7343266" y="174878"/>
                </a:lnTo>
                <a:lnTo>
                  <a:pt x="7329170" y="174878"/>
                </a:lnTo>
                <a:close/>
              </a:path>
              <a:path w="9018905" h="1196339">
                <a:moveTo>
                  <a:pt x="7194169" y="16001"/>
                </a:moveTo>
                <a:lnTo>
                  <a:pt x="7529703" y="16001"/>
                </a:lnTo>
                <a:lnTo>
                  <a:pt x="7531007" y="27738"/>
                </a:lnTo>
                <a:lnTo>
                  <a:pt x="7534920" y="46120"/>
                </a:lnTo>
                <a:lnTo>
                  <a:pt x="7550573" y="102818"/>
                </a:lnTo>
                <a:lnTo>
                  <a:pt x="7562312" y="141131"/>
                </a:lnTo>
                <a:lnTo>
                  <a:pt x="7576661" y="186086"/>
                </a:lnTo>
                <a:lnTo>
                  <a:pt x="7593618" y="237682"/>
                </a:lnTo>
                <a:lnTo>
                  <a:pt x="7613184" y="295919"/>
                </a:lnTo>
                <a:lnTo>
                  <a:pt x="7635359" y="360795"/>
                </a:lnTo>
                <a:lnTo>
                  <a:pt x="7660142" y="432309"/>
                </a:lnTo>
                <a:lnTo>
                  <a:pt x="7687534" y="510460"/>
                </a:lnTo>
                <a:lnTo>
                  <a:pt x="7717535" y="595249"/>
                </a:lnTo>
                <a:lnTo>
                  <a:pt x="7747507" y="680016"/>
                </a:lnTo>
                <a:lnTo>
                  <a:pt x="7774875" y="758105"/>
                </a:lnTo>
                <a:lnTo>
                  <a:pt x="7799639" y="829518"/>
                </a:lnTo>
                <a:lnTo>
                  <a:pt x="7821798" y="894254"/>
                </a:lnTo>
                <a:lnTo>
                  <a:pt x="7841351" y="952313"/>
                </a:lnTo>
                <a:lnTo>
                  <a:pt x="7858299" y="1003696"/>
                </a:lnTo>
                <a:lnTo>
                  <a:pt x="7872641" y="1048404"/>
                </a:lnTo>
                <a:lnTo>
                  <a:pt x="7884376" y="1086437"/>
                </a:lnTo>
                <a:lnTo>
                  <a:pt x="7900025" y="1142480"/>
                </a:lnTo>
                <a:lnTo>
                  <a:pt x="7905241" y="1171829"/>
                </a:lnTo>
                <a:lnTo>
                  <a:pt x="7621143" y="1171829"/>
                </a:lnTo>
                <a:lnTo>
                  <a:pt x="7619494" y="1150687"/>
                </a:lnTo>
                <a:lnTo>
                  <a:pt x="7614549" y="1120787"/>
                </a:lnTo>
                <a:lnTo>
                  <a:pt x="7606307" y="1082128"/>
                </a:lnTo>
                <a:lnTo>
                  <a:pt x="7594768" y="1034707"/>
                </a:lnTo>
                <a:lnTo>
                  <a:pt x="7579932" y="978522"/>
                </a:lnTo>
                <a:lnTo>
                  <a:pt x="7561800" y="913570"/>
                </a:lnTo>
                <a:lnTo>
                  <a:pt x="7540371" y="839851"/>
                </a:lnTo>
                <a:lnTo>
                  <a:pt x="7130287" y="839851"/>
                </a:lnTo>
                <a:lnTo>
                  <a:pt x="7108151" y="912497"/>
                </a:lnTo>
                <a:lnTo>
                  <a:pt x="7089419" y="976734"/>
                </a:lnTo>
                <a:lnTo>
                  <a:pt x="7074094" y="1032561"/>
                </a:lnTo>
                <a:lnTo>
                  <a:pt x="7062174" y="1079982"/>
                </a:lnTo>
                <a:lnTo>
                  <a:pt x="7053660" y="1118999"/>
                </a:lnTo>
                <a:lnTo>
                  <a:pt x="7046849" y="1171829"/>
                </a:lnTo>
                <a:lnTo>
                  <a:pt x="6779640" y="1171829"/>
                </a:lnTo>
                <a:lnTo>
                  <a:pt x="6792595" y="1123320"/>
                </a:lnTo>
                <a:lnTo>
                  <a:pt x="6815624" y="1056342"/>
                </a:lnTo>
                <a:lnTo>
                  <a:pt x="6831457" y="1012459"/>
                </a:lnTo>
                <a:lnTo>
                  <a:pt x="6850168" y="961647"/>
                </a:lnTo>
                <a:lnTo>
                  <a:pt x="6871758" y="903906"/>
                </a:lnTo>
                <a:lnTo>
                  <a:pt x="6896227" y="839233"/>
                </a:lnTo>
                <a:lnTo>
                  <a:pt x="6923574" y="767630"/>
                </a:lnTo>
                <a:lnTo>
                  <a:pt x="6953800" y="689096"/>
                </a:lnTo>
                <a:lnTo>
                  <a:pt x="6986905" y="603630"/>
                </a:lnTo>
                <a:lnTo>
                  <a:pt x="7020009" y="518030"/>
                </a:lnTo>
                <a:lnTo>
                  <a:pt x="7050235" y="439091"/>
                </a:lnTo>
                <a:lnTo>
                  <a:pt x="7077583" y="366813"/>
                </a:lnTo>
                <a:lnTo>
                  <a:pt x="7102051" y="301196"/>
                </a:lnTo>
                <a:lnTo>
                  <a:pt x="7123641" y="242240"/>
                </a:lnTo>
                <a:lnTo>
                  <a:pt x="7142353" y="189944"/>
                </a:lnTo>
                <a:lnTo>
                  <a:pt x="7158185" y="144307"/>
                </a:lnTo>
                <a:lnTo>
                  <a:pt x="7171139" y="105330"/>
                </a:lnTo>
                <a:lnTo>
                  <a:pt x="7188411" y="47350"/>
                </a:lnTo>
                <a:lnTo>
                  <a:pt x="7192729" y="28347"/>
                </a:lnTo>
                <a:lnTo>
                  <a:pt x="7194169" y="16001"/>
                </a:lnTo>
                <a:close/>
              </a:path>
              <a:path w="9018905" h="1196339">
                <a:moveTo>
                  <a:pt x="3851148" y="16001"/>
                </a:moveTo>
                <a:lnTo>
                  <a:pt x="4572000" y="16001"/>
                </a:lnTo>
                <a:lnTo>
                  <a:pt x="4562348" y="210438"/>
                </a:lnTo>
                <a:lnTo>
                  <a:pt x="4509579" y="207726"/>
                </a:lnTo>
                <a:lnTo>
                  <a:pt x="4457802" y="205302"/>
                </a:lnTo>
                <a:lnTo>
                  <a:pt x="4407017" y="203166"/>
                </a:lnTo>
                <a:lnTo>
                  <a:pt x="4357225" y="201317"/>
                </a:lnTo>
                <a:lnTo>
                  <a:pt x="4308427" y="199755"/>
                </a:lnTo>
                <a:lnTo>
                  <a:pt x="4260623" y="198478"/>
                </a:lnTo>
                <a:lnTo>
                  <a:pt x="4213814" y="197487"/>
                </a:lnTo>
                <a:lnTo>
                  <a:pt x="4168001" y="196779"/>
                </a:lnTo>
                <a:lnTo>
                  <a:pt x="4123185" y="196356"/>
                </a:lnTo>
                <a:lnTo>
                  <a:pt x="4079367" y="196214"/>
                </a:lnTo>
                <a:lnTo>
                  <a:pt x="4082053" y="238547"/>
                </a:lnTo>
                <a:lnTo>
                  <a:pt x="4084268" y="283369"/>
                </a:lnTo>
                <a:lnTo>
                  <a:pt x="4086002" y="330676"/>
                </a:lnTo>
                <a:lnTo>
                  <a:pt x="4087250" y="380459"/>
                </a:lnTo>
                <a:lnTo>
                  <a:pt x="4088004" y="432711"/>
                </a:lnTo>
                <a:lnTo>
                  <a:pt x="4088256" y="487425"/>
                </a:lnTo>
                <a:lnTo>
                  <a:pt x="4135042" y="487271"/>
                </a:lnTo>
                <a:lnTo>
                  <a:pt x="4182627" y="486808"/>
                </a:lnTo>
                <a:lnTo>
                  <a:pt x="4231013" y="486039"/>
                </a:lnTo>
                <a:lnTo>
                  <a:pt x="4280201" y="484965"/>
                </a:lnTo>
                <a:lnTo>
                  <a:pt x="4330193" y="483587"/>
                </a:lnTo>
                <a:lnTo>
                  <a:pt x="4380990" y="481907"/>
                </a:lnTo>
                <a:lnTo>
                  <a:pt x="4432593" y="479926"/>
                </a:lnTo>
                <a:lnTo>
                  <a:pt x="4485005" y="477647"/>
                </a:lnTo>
                <a:lnTo>
                  <a:pt x="4485005" y="663194"/>
                </a:lnTo>
                <a:lnTo>
                  <a:pt x="4433379" y="661098"/>
                </a:lnTo>
                <a:lnTo>
                  <a:pt x="4382329" y="659286"/>
                </a:lnTo>
                <a:lnTo>
                  <a:pt x="4331856" y="657758"/>
                </a:lnTo>
                <a:lnTo>
                  <a:pt x="4281963" y="656510"/>
                </a:lnTo>
                <a:lnTo>
                  <a:pt x="4232654" y="655542"/>
                </a:lnTo>
                <a:lnTo>
                  <a:pt x="4183931" y="654853"/>
                </a:lnTo>
                <a:lnTo>
                  <a:pt x="4135798" y="654441"/>
                </a:lnTo>
                <a:lnTo>
                  <a:pt x="4088256" y="654303"/>
                </a:lnTo>
                <a:lnTo>
                  <a:pt x="4088397" y="705319"/>
                </a:lnTo>
                <a:lnTo>
                  <a:pt x="4088822" y="755388"/>
                </a:lnTo>
                <a:lnTo>
                  <a:pt x="4089536" y="804513"/>
                </a:lnTo>
                <a:lnTo>
                  <a:pt x="4090543" y="852696"/>
                </a:lnTo>
                <a:lnTo>
                  <a:pt x="4091848" y="899939"/>
                </a:lnTo>
                <a:lnTo>
                  <a:pt x="4093455" y="946245"/>
                </a:lnTo>
                <a:lnTo>
                  <a:pt x="4095369" y="991616"/>
                </a:lnTo>
                <a:lnTo>
                  <a:pt x="4144339" y="991463"/>
                </a:lnTo>
                <a:lnTo>
                  <a:pt x="4193943" y="991007"/>
                </a:lnTo>
                <a:lnTo>
                  <a:pt x="4244183" y="990247"/>
                </a:lnTo>
                <a:lnTo>
                  <a:pt x="4295059" y="989185"/>
                </a:lnTo>
                <a:lnTo>
                  <a:pt x="4346575" y="987821"/>
                </a:lnTo>
                <a:lnTo>
                  <a:pt x="4398730" y="986157"/>
                </a:lnTo>
                <a:lnTo>
                  <a:pt x="4451527" y="984191"/>
                </a:lnTo>
                <a:lnTo>
                  <a:pt x="4504967" y="981927"/>
                </a:lnTo>
                <a:lnTo>
                  <a:pt x="4559052" y="979364"/>
                </a:lnTo>
                <a:lnTo>
                  <a:pt x="4613783" y="976502"/>
                </a:lnTo>
                <a:lnTo>
                  <a:pt x="4606671" y="1171829"/>
                </a:lnTo>
                <a:lnTo>
                  <a:pt x="3851148" y="1171829"/>
                </a:lnTo>
                <a:lnTo>
                  <a:pt x="3853002" y="1126680"/>
                </a:lnTo>
                <a:lnTo>
                  <a:pt x="3854694" y="1080580"/>
                </a:lnTo>
                <a:lnTo>
                  <a:pt x="3856222" y="1033527"/>
                </a:lnTo>
                <a:lnTo>
                  <a:pt x="3857587" y="985524"/>
                </a:lnTo>
                <a:lnTo>
                  <a:pt x="3858790" y="936570"/>
                </a:lnTo>
                <a:lnTo>
                  <a:pt x="3859831" y="886666"/>
                </a:lnTo>
                <a:lnTo>
                  <a:pt x="3860711" y="835812"/>
                </a:lnTo>
                <a:lnTo>
                  <a:pt x="3861430" y="784008"/>
                </a:lnTo>
                <a:lnTo>
                  <a:pt x="3861988" y="731256"/>
                </a:lnTo>
                <a:lnTo>
                  <a:pt x="3862386" y="677554"/>
                </a:lnTo>
                <a:lnTo>
                  <a:pt x="3862625" y="622905"/>
                </a:lnTo>
                <a:lnTo>
                  <a:pt x="3862704" y="567309"/>
                </a:lnTo>
                <a:lnTo>
                  <a:pt x="3862610" y="509318"/>
                </a:lnTo>
                <a:lnTo>
                  <a:pt x="3862326" y="452901"/>
                </a:lnTo>
                <a:lnTo>
                  <a:pt x="3861852" y="398059"/>
                </a:lnTo>
                <a:lnTo>
                  <a:pt x="3861187" y="344792"/>
                </a:lnTo>
                <a:lnTo>
                  <a:pt x="3860331" y="293099"/>
                </a:lnTo>
                <a:lnTo>
                  <a:pt x="3859283" y="242980"/>
                </a:lnTo>
                <a:lnTo>
                  <a:pt x="3858043" y="194435"/>
                </a:lnTo>
                <a:lnTo>
                  <a:pt x="3856610" y="147465"/>
                </a:lnTo>
                <a:lnTo>
                  <a:pt x="3854983" y="102070"/>
                </a:lnTo>
                <a:lnTo>
                  <a:pt x="3853163" y="58248"/>
                </a:lnTo>
                <a:lnTo>
                  <a:pt x="3851148" y="16001"/>
                </a:lnTo>
                <a:close/>
              </a:path>
              <a:path w="9018905" h="1196339">
                <a:moveTo>
                  <a:pt x="2779776" y="16001"/>
                </a:moveTo>
                <a:lnTo>
                  <a:pt x="3030220" y="16001"/>
                </a:lnTo>
                <a:lnTo>
                  <a:pt x="3028145" y="70278"/>
                </a:lnTo>
                <a:lnTo>
                  <a:pt x="3026322" y="123804"/>
                </a:lnTo>
                <a:lnTo>
                  <a:pt x="3024749" y="176581"/>
                </a:lnTo>
                <a:lnTo>
                  <a:pt x="3023424" y="228612"/>
                </a:lnTo>
                <a:lnTo>
                  <a:pt x="3022344" y="279899"/>
                </a:lnTo>
                <a:lnTo>
                  <a:pt x="3021508" y="330444"/>
                </a:lnTo>
                <a:lnTo>
                  <a:pt x="3020914" y="380249"/>
                </a:lnTo>
                <a:lnTo>
                  <a:pt x="3020558" y="429316"/>
                </a:lnTo>
                <a:lnTo>
                  <a:pt x="3020441" y="477647"/>
                </a:lnTo>
                <a:lnTo>
                  <a:pt x="3039999" y="477647"/>
                </a:lnTo>
                <a:lnTo>
                  <a:pt x="3079242" y="453357"/>
                </a:lnTo>
                <a:lnTo>
                  <a:pt x="3108769" y="423005"/>
                </a:lnTo>
                <a:lnTo>
                  <a:pt x="3144901" y="380524"/>
                </a:lnTo>
                <a:lnTo>
                  <a:pt x="3187636" y="325923"/>
                </a:lnTo>
                <a:lnTo>
                  <a:pt x="3236976" y="259207"/>
                </a:lnTo>
                <a:lnTo>
                  <a:pt x="3283945" y="193505"/>
                </a:lnTo>
                <a:lnTo>
                  <a:pt x="3322367" y="137874"/>
                </a:lnTo>
                <a:lnTo>
                  <a:pt x="3352244" y="92313"/>
                </a:lnTo>
                <a:lnTo>
                  <a:pt x="3373580" y="56816"/>
                </a:lnTo>
                <a:lnTo>
                  <a:pt x="3390646" y="16001"/>
                </a:lnTo>
                <a:lnTo>
                  <a:pt x="3655187" y="16001"/>
                </a:lnTo>
                <a:lnTo>
                  <a:pt x="3629173" y="65385"/>
                </a:lnTo>
                <a:lnTo>
                  <a:pt x="3596674" y="109599"/>
                </a:lnTo>
                <a:lnTo>
                  <a:pt x="3551197" y="166804"/>
                </a:lnTo>
                <a:lnTo>
                  <a:pt x="3492754" y="236982"/>
                </a:lnTo>
                <a:lnTo>
                  <a:pt x="3446652" y="290601"/>
                </a:lnTo>
                <a:lnTo>
                  <a:pt x="3404250" y="338359"/>
                </a:lnTo>
                <a:lnTo>
                  <a:pt x="3365544" y="380253"/>
                </a:lnTo>
                <a:lnTo>
                  <a:pt x="3330533" y="416285"/>
                </a:lnTo>
                <a:lnTo>
                  <a:pt x="3299214" y="446454"/>
                </a:lnTo>
                <a:lnTo>
                  <a:pt x="3247644" y="489203"/>
                </a:lnTo>
                <a:lnTo>
                  <a:pt x="3247644" y="502412"/>
                </a:lnTo>
                <a:lnTo>
                  <a:pt x="3293062" y="536004"/>
                </a:lnTo>
                <a:lnTo>
                  <a:pt x="3348717" y="594950"/>
                </a:lnTo>
                <a:lnTo>
                  <a:pt x="3380382" y="633929"/>
                </a:lnTo>
                <a:lnTo>
                  <a:pt x="3414606" y="679243"/>
                </a:lnTo>
                <a:lnTo>
                  <a:pt x="3451389" y="730891"/>
                </a:lnTo>
                <a:lnTo>
                  <a:pt x="3490731" y="788872"/>
                </a:lnTo>
                <a:lnTo>
                  <a:pt x="3532631" y="853186"/>
                </a:lnTo>
                <a:lnTo>
                  <a:pt x="3580692" y="928786"/>
                </a:lnTo>
                <a:lnTo>
                  <a:pt x="3621353" y="994367"/>
                </a:lnTo>
                <a:lnTo>
                  <a:pt x="3654616" y="1049925"/>
                </a:lnTo>
                <a:lnTo>
                  <a:pt x="3680483" y="1095454"/>
                </a:lnTo>
                <a:lnTo>
                  <a:pt x="3698957" y="1130951"/>
                </a:lnTo>
                <a:lnTo>
                  <a:pt x="3713733" y="1171829"/>
                </a:lnTo>
                <a:lnTo>
                  <a:pt x="3423412" y="1171829"/>
                </a:lnTo>
                <a:lnTo>
                  <a:pt x="3419251" y="1152684"/>
                </a:lnTo>
                <a:lnTo>
                  <a:pt x="3406765" y="1122430"/>
                </a:lnTo>
                <a:lnTo>
                  <a:pt x="3385947" y="1081071"/>
                </a:lnTo>
                <a:lnTo>
                  <a:pt x="3356788" y="1028610"/>
                </a:lnTo>
                <a:lnTo>
                  <a:pt x="3319283" y="965051"/>
                </a:lnTo>
                <a:lnTo>
                  <a:pt x="3273425" y="890397"/>
                </a:lnTo>
                <a:lnTo>
                  <a:pt x="3229664" y="822322"/>
                </a:lnTo>
                <a:lnTo>
                  <a:pt x="3189710" y="764726"/>
                </a:lnTo>
                <a:lnTo>
                  <a:pt x="3153563" y="717607"/>
                </a:lnTo>
                <a:lnTo>
                  <a:pt x="3121219" y="680963"/>
                </a:lnTo>
                <a:lnTo>
                  <a:pt x="3092675" y="654791"/>
                </a:lnTo>
                <a:lnTo>
                  <a:pt x="3046984" y="633857"/>
                </a:lnTo>
                <a:lnTo>
                  <a:pt x="3020441" y="633857"/>
                </a:lnTo>
                <a:lnTo>
                  <a:pt x="3020757" y="711832"/>
                </a:lnTo>
                <a:lnTo>
                  <a:pt x="3021154" y="754127"/>
                </a:lnTo>
                <a:lnTo>
                  <a:pt x="3021712" y="798625"/>
                </a:lnTo>
                <a:lnTo>
                  <a:pt x="3022432" y="845327"/>
                </a:lnTo>
                <a:lnTo>
                  <a:pt x="3023316" y="894234"/>
                </a:lnTo>
                <a:lnTo>
                  <a:pt x="3024363" y="945344"/>
                </a:lnTo>
                <a:lnTo>
                  <a:pt x="3025576" y="998659"/>
                </a:lnTo>
                <a:lnTo>
                  <a:pt x="3026956" y="1054178"/>
                </a:lnTo>
                <a:lnTo>
                  <a:pt x="3028503" y="1111901"/>
                </a:lnTo>
                <a:lnTo>
                  <a:pt x="3030220" y="1171829"/>
                </a:lnTo>
                <a:lnTo>
                  <a:pt x="2779776" y="1171829"/>
                </a:lnTo>
                <a:lnTo>
                  <a:pt x="2781630" y="1126680"/>
                </a:lnTo>
                <a:lnTo>
                  <a:pt x="2783322" y="1080580"/>
                </a:lnTo>
                <a:lnTo>
                  <a:pt x="2784850" y="1033527"/>
                </a:lnTo>
                <a:lnTo>
                  <a:pt x="2786215" y="985524"/>
                </a:lnTo>
                <a:lnTo>
                  <a:pt x="2787418" y="936570"/>
                </a:lnTo>
                <a:lnTo>
                  <a:pt x="2788459" y="886666"/>
                </a:lnTo>
                <a:lnTo>
                  <a:pt x="2789339" y="835812"/>
                </a:lnTo>
                <a:lnTo>
                  <a:pt x="2790058" y="784008"/>
                </a:lnTo>
                <a:lnTo>
                  <a:pt x="2790616" y="731256"/>
                </a:lnTo>
                <a:lnTo>
                  <a:pt x="2791014" y="677554"/>
                </a:lnTo>
                <a:lnTo>
                  <a:pt x="2791253" y="622905"/>
                </a:lnTo>
                <a:lnTo>
                  <a:pt x="2791333" y="567309"/>
                </a:lnTo>
                <a:lnTo>
                  <a:pt x="2791238" y="509318"/>
                </a:lnTo>
                <a:lnTo>
                  <a:pt x="2790954" y="452901"/>
                </a:lnTo>
                <a:lnTo>
                  <a:pt x="2790480" y="398059"/>
                </a:lnTo>
                <a:lnTo>
                  <a:pt x="2789815" y="344792"/>
                </a:lnTo>
                <a:lnTo>
                  <a:pt x="2788959" y="293099"/>
                </a:lnTo>
                <a:lnTo>
                  <a:pt x="2787911" y="242980"/>
                </a:lnTo>
                <a:lnTo>
                  <a:pt x="2786671" y="194435"/>
                </a:lnTo>
                <a:lnTo>
                  <a:pt x="2785238" y="147465"/>
                </a:lnTo>
                <a:lnTo>
                  <a:pt x="2783611" y="102070"/>
                </a:lnTo>
                <a:lnTo>
                  <a:pt x="2781791" y="58248"/>
                </a:lnTo>
                <a:lnTo>
                  <a:pt x="2779776" y="16001"/>
                </a:lnTo>
                <a:close/>
              </a:path>
              <a:path w="9018905" h="1196339">
                <a:moveTo>
                  <a:pt x="1571244" y="16001"/>
                </a:moveTo>
                <a:lnTo>
                  <a:pt x="1834895" y="16001"/>
                </a:lnTo>
                <a:lnTo>
                  <a:pt x="1837605" y="29930"/>
                </a:lnTo>
                <a:lnTo>
                  <a:pt x="1845731" y="50802"/>
                </a:lnTo>
                <a:lnTo>
                  <a:pt x="1878234" y="113390"/>
                </a:lnTo>
                <a:lnTo>
                  <a:pt x="1902607" y="155110"/>
                </a:lnTo>
                <a:lnTo>
                  <a:pt x="1932394" y="203783"/>
                </a:lnTo>
                <a:lnTo>
                  <a:pt x="1967593" y="259411"/>
                </a:lnTo>
                <a:lnTo>
                  <a:pt x="2008204" y="321996"/>
                </a:lnTo>
                <a:lnTo>
                  <a:pt x="2054225" y="391540"/>
                </a:lnTo>
                <a:lnTo>
                  <a:pt x="2095042" y="453105"/>
                </a:lnTo>
                <a:lnTo>
                  <a:pt x="2132567" y="510960"/>
                </a:lnTo>
                <a:lnTo>
                  <a:pt x="2166801" y="565104"/>
                </a:lnTo>
                <a:lnTo>
                  <a:pt x="2197745" y="615537"/>
                </a:lnTo>
                <a:lnTo>
                  <a:pt x="2225399" y="662259"/>
                </a:lnTo>
                <a:lnTo>
                  <a:pt x="2249766" y="705269"/>
                </a:lnTo>
                <a:lnTo>
                  <a:pt x="2270846" y="744566"/>
                </a:lnTo>
                <a:lnTo>
                  <a:pt x="2288640" y="780149"/>
                </a:lnTo>
                <a:lnTo>
                  <a:pt x="2314377" y="840175"/>
                </a:lnTo>
                <a:lnTo>
                  <a:pt x="2322322" y="864616"/>
                </a:lnTo>
                <a:lnTo>
                  <a:pt x="2335657" y="864616"/>
                </a:lnTo>
                <a:lnTo>
                  <a:pt x="2329996" y="808896"/>
                </a:lnTo>
                <a:lnTo>
                  <a:pt x="2325206" y="754841"/>
                </a:lnTo>
                <a:lnTo>
                  <a:pt x="2321287" y="702449"/>
                </a:lnTo>
                <a:lnTo>
                  <a:pt x="2318239" y="651722"/>
                </a:lnTo>
                <a:lnTo>
                  <a:pt x="2316062" y="602659"/>
                </a:lnTo>
                <a:lnTo>
                  <a:pt x="2314756" y="555259"/>
                </a:lnTo>
                <a:lnTo>
                  <a:pt x="2314321" y="509524"/>
                </a:lnTo>
                <a:lnTo>
                  <a:pt x="2314198" y="461281"/>
                </a:lnTo>
                <a:lnTo>
                  <a:pt x="2313831" y="412794"/>
                </a:lnTo>
                <a:lnTo>
                  <a:pt x="2313216" y="364062"/>
                </a:lnTo>
                <a:lnTo>
                  <a:pt x="2312354" y="315083"/>
                </a:lnTo>
                <a:lnTo>
                  <a:pt x="2311241" y="265858"/>
                </a:lnTo>
                <a:lnTo>
                  <a:pt x="2309877" y="216385"/>
                </a:lnTo>
                <a:lnTo>
                  <a:pt x="2308259" y="166664"/>
                </a:lnTo>
                <a:lnTo>
                  <a:pt x="2306388" y="116693"/>
                </a:lnTo>
                <a:lnTo>
                  <a:pt x="2304260" y="66473"/>
                </a:lnTo>
                <a:lnTo>
                  <a:pt x="2301875" y="16001"/>
                </a:lnTo>
                <a:lnTo>
                  <a:pt x="2523871" y="16001"/>
                </a:lnTo>
                <a:lnTo>
                  <a:pt x="2521720" y="56926"/>
                </a:lnTo>
                <a:lnTo>
                  <a:pt x="2519772" y="99689"/>
                </a:lnTo>
                <a:lnTo>
                  <a:pt x="2518026" y="144291"/>
                </a:lnTo>
                <a:lnTo>
                  <a:pt x="2516483" y="190733"/>
                </a:lnTo>
                <a:lnTo>
                  <a:pt x="2515145" y="239012"/>
                </a:lnTo>
                <a:lnTo>
                  <a:pt x="2514010" y="289131"/>
                </a:lnTo>
                <a:lnTo>
                  <a:pt x="2513081" y="341089"/>
                </a:lnTo>
                <a:lnTo>
                  <a:pt x="2512357" y="394886"/>
                </a:lnTo>
                <a:lnTo>
                  <a:pt x="2511839" y="450521"/>
                </a:lnTo>
                <a:lnTo>
                  <a:pt x="2511528" y="507995"/>
                </a:lnTo>
                <a:lnTo>
                  <a:pt x="2511425" y="567309"/>
                </a:lnTo>
                <a:lnTo>
                  <a:pt x="2511512" y="622498"/>
                </a:lnTo>
                <a:lnTo>
                  <a:pt x="2511773" y="676814"/>
                </a:lnTo>
                <a:lnTo>
                  <a:pt x="2512208" y="730255"/>
                </a:lnTo>
                <a:lnTo>
                  <a:pt x="2512817" y="782823"/>
                </a:lnTo>
                <a:lnTo>
                  <a:pt x="2513598" y="834515"/>
                </a:lnTo>
                <a:lnTo>
                  <a:pt x="2514552" y="885332"/>
                </a:lnTo>
                <a:lnTo>
                  <a:pt x="2515678" y="935274"/>
                </a:lnTo>
                <a:lnTo>
                  <a:pt x="2516975" y="984339"/>
                </a:lnTo>
                <a:lnTo>
                  <a:pt x="2518443" y="1032527"/>
                </a:lnTo>
                <a:lnTo>
                  <a:pt x="2520082" y="1079839"/>
                </a:lnTo>
                <a:lnTo>
                  <a:pt x="2521891" y="1126273"/>
                </a:lnTo>
                <a:lnTo>
                  <a:pt x="2523871" y="1171829"/>
                </a:lnTo>
                <a:lnTo>
                  <a:pt x="2304542" y="1171829"/>
                </a:lnTo>
                <a:lnTo>
                  <a:pt x="2277439" y="1112943"/>
                </a:lnTo>
                <a:lnTo>
                  <a:pt x="2256353" y="1077924"/>
                </a:lnTo>
                <a:lnTo>
                  <a:pt x="2229239" y="1035209"/>
                </a:lnTo>
                <a:lnTo>
                  <a:pt x="2196093" y="984800"/>
                </a:lnTo>
                <a:lnTo>
                  <a:pt x="2156914" y="926695"/>
                </a:lnTo>
                <a:lnTo>
                  <a:pt x="2111699" y="860895"/>
                </a:lnTo>
                <a:lnTo>
                  <a:pt x="2060447" y="787400"/>
                </a:lnTo>
                <a:lnTo>
                  <a:pt x="2019368" y="727919"/>
                </a:lnTo>
                <a:lnTo>
                  <a:pt x="1981347" y="671651"/>
                </a:lnTo>
                <a:lnTo>
                  <a:pt x="1946384" y="618597"/>
                </a:lnTo>
                <a:lnTo>
                  <a:pt x="1914477" y="568757"/>
                </a:lnTo>
                <a:lnTo>
                  <a:pt x="1885628" y="522133"/>
                </a:lnTo>
                <a:lnTo>
                  <a:pt x="1859835" y="478726"/>
                </a:lnTo>
                <a:lnTo>
                  <a:pt x="1837098" y="438536"/>
                </a:lnTo>
                <a:lnTo>
                  <a:pt x="1817417" y="401564"/>
                </a:lnTo>
                <a:lnTo>
                  <a:pt x="1787218" y="337279"/>
                </a:lnTo>
                <a:lnTo>
                  <a:pt x="1769237" y="285876"/>
                </a:lnTo>
                <a:lnTo>
                  <a:pt x="1755013" y="285876"/>
                </a:lnTo>
                <a:lnTo>
                  <a:pt x="1760922" y="340639"/>
                </a:lnTo>
                <a:lnTo>
                  <a:pt x="1765917" y="393891"/>
                </a:lnTo>
                <a:lnTo>
                  <a:pt x="1769998" y="445630"/>
                </a:lnTo>
                <a:lnTo>
                  <a:pt x="1773169" y="495854"/>
                </a:lnTo>
                <a:lnTo>
                  <a:pt x="1775431" y="544560"/>
                </a:lnTo>
                <a:lnTo>
                  <a:pt x="1776786" y="591747"/>
                </a:lnTo>
                <a:lnTo>
                  <a:pt x="1777238" y="637413"/>
                </a:lnTo>
                <a:lnTo>
                  <a:pt x="1777341" y="678072"/>
                </a:lnTo>
                <a:lnTo>
                  <a:pt x="1777652" y="720319"/>
                </a:lnTo>
                <a:lnTo>
                  <a:pt x="1778170" y="764151"/>
                </a:lnTo>
                <a:lnTo>
                  <a:pt x="1778894" y="809568"/>
                </a:lnTo>
                <a:lnTo>
                  <a:pt x="1779823" y="856570"/>
                </a:lnTo>
                <a:lnTo>
                  <a:pt x="1780958" y="905156"/>
                </a:lnTo>
                <a:lnTo>
                  <a:pt x="1782296" y="955326"/>
                </a:lnTo>
                <a:lnTo>
                  <a:pt x="1783839" y="1007078"/>
                </a:lnTo>
                <a:lnTo>
                  <a:pt x="1785585" y="1060414"/>
                </a:lnTo>
                <a:lnTo>
                  <a:pt x="1787533" y="1115330"/>
                </a:lnTo>
                <a:lnTo>
                  <a:pt x="1789683" y="1171829"/>
                </a:lnTo>
                <a:lnTo>
                  <a:pt x="1571244" y="1171829"/>
                </a:lnTo>
                <a:lnTo>
                  <a:pt x="1573373" y="1125577"/>
                </a:lnTo>
                <a:lnTo>
                  <a:pt x="1575318" y="1078578"/>
                </a:lnTo>
                <a:lnTo>
                  <a:pt x="1577078" y="1030831"/>
                </a:lnTo>
                <a:lnTo>
                  <a:pt x="1578652" y="982335"/>
                </a:lnTo>
                <a:lnTo>
                  <a:pt x="1580041" y="933090"/>
                </a:lnTo>
                <a:lnTo>
                  <a:pt x="1581245" y="883094"/>
                </a:lnTo>
                <a:lnTo>
                  <a:pt x="1582263" y="832347"/>
                </a:lnTo>
                <a:lnTo>
                  <a:pt x="1583097" y="780847"/>
                </a:lnTo>
                <a:lnTo>
                  <a:pt x="1583745" y="728595"/>
                </a:lnTo>
                <a:lnTo>
                  <a:pt x="1584208" y="675588"/>
                </a:lnTo>
                <a:lnTo>
                  <a:pt x="1584486" y="621826"/>
                </a:lnTo>
                <a:lnTo>
                  <a:pt x="1584579" y="567309"/>
                </a:lnTo>
                <a:lnTo>
                  <a:pt x="1584468" y="509192"/>
                </a:lnTo>
                <a:lnTo>
                  <a:pt x="1584138" y="452675"/>
                </a:lnTo>
                <a:lnTo>
                  <a:pt x="1583587" y="397757"/>
                </a:lnTo>
                <a:lnTo>
                  <a:pt x="1582815" y="344439"/>
                </a:lnTo>
                <a:lnTo>
                  <a:pt x="1581823" y="292721"/>
                </a:lnTo>
                <a:lnTo>
                  <a:pt x="1580611" y="242602"/>
                </a:lnTo>
                <a:lnTo>
                  <a:pt x="1579178" y="194083"/>
                </a:lnTo>
                <a:lnTo>
                  <a:pt x="1577525" y="147163"/>
                </a:lnTo>
                <a:lnTo>
                  <a:pt x="1575652" y="101843"/>
                </a:lnTo>
                <a:lnTo>
                  <a:pt x="1573558" y="58122"/>
                </a:lnTo>
                <a:lnTo>
                  <a:pt x="1571244" y="16001"/>
                </a:lnTo>
                <a:close/>
              </a:path>
              <a:path w="9018905" h="1196339">
                <a:moveTo>
                  <a:pt x="1063752" y="16001"/>
                </a:moveTo>
                <a:lnTo>
                  <a:pt x="1315085" y="16001"/>
                </a:lnTo>
                <a:lnTo>
                  <a:pt x="1313069" y="57524"/>
                </a:lnTo>
                <a:lnTo>
                  <a:pt x="1311249" y="100766"/>
                </a:lnTo>
                <a:lnTo>
                  <a:pt x="1309622" y="145727"/>
                </a:lnTo>
                <a:lnTo>
                  <a:pt x="1308189" y="192408"/>
                </a:lnTo>
                <a:lnTo>
                  <a:pt x="1306949" y="240807"/>
                </a:lnTo>
                <a:lnTo>
                  <a:pt x="1305901" y="290926"/>
                </a:lnTo>
                <a:lnTo>
                  <a:pt x="1305045" y="342764"/>
                </a:lnTo>
                <a:lnTo>
                  <a:pt x="1304380" y="396321"/>
                </a:lnTo>
                <a:lnTo>
                  <a:pt x="1303906" y="451598"/>
                </a:lnTo>
                <a:lnTo>
                  <a:pt x="1303622" y="508594"/>
                </a:lnTo>
                <a:lnTo>
                  <a:pt x="1303528" y="567309"/>
                </a:lnTo>
                <a:lnTo>
                  <a:pt x="1303607" y="622641"/>
                </a:lnTo>
                <a:lnTo>
                  <a:pt x="1303846" y="677069"/>
                </a:lnTo>
                <a:lnTo>
                  <a:pt x="1304244" y="730595"/>
                </a:lnTo>
                <a:lnTo>
                  <a:pt x="1304802" y="783218"/>
                </a:lnTo>
                <a:lnTo>
                  <a:pt x="1305521" y="834940"/>
                </a:lnTo>
                <a:lnTo>
                  <a:pt x="1306401" y="885761"/>
                </a:lnTo>
                <a:lnTo>
                  <a:pt x="1307442" y="935683"/>
                </a:lnTo>
                <a:lnTo>
                  <a:pt x="1308645" y="984706"/>
                </a:lnTo>
                <a:lnTo>
                  <a:pt x="1310010" y="1032831"/>
                </a:lnTo>
                <a:lnTo>
                  <a:pt x="1311538" y="1080059"/>
                </a:lnTo>
                <a:lnTo>
                  <a:pt x="1313230" y="1126391"/>
                </a:lnTo>
                <a:lnTo>
                  <a:pt x="1315085" y="1171829"/>
                </a:lnTo>
                <a:lnTo>
                  <a:pt x="1063752" y="1171829"/>
                </a:lnTo>
                <a:lnTo>
                  <a:pt x="1065606" y="1125577"/>
                </a:lnTo>
                <a:lnTo>
                  <a:pt x="1067298" y="1078578"/>
                </a:lnTo>
                <a:lnTo>
                  <a:pt x="1068826" y="1030831"/>
                </a:lnTo>
                <a:lnTo>
                  <a:pt x="1070191" y="982335"/>
                </a:lnTo>
                <a:lnTo>
                  <a:pt x="1071394" y="933090"/>
                </a:lnTo>
                <a:lnTo>
                  <a:pt x="1072435" y="883094"/>
                </a:lnTo>
                <a:lnTo>
                  <a:pt x="1073315" y="832347"/>
                </a:lnTo>
                <a:lnTo>
                  <a:pt x="1074034" y="780847"/>
                </a:lnTo>
                <a:lnTo>
                  <a:pt x="1074592" y="728595"/>
                </a:lnTo>
                <a:lnTo>
                  <a:pt x="1074990" y="675588"/>
                </a:lnTo>
                <a:lnTo>
                  <a:pt x="1075229" y="621826"/>
                </a:lnTo>
                <a:lnTo>
                  <a:pt x="1075309" y="567309"/>
                </a:lnTo>
                <a:lnTo>
                  <a:pt x="1075214" y="509192"/>
                </a:lnTo>
                <a:lnTo>
                  <a:pt x="1074930" y="452675"/>
                </a:lnTo>
                <a:lnTo>
                  <a:pt x="1074456" y="397757"/>
                </a:lnTo>
                <a:lnTo>
                  <a:pt x="1073791" y="344439"/>
                </a:lnTo>
                <a:lnTo>
                  <a:pt x="1072935" y="292721"/>
                </a:lnTo>
                <a:lnTo>
                  <a:pt x="1071887" y="242602"/>
                </a:lnTo>
                <a:lnTo>
                  <a:pt x="1070647" y="194083"/>
                </a:lnTo>
                <a:lnTo>
                  <a:pt x="1069214" y="147163"/>
                </a:lnTo>
                <a:lnTo>
                  <a:pt x="1067587" y="101843"/>
                </a:lnTo>
                <a:lnTo>
                  <a:pt x="1065767" y="58122"/>
                </a:lnTo>
                <a:lnTo>
                  <a:pt x="1063752" y="16001"/>
                </a:lnTo>
                <a:close/>
              </a:path>
              <a:path w="9018905" h="1196339">
                <a:moveTo>
                  <a:pt x="7112" y="16001"/>
                </a:moveTo>
                <a:lnTo>
                  <a:pt x="916940" y="16001"/>
                </a:lnTo>
                <a:lnTo>
                  <a:pt x="910844" y="206883"/>
                </a:lnTo>
                <a:lnTo>
                  <a:pt x="860529" y="203345"/>
                </a:lnTo>
                <a:lnTo>
                  <a:pt x="811040" y="200351"/>
                </a:lnTo>
                <a:lnTo>
                  <a:pt x="762380" y="197902"/>
                </a:lnTo>
                <a:lnTo>
                  <a:pt x="714551" y="195997"/>
                </a:lnTo>
                <a:lnTo>
                  <a:pt x="667555" y="194636"/>
                </a:lnTo>
                <a:lnTo>
                  <a:pt x="621395" y="193820"/>
                </a:lnTo>
                <a:lnTo>
                  <a:pt x="576072" y="193548"/>
                </a:lnTo>
                <a:lnTo>
                  <a:pt x="575613" y="242270"/>
                </a:lnTo>
                <a:lnTo>
                  <a:pt x="575219" y="292539"/>
                </a:lnTo>
                <a:lnTo>
                  <a:pt x="574892" y="344360"/>
                </a:lnTo>
                <a:lnTo>
                  <a:pt x="574633" y="397741"/>
                </a:lnTo>
                <a:lnTo>
                  <a:pt x="574446" y="452689"/>
                </a:lnTo>
                <a:lnTo>
                  <a:pt x="574332" y="509209"/>
                </a:lnTo>
                <a:lnTo>
                  <a:pt x="574294" y="567309"/>
                </a:lnTo>
                <a:lnTo>
                  <a:pt x="574362" y="620315"/>
                </a:lnTo>
                <a:lnTo>
                  <a:pt x="574568" y="672845"/>
                </a:lnTo>
                <a:lnTo>
                  <a:pt x="574911" y="724898"/>
                </a:lnTo>
                <a:lnTo>
                  <a:pt x="575389" y="776473"/>
                </a:lnTo>
                <a:lnTo>
                  <a:pt x="576004" y="827570"/>
                </a:lnTo>
                <a:lnTo>
                  <a:pt x="576754" y="878189"/>
                </a:lnTo>
                <a:lnTo>
                  <a:pt x="577639" y="928328"/>
                </a:lnTo>
                <a:lnTo>
                  <a:pt x="578659" y="977989"/>
                </a:lnTo>
                <a:lnTo>
                  <a:pt x="579812" y="1027170"/>
                </a:lnTo>
                <a:lnTo>
                  <a:pt x="581099" y="1075870"/>
                </a:lnTo>
                <a:lnTo>
                  <a:pt x="582519" y="1124090"/>
                </a:lnTo>
                <a:lnTo>
                  <a:pt x="584073" y="1171829"/>
                </a:lnTo>
                <a:lnTo>
                  <a:pt x="335534" y="1171829"/>
                </a:lnTo>
                <a:lnTo>
                  <a:pt x="337362" y="1124497"/>
                </a:lnTo>
                <a:lnTo>
                  <a:pt x="339035" y="1076611"/>
                </a:lnTo>
                <a:lnTo>
                  <a:pt x="340554" y="1028170"/>
                </a:lnTo>
                <a:lnTo>
                  <a:pt x="341916" y="979174"/>
                </a:lnTo>
                <a:lnTo>
                  <a:pt x="343122" y="929625"/>
                </a:lnTo>
                <a:lnTo>
                  <a:pt x="344169" y="879522"/>
                </a:lnTo>
                <a:lnTo>
                  <a:pt x="345058" y="828866"/>
                </a:lnTo>
                <a:lnTo>
                  <a:pt x="345788" y="777658"/>
                </a:lnTo>
                <a:lnTo>
                  <a:pt x="346356" y="725898"/>
                </a:lnTo>
                <a:lnTo>
                  <a:pt x="346764" y="673586"/>
                </a:lnTo>
                <a:lnTo>
                  <a:pt x="347009" y="620723"/>
                </a:lnTo>
                <a:lnTo>
                  <a:pt x="347091" y="567309"/>
                </a:lnTo>
                <a:lnTo>
                  <a:pt x="347013" y="510089"/>
                </a:lnTo>
                <a:lnTo>
                  <a:pt x="346785" y="454144"/>
                </a:lnTo>
                <a:lnTo>
                  <a:pt x="346411" y="399474"/>
                </a:lnTo>
                <a:lnTo>
                  <a:pt x="345894" y="346080"/>
                </a:lnTo>
                <a:lnTo>
                  <a:pt x="345239" y="293960"/>
                </a:lnTo>
                <a:lnTo>
                  <a:pt x="344451" y="243116"/>
                </a:lnTo>
                <a:lnTo>
                  <a:pt x="343535" y="193548"/>
                </a:lnTo>
                <a:lnTo>
                  <a:pt x="305870" y="193836"/>
                </a:lnTo>
                <a:lnTo>
                  <a:pt x="264398" y="194701"/>
                </a:lnTo>
                <a:lnTo>
                  <a:pt x="219121" y="196147"/>
                </a:lnTo>
                <a:lnTo>
                  <a:pt x="170040" y="198174"/>
                </a:lnTo>
                <a:lnTo>
                  <a:pt x="117158" y="200786"/>
                </a:lnTo>
                <a:lnTo>
                  <a:pt x="60477" y="203984"/>
                </a:lnTo>
                <a:lnTo>
                  <a:pt x="0" y="207772"/>
                </a:lnTo>
                <a:lnTo>
                  <a:pt x="7112" y="16001"/>
                </a:lnTo>
                <a:close/>
              </a:path>
              <a:path w="9018905" h="1196339">
                <a:moveTo>
                  <a:pt x="8409686" y="10667"/>
                </a:moveTo>
                <a:lnTo>
                  <a:pt x="8472040" y="12264"/>
                </a:lnTo>
                <a:lnTo>
                  <a:pt x="8530862" y="17054"/>
                </a:lnTo>
                <a:lnTo>
                  <a:pt x="8586152" y="25038"/>
                </a:lnTo>
                <a:lnTo>
                  <a:pt x="8637914" y="36218"/>
                </a:lnTo>
                <a:lnTo>
                  <a:pt x="8686149" y="50593"/>
                </a:lnTo>
                <a:lnTo>
                  <a:pt x="8730859" y="68165"/>
                </a:lnTo>
                <a:lnTo>
                  <a:pt x="8772048" y="88934"/>
                </a:lnTo>
                <a:lnTo>
                  <a:pt x="8809717" y="112901"/>
                </a:lnTo>
                <a:lnTo>
                  <a:pt x="8843869" y="140068"/>
                </a:lnTo>
                <a:lnTo>
                  <a:pt x="8874506" y="170434"/>
                </a:lnTo>
                <a:lnTo>
                  <a:pt x="8908307" y="211386"/>
                </a:lnTo>
                <a:lnTo>
                  <a:pt x="8937607" y="254329"/>
                </a:lnTo>
                <a:lnTo>
                  <a:pt x="8962403" y="299267"/>
                </a:lnTo>
                <a:lnTo>
                  <a:pt x="8982694" y="346202"/>
                </a:lnTo>
                <a:lnTo>
                  <a:pt x="8998478" y="395137"/>
                </a:lnTo>
                <a:lnTo>
                  <a:pt x="9009755" y="446075"/>
                </a:lnTo>
                <a:lnTo>
                  <a:pt x="9016522" y="499020"/>
                </a:lnTo>
                <a:lnTo>
                  <a:pt x="9018778" y="553974"/>
                </a:lnTo>
                <a:lnTo>
                  <a:pt x="9017162" y="603743"/>
                </a:lnTo>
                <a:lnTo>
                  <a:pt x="9012315" y="652240"/>
                </a:lnTo>
                <a:lnTo>
                  <a:pt x="9004235" y="699463"/>
                </a:lnTo>
                <a:lnTo>
                  <a:pt x="8992922" y="745410"/>
                </a:lnTo>
                <a:lnTo>
                  <a:pt x="8978376" y="790082"/>
                </a:lnTo>
                <a:lnTo>
                  <a:pt x="8960594" y="833478"/>
                </a:lnTo>
                <a:lnTo>
                  <a:pt x="8939577" y="875597"/>
                </a:lnTo>
                <a:lnTo>
                  <a:pt x="8915324" y="916438"/>
                </a:lnTo>
                <a:lnTo>
                  <a:pt x="8887834" y="956000"/>
                </a:lnTo>
                <a:lnTo>
                  <a:pt x="8857107" y="994282"/>
                </a:lnTo>
                <a:lnTo>
                  <a:pt x="8823502" y="1030043"/>
                </a:lnTo>
                <a:lnTo>
                  <a:pt x="8787306" y="1062040"/>
                </a:lnTo>
                <a:lnTo>
                  <a:pt x="8748518" y="1090272"/>
                </a:lnTo>
                <a:lnTo>
                  <a:pt x="8707137" y="1114739"/>
                </a:lnTo>
                <a:lnTo>
                  <a:pt x="8663162" y="1135443"/>
                </a:lnTo>
                <a:lnTo>
                  <a:pt x="8616592" y="1152382"/>
                </a:lnTo>
                <a:lnTo>
                  <a:pt x="8567427" y="1165557"/>
                </a:lnTo>
                <a:lnTo>
                  <a:pt x="8515665" y="1174968"/>
                </a:lnTo>
                <a:lnTo>
                  <a:pt x="8461307" y="1180614"/>
                </a:lnTo>
                <a:lnTo>
                  <a:pt x="8404352" y="1182497"/>
                </a:lnTo>
                <a:lnTo>
                  <a:pt x="8364813" y="1182279"/>
                </a:lnTo>
                <a:lnTo>
                  <a:pt x="8321203" y="1181626"/>
                </a:lnTo>
                <a:lnTo>
                  <a:pt x="8273523" y="1180537"/>
                </a:lnTo>
                <a:lnTo>
                  <a:pt x="8221775" y="1179013"/>
                </a:lnTo>
                <a:lnTo>
                  <a:pt x="8165962" y="1177054"/>
                </a:lnTo>
                <a:lnTo>
                  <a:pt x="8106085" y="1174659"/>
                </a:lnTo>
                <a:lnTo>
                  <a:pt x="8042148" y="1171829"/>
                </a:lnTo>
                <a:lnTo>
                  <a:pt x="8044002" y="1126680"/>
                </a:lnTo>
                <a:lnTo>
                  <a:pt x="8045694" y="1080580"/>
                </a:lnTo>
                <a:lnTo>
                  <a:pt x="8047222" y="1033527"/>
                </a:lnTo>
                <a:lnTo>
                  <a:pt x="8048587" y="985524"/>
                </a:lnTo>
                <a:lnTo>
                  <a:pt x="8049790" y="936570"/>
                </a:lnTo>
                <a:lnTo>
                  <a:pt x="8050831" y="886666"/>
                </a:lnTo>
                <a:lnTo>
                  <a:pt x="8051711" y="835812"/>
                </a:lnTo>
                <a:lnTo>
                  <a:pt x="8052430" y="784008"/>
                </a:lnTo>
                <a:lnTo>
                  <a:pt x="8052988" y="731256"/>
                </a:lnTo>
                <a:lnTo>
                  <a:pt x="8053386" y="677554"/>
                </a:lnTo>
                <a:lnTo>
                  <a:pt x="8053625" y="622905"/>
                </a:lnTo>
                <a:lnTo>
                  <a:pt x="8053705" y="567309"/>
                </a:lnTo>
                <a:lnTo>
                  <a:pt x="8053610" y="509318"/>
                </a:lnTo>
                <a:lnTo>
                  <a:pt x="8053326" y="452901"/>
                </a:lnTo>
                <a:lnTo>
                  <a:pt x="8052852" y="398059"/>
                </a:lnTo>
                <a:lnTo>
                  <a:pt x="8052187" y="344792"/>
                </a:lnTo>
                <a:lnTo>
                  <a:pt x="8051331" y="293099"/>
                </a:lnTo>
                <a:lnTo>
                  <a:pt x="8050283" y="242980"/>
                </a:lnTo>
                <a:lnTo>
                  <a:pt x="8049043" y="194435"/>
                </a:lnTo>
                <a:lnTo>
                  <a:pt x="8047610" y="147465"/>
                </a:lnTo>
                <a:lnTo>
                  <a:pt x="8045983" y="102070"/>
                </a:lnTo>
                <a:lnTo>
                  <a:pt x="8044163" y="58248"/>
                </a:lnTo>
                <a:lnTo>
                  <a:pt x="8042148" y="16001"/>
                </a:lnTo>
                <a:lnTo>
                  <a:pt x="8197596" y="16001"/>
                </a:lnTo>
                <a:lnTo>
                  <a:pt x="8245030" y="15335"/>
                </a:lnTo>
                <a:lnTo>
                  <a:pt x="8311133" y="13335"/>
                </a:lnTo>
                <a:lnTo>
                  <a:pt x="8345642" y="12168"/>
                </a:lnTo>
                <a:lnTo>
                  <a:pt x="8373554" y="11334"/>
                </a:lnTo>
                <a:lnTo>
                  <a:pt x="8394894" y="10834"/>
                </a:lnTo>
                <a:lnTo>
                  <a:pt x="8409686" y="10667"/>
                </a:lnTo>
                <a:close/>
              </a:path>
              <a:path w="9018905" h="1196339">
                <a:moveTo>
                  <a:pt x="5231510" y="10667"/>
                </a:moveTo>
                <a:lnTo>
                  <a:pt x="5296593" y="12602"/>
                </a:lnTo>
                <a:lnTo>
                  <a:pt x="5356013" y="18405"/>
                </a:lnTo>
                <a:lnTo>
                  <a:pt x="5409773" y="28078"/>
                </a:lnTo>
                <a:lnTo>
                  <a:pt x="5457872" y="41623"/>
                </a:lnTo>
                <a:lnTo>
                  <a:pt x="5500310" y="59038"/>
                </a:lnTo>
                <a:lnTo>
                  <a:pt x="5537088" y="80327"/>
                </a:lnTo>
                <a:lnTo>
                  <a:pt x="5568207" y="105489"/>
                </a:lnTo>
                <a:lnTo>
                  <a:pt x="5593667" y="134525"/>
                </a:lnTo>
                <a:lnTo>
                  <a:pt x="5613469" y="167437"/>
                </a:lnTo>
                <a:lnTo>
                  <a:pt x="5627612" y="204225"/>
                </a:lnTo>
                <a:lnTo>
                  <a:pt x="5636098" y="244890"/>
                </a:lnTo>
                <a:lnTo>
                  <a:pt x="5638927" y="289433"/>
                </a:lnTo>
                <a:lnTo>
                  <a:pt x="5636057" y="336888"/>
                </a:lnTo>
                <a:lnTo>
                  <a:pt x="5627448" y="381039"/>
                </a:lnTo>
                <a:lnTo>
                  <a:pt x="5613098" y="421884"/>
                </a:lnTo>
                <a:lnTo>
                  <a:pt x="5593007" y="459421"/>
                </a:lnTo>
                <a:lnTo>
                  <a:pt x="5567173" y="493647"/>
                </a:lnTo>
                <a:lnTo>
                  <a:pt x="5535596" y="524561"/>
                </a:lnTo>
                <a:lnTo>
                  <a:pt x="5498273" y="552161"/>
                </a:lnTo>
                <a:lnTo>
                  <a:pt x="5455205" y="576443"/>
                </a:lnTo>
                <a:lnTo>
                  <a:pt x="5406389" y="597408"/>
                </a:lnTo>
                <a:lnTo>
                  <a:pt x="5406389" y="610742"/>
                </a:lnTo>
                <a:lnTo>
                  <a:pt x="5449849" y="628840"/>
                </a:lnTo>
                <a:lnTo>
                  <a:pt x="5490511" y="658177"/>
                </a:lnTo>
                <a:lnTo>
                  <a:pt x="5528387" y="698753"/>
                </a:lnTo>
                <a:lnTo>
                  <a:pt x="5563488" y="750570"/>
                </a:lnTo>
                <a:lnTo>
                  <a:pt x="5595792" y="811137"/>
                </a:lnTo>
                <a:lnTo>
                  <a:pt x="5613691" y="848496"/>
                </a:lnTo>
                <a:lnTo>
                  <a:pt x="5632753" y="890574"/>
                </a:lnTo>
                <a:lnTo>
                  <a:pt x="5652978" y="937374"/>
                </a:lnTo>
                <a:lnTo>
                  <a:pt x="5674364" y="988897"/>
                </a:lnTo>
                <a:lnTo>
                  <a:pt x="5696910" y="1045146"/>
                </a:lnTo>
                <a:lnTo>
                  <a:pt x="5720616" y="1106122"/>
                </a:lnTo>
                <a:lnTo>
                  <a:pt x="5745480" y="1171829"/>
                </a:lnTo>
                <a:lnTo>
                  <a:pt x="5482716" y="1171829"/>
                </a:lnTo>
                <a:lnTo>
                  <a:pt x="5457707" y="1097009"/>
                </a:lnTo>
                <a:lnTo>
                  <a:pt x="5434206" y="1029714"/>
                </a:lnTo>
                <a:lnTo>
                  <a:pt x="5412212" y="969939"/>
                </a:lnTo>
                <a:lnTo>
                  <a:pt x="5391721" y="917686"/>
                </a:lnTo>
                <a:lnTo>
                  <a:pt x="5372730" y="872951"/>
                </a:lnTo>
                <a:lnTo>
                  <a:pt x="5355236" y="835733"/>
                </a:lnTo>
                <a:lnTo>
                  <a:pt x="5324729" y="783844"/>
                </a:lnTo>
                <a:lnTo>
                  <a:pt x="5292986" y="751599"/>
                </a:lnTo>
                <a:lnTo>
                  <a:pt x="5252815" y="728583"/>
                </a:lnTo>
                <a:lnTo>
                  <a:pt x="5204213" y="714781"/>
                </a:lnTo>
                <a:lnTo>
                  <a:pt x="5147183" y="710184"/>
                </a:lnTo>
                <a:lnTo>
                  <a:pt x="5121675" y="710233"/>
                </a:lnTo>
                <a:lnTo>
                  <a:pt x="5096763" y="710390"/>
                </a:lnTo>
                <a:lnTo>
                  <a:pt x="5072423" y="710666"/>
                </a:lnTo>
                <a:lnTo>
                  <a:pt x="5048631" y="711073"/>
                </a:lnTo>
                <a:lnTo>
                  <a:pt x="5048729" y="761840"/>
                </a:lnTo>
                <a:lnTo>
                  <a:pt x="5049026" y="812712"/>
                </a:lnTo>
                <a:lnTo>
                  <a:pt x="5049519" y="863689"/>
                </a:lnTo>
                <a:lnTo>
                  <a:pt x="5050211" y="914773"/>
                </a:lnTo>
                <a:lnTo>
                  <a:pt x="5051100" y="965964"/>
                </a:lnTo>
                <a:lnTo>
                  <a:pt x="5052186" y="1017265"/>
                </a:lnTo>
                <a:lnTo>
                  <a:pt x="5053471" y="1068675"/>
                </a:lnTo>
                <a:lnTo>
                  <a:pt x="5054952" y="1120196"/>
                </a:lnTo>
                <a:lnTo>
                  <a:pt x="5056632" y="1171829"/>
                </a:lnTo>
                <a:lnTo>
                  <a:pt x="4809744" y="1171829"/>
                </a:lnTo>
                <a:lnTo>
                  <a:pt x="4811598" y="1126680"/>
                </a:lnTo>
                <a:lnTo>
                  <a:pt x="4813290" y="1080580"/>
                </a:lnTo>
                <a:lnTo>
                  <a:pt x="4814818" y="1033527"/>
                </a:lnTo>
                <a:lnTo>
                  <a:pt x="4816183" y="985524"/>
                </a:lnTo>
                <a:lnTo>
                  <a:pt x="4817386" y="936570"/>
                </a:lnTo>
                <a:lnTo>
                  <a:pt x="4818427" y="886666"/>
                </a:lnTo>
                <a:lnTo>
                  <a:pt x="4819307" y="835812"/>
                </a:lnTo>
                <a:lnTo>
                  <a:pt x="4820026" y="784008"/>
                </a:lnTo>
                <a:lnTo>
                  <a:pt x="4820584" y="731256"/>
                </a:lnTo>
                <a:lnTo>
                  <a:pt x="4820982" y="677554"/>
                </a:lnTo>
                <a:lnTo>
                  <a:pt x="4821221" y="622905"/>
                </a:lnTo>
                <a:lnTo>
                  <a:pt x="4821301" y="567309"/>
                </a:lnTo>
                <a:lnTo>
                  <a:pt x="4821206" y="509318"/>
                </a:lnTo>
                <a:lnTo>
                  <a:pt x="4820922" y="452901"/>
                </a:lnTo>
                <a:lnTo>
                  <a:pt x="4820448" y="398059"/>
                </a:lnTo>
                <a:lnTo>
                  <a:pt x="4819783" y="344792"/>
                </a:lnTo>
                <a:lnTo>
                  <a:pt x="4818927" y="293099"/>
                </a:lnTo>
                <a:lnTo>
                  <a:pt x="4817879" y="242980"/>
                </a:lnTo>
                <a:lnTo>
                  <a:pt x="4816639" y="194435"/>
                </a:lnTo>
                <a:lnTo>
                  <a:pt x="4815206" y="147465"/>
                </a:lnTo>
                <a:lnTo>
                  <a:pt x="4813579" y="102070"/>
                </a:lnTo>
                <a:lnTo>
                  <a:pt x="4811759" y="58248"/>
                </a:lnTo>
                <a:lnTo>
                  <a:pt x="4809744" y="16001"/>
                </a:lnTo>
                <a:lnTo>
                  <a:pt x="4963413" y="16001"/>
                </a:lnTo>
                <a:lnTo>
                  <a:pt x="4980370" y="15835"/>
                </a:lnTo>
                <a:lnTo>
                  <a:pt x="5004577" y="15335"/>
                </a:lnTo>
                <a:lnTo>
                  <a:pt x="5036048" y="14501"/>
                </a:lnTo>
                <a:lnTo>
                  <a:pt x="5074793" y="13335"/>
                </a:lnTo>
                <a:lnTo>
                  <a:pt x="5116371" y="12168"/>
                </a:lnTo>
                <a:lnTo>
                  <a:pt x="5156342" y="11334"/>
                </a:lnTo>
                <a:lnTo>
                  <a:pt x="5194718" y="10834"/>
                </a:lnTo>
                <a:lnTo>
                  <a:pt x="5231510" y="10667"/>
                </a:lnTo>
                <a:close/>
              </a:path>
              <a:path w="9018905" h="1196339">
                <a:moveTo>
                  <a:pt x="6466839" y="0"/>
                </a:moveTo>
                <a:lnTo>
                  <a:pt x="6520301" y="1549"/>
                </a:lnTo>
                <a:lnTo>
                  <a:pt x="6572297" y="6207"/>
                </a:lnTo>
                <a:lnTo>
                  <a:pt x="6622841" y="13983"/>
                </a:lnTo>
                <a:lnTo>
                  <a:pt x="6671945" y="24891"/>
                </a:lnTo>
                <a:lnTo>
                  <a:pt x="6640830" y="229870"/>
                </a:lnTo>
                <a:lnTo>
                  <a:pt x="6589010" y="215128"/>
                </a:lnTo>
                <a:lnTo>
                  <a:pt x="6538309" y="204612"/>
                </a:lnTo>
                <a:lnTo>
                  <a:pt x="6488703" y="198312"/>
                </a:lnTo>
                <a:lnTo>
                  <a:pt x="6440170" y="196214"/>
                </a:lnTo>
                <a:lnTo>
                  <a:pt x="6382669" y="199380"/>
                </a:lnTo>
                <a:lnTo>
                  <a:pt x="6330305" y="208877"/>
                </a:lnTo>
                <a:lnTo>
                  <a:pt x="6283071" y="224710"/>
                </a:lnTo>
                <a:lnTo>
                  <a:pt x="6240958" y="246883"/>
                </a:lnTo>
                <a:lnTo>
                  <a:pt x="6203961" y="275398"/>
                </a:lnTo>
                <a:lnTo>
                  <a:pt x="6172073" y="310261"/>
                </a:lnTo>
                <a:lnTo>
                  <a:pt x="6145234" y="349662"/>
                </a:lnTo>
                <a:lnTo>
                  <a:pt x="6123267" y="391795"/>
                </a:lnTo>
                <a:lnTo>
                  <a:pt x="6106175" y="436657"/>
                </a:lnTo>
                <a:lnTo>
                  <a:pt x="6093963" y="484250"/>
                </a:lnTo>
                <a:lnTo>
                  <a:pt x="6086633" y="534574"/>
                </a:lnTo>
                <a:lnTo>
                  <a:pt x="6084188" y="587628"/>
                </a:lnTo>
                <a:lnTo>
                  <a:pt x="6087088" y="642070"/>
                </a:lnTo>
                <a:lnTo>
                  <a:pt x="6095788" y="694022"/>
                </a:lnTo>
                <a:lnTo>
                  <a:pt x="6110287" y="743489"/>
                </a:lnTo>
                <a:lnTo>
                  <a:pt x="6130586" y="790480"/>
                </a:lnTo>
                <a:lnTo>
                  <a:pt x="6156684" y="835002"/>
                </a:lnTo>
                <a:lnTo>
                  <a:pt x="6188583" y="877062"/>
                </a:lnTo>
                <a:lnTo>
                  <a:pt x="6220073" y="909563"/>
                </a:lnTo>
                <a:lnTo>
                  <a:pt x="6254998" y="937070"/>
                </a:lnTo>
                <a:lnTo>
                  <a:pt x="6293355" y="959581"/>
                </a:lnTo>
                <a:lnTo>
                  <a:pt x="6335143" y="977093"/>
                </a:lnTo>
                <a:lnTo>
                  <a:pt x="6380358" y="989605"/>
                </a:lnTo>
                <a:lnTo>
                  <a:pt x="6428999" y="997113"/>
                </a:lnTo>
                <a:lnTo>
                  <a:pt x="6481063" y="999617"/>
                </a:lnTo>
                <a:lnTo>
                  <a:pt x="6525884" y="998091"/>
                </a:lnTo>
                <a:lnTo>
                  <a:pt x="6572260" y="993512"/>
                </a:lnTo>
                <a:lnTo>
                  <a:pt x="6620189" y="985873"/>
                </a:lnTo>
                <a:lnTo>
                  <a:pt x="6669674" y="975167"/>
                </a:lnTo>
                <a:lnTo>
                  <a:pt x="6720712" y="961389"/>
                </a:lnTo>
                <a:lnTo>
                  <a:pt x="6705600" y="1165606"/>
                </a:lnTo>
                <a:lnTo>
                  <a:pt x="6655355" y="1176503"/>
                </a:lnTo>
                <a:lnTo>
                  <a:pt x="6605367" y="1184968"/>
                </a:lnTo>
                <a:lnTo>
                  <a:pt x="6555647" y="1191008"/>
                </a:lnTo>
                <a:lnTo>
                  <a:pt x="6506207" y="1194627"/>
                </a:lnTo>
                <a:lnTo>
                  <a:pt x="6457060" y="1195832"/>
                </a:lnTo>
                <a:lnTo>
                  <a:pt x="6397625" y="1194148"/>
                </a:lnTo>
                <a:lnTo>
                  <a:pt x="6341086" y="1189096"/>
                </a:lnTo>
                <a:lnTo>
                  <a:pt x="6287446" y="1180679"/>
                </a:lnTo>
                <a:lnTo>
                  <a:pt x="6236706" y="1168895"/>
                </a:lnTo>
                <a:lnTo>
                  <a:pt x="6188868" y="1153747"/>
                </a:lnTo>
                <a:lnTo>
                  <a:pt x="6143933" y="1135234"/>
                </a:lnTo>
                <a:lnTo>
                  <a:pt x="6101903" y="1113358"/>
                </a:lnTo>
                <a:lnTo>
                  <a:pt x="6062779" y="1088119"/>
                </a:lnTo>
                <a:lnTo>
                  <a:pt x="6026563" y="1059518"/>
                </a:lnTo>
                <a:lnTo>
                  <a:pt x="5993257" y="1027557"/>
                </a:lnTo>
                <a:lnTo>
                  <a:pt x="5959794" y="989282"/>
                </a:lnTo>
                <a:lnTo>
                  <a:pt x="5930273" y="949221"/>
                </a:lnTo>
                <a:lnTo>
                  <a:pt x="5904690" y="907372"/>
                </a:lnTo>
                <a:lnTo>
                  <a:pt x="5883047" y="863736"/>
                </a:lnTo>
                <a:lnTo>
                  <a:pt x="5865341" y="818312"/>
                </a:lnTo>
                <a:lnTo>
                  <a:pt x="5851572" y="771101"/>
                </a:lnTo>
                <a:lnTo>
                  <a:pt x="5841737" y="722103"/>
                </a:lnTo>
                <a:lnTo>
                  <a:pt x="5835838" y="671317"/>
                </a:lnTo>
                <a:lnTo>
                  <a:pt x="5833872" y="618744"/>
                </a:lnTo>
                <a:lnTo>
                  <a:pt x="5835563" y="569515"/>
                </a:lnTo>
                <a:lnTo>
                  <a:pt x="5840638" y="521575"/>
                </a:lnTo>
                <a:lnTo>
                  <a:pt x="5849096" y="474927"/>
                </a:lnTo>
                <a:lnTo>
                  <a:pt x="5860938" y="429570"/>
                </a:lnTo>
                <a:lnTo>
                  <a:pt x="5876162" y="385508"/>
                </a:lnTo>
                <a:lnTo>
                  <a:pt x="5894771" y="342741"/>
                </a:lnTo>
                <a:lnTo>
                  <a:pt x="5916762" y="301271"/>
                </a:lnTo>
                <a:lnTo>
                  <a:pt x="5942136" y="261099"/>
                </a:lnTo>
                <a:lnTo>
                  <a:pt x="5970894" y="222228"/>
                </a:lnTo>
                <a:lnTo>
                  <a:pt x="6003035" y="184658"/>
                </a:lnTo>
                <a:lnTo>
                  <a:pt x="6038091" y="149583"/>
                </a:lnTo>
                <a:lnTo>
                  <a:pt x="6075667" y="118197"/>
                </a:lnTo>
                <a:lnTo>
                  <a:pt x="6115763" y="90501"/>
                </a:lnTo>
                <a:lnTo>
                  <a:pt x="6158376" y="66495"/>
                </a:lnTo>
                <a:lnTo>
                  <a:pt x="6203505" y="46180"/>
                </a:lnTo>
                <a:lnTo>
                  <a:pt x="6251149" y="29557"/>
                </a:lnTo>
                <a:lnTo>
                  <a:pt x="6301306" y="16627"/>
                </a:lnTo>
                <a:lnTo>
                  <a:pt x="6353974" y="7390"/>
                </a:lnTo>
                <a:lnTo>
                  <a:pt x="6409153" y="1847"/>
                </a:lnTo>
                <a:lnTo>
                  <a:pt x="6466839" y="0"/>
                </a:lnTo>
                <a:close/>
              </a:path>
            </a:pathLst>
          </a:custGeom>
          <a:ln w="12192">
            <a:solidFill>
              <a:srgbClr val="DDDD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63824" y="4724387"/>
            <a:ext cx="6007608" cy="105462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90543" y="5273027"/>
            <a:ext cx="5154167" cy="105462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46531" y="457200"/>
            <a:ext cx="3703320" cy="94615"/>
          </a:xfrm>
          <a:custGeom>
            <a:avLst/>
            <a:gdLst/>
            <a:ahLst/>
            <a:cxnLst/>
            <a:rect l="l" t="t" r="r" b="b"/>
            <a:pathLst>
              <a:path w="3703320" h="94615">
                <a:moveTo>
                  <a:pt x="3703320" y="0"/>
                </a:moveTo>
                <a:lnTo>
                  <a:pt x="0" y="0"/>
                </a:lnTo>
                <a:lnTo>
                  <a:pt x="0" y="94487"/>
                </a:lnTo>
                <a:lnTo>
                  <a:pt x="3703320" y="94487"/>
                </a:lnTo>
                <a:lnTo>
                  <a:pt x="3703320" y="0"/>
                </a:lnTo>
                <a:close/>
              </a:path>
            </a:pathLst>
          </a:custGeom>
          <a:solidFill>
            <a:srgbClr val="418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042147" y="454151"/>
            <a:ext cx="3703320" cy="97790"/>
          </a:xfrm>
          <a:custGeom>
            <a:avLst/>
            <a:gdLst/>
            <a:ahLst/>
            <a:cxnLst/>
            <a:rect l="l" t="t" r="r" b="b"/>
            <a:pathLst>
              <a:path w="3703320" h="97790">
                <a:moveTo>
                  <a:pt x="3703320" y="0"/>
                </a:moveTo>
                <a:lnTo>
                  <a:pt x="0" y="0"/>
                </a:lnTo>
                <a:lnTo>
                  <a:pt x="0" y="97536"/>
                </a:lnTo>
                <a:lnTo>
                  <a:pt x="3703320" y="97536"/>
                </a:lnTo>
                <a:lnTo>
                  <a:pt x="3703320" y="0"/>
                </a:lnTo>
                <a:close/>
              </a:path>
            </a:pathLst>
          </a:custGeom>
          <a:solidFill>
            <a:srgbClr val="8383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241291" y="457200"/>
            <a:ext cx="3703320" cy="91440"/>
          </a:xfrm>
          <a:custGeom>
            <a:avLst/>
            <a:gdLst/>
            <a:ahLst/>
            <a:cxnLst/>
            <a:rect l="l" t="t" r="r" b="b"/>
            <a:pathLst>
              <a:path w="3703320" h="91440">
                <a:moveTo>
                  <a:pt x="3703319" y="0"/>
                </a:moveTo>
                <a:lnTo>
                  <a:pt x="0" y="0"/>
                </a:lnTo>
                <a:lnTo>
                  <a:pt x="0" y="91439"/>
                </a:lnTo>
                <a:lnTo>
                  <a:pt x="3703319" y="91439"/>
                </a:lnTo>
                <a:lnTo>
                  <a:pt x="3703319" y="0"/>
                </a:lnTo>
                <a:close/>
              </a:path>
            </a:pathLst>
          </a:custGeom>
          <a:solidFill>
            <a:srgbClr val="A6B7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0436" y="741045"/>
            <a:ext cx="11311127" cy="848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0">
                <a:solidFill>
                  <a:schemeClr val="bg1"/>
                </a:solidFill>
                <a:latin typeface="Candara"/>
                <a:cs typeface="Candar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4213" y="2004517"/>
            <a:ext cx="11923572" cy="290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nkercad.c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23615" y="4869560"/>
            <a:ext cx="529907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solidFill>
                  <a:srgbClr val="FFFFFF"/>
                </a:solidFill>
                <a:latin typeface="Candara"/>
                <a:cs typeface="Candara"/>
              </a:rPr>
              <a:t>Практическая</a:t>
            </a:r>
            <a:r>
              <a:rPr sz="3600" b="1" spc="-1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ndara"/>
                <a:cs typeface="Candara"/>
              </a:rPr>
              <a:t>работа</a:t>
            </a:r>
            <a:r>
              <a:rPr sz="3600" b="1" spc="-3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ndara"/>
                <a:cs typeface="Candara"/>
              </a:rPr>
              <a:t>№</a:t>
            </a:r>
            <a:r>
              <a:rPr sz="3600" b="1" spc="-10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3600" b="1" spc="-5" dirty="0">
                <a:solidFill>
                  <a:srgbClr val="FFFFFF"/>
                </a:solidFill>
                <a:latin typeface="Candara"/>
                <a:cs typeface="Candara"/>
              </a:rPr>
              <a:t>1.</a:t>
            </a:r>
            <a:endParaRPr sz="3600">
              <a:latin typeface="Candara"/>
              <a:cs typeface="Candara"/>
            </a:endParaRPr>
          </a:p>
          <a:p>
            <a:pPr algn="ctr">
              <a:lnSpc>
                <a:spcPct val="100000"/>
              </a:lnSpc>
            </a:pPr>
            <a:r>
              <a:rPr sz="3600" b="1" spc="-5" dirty="0">
                <a:solidFill>
                  <a:srgbClr val="FFFFFF"/>
                </a:solidFill>
                <a:latin typeface="Candara"/>
                <a:cs typeface="Candara"/>
              </a:rPr>
              <a:t>«Чашка</a:t>
            </a:r>
            <a:r>
              <a:rPr sz="3600" b="1" spc="-25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ndara"/>
                <a:cs typeface="Candara"/>
              </a:rPr>
              <a:t>с</a:t>
            </a:r>
            <a:r>
              <a:rPr sz="3600" b="1" spc="-40" dirty="0">
                <a:solidFill>
                  <a:srgbClr val="FFFFFF"/>
                </a:solidFill>
                <a:latin typeface="Candara"/>
                <a:cs typeface="Candara"/>
              </a:rPr>
              <a:t> </a:t>
            </a:r>
            <a:r>
              <a:rPr sz="3600" b="1" spc="-5" dirty="0">
                <a:solidFill>
                  <a:srgbClr val="FFFFFF"/>
                </a:solidFill>
                <a:latin typeface="Candara"/>
                <a:cs typeface="Candara"/>
              </a:rPr>
              <a:t>сюрпризом»</a:t>
            </a:r>
            <a:endParaRPr sz="3600">
              <a:latin typeface="Candara"/>
              <a:cs typeface="Candar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45591" y="702563"/>
            <a:ext cx="571500" cy="5614670"/>
            <a:chOff x="545591" y="702563"/>
            <a:chExt cx="571500" cy="561467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5591" y="702563"/>
              <a:ext cx="571500" cy="561441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500" y="728471"/>
              <a:ext cx="469391" cy="55123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0436" y="606551"/>
            <a:ext cx="11300460" cy="1259205"/>
          </a:xfrm>
          <a:custGeom>
            <a:avLst/>
            <a:gdLst/>
            <a:ahLst/>
            <a:cxnLst/>
            <a:rect l="l" t="t" r="r" b="b"/>
            <a:pathLst>
              <a:path w="11300460" h="1259205">
                <a:moveTo>
                  <a:pt x="11300460" y="0"/>
                </a:moveTo>
                <a:lnTo>
                  <a:pt x="0" y="0"/>
                </a:lnTo>
                <a:lnTo>
                  <a:pt x="0" y="1258824"/>
                </a:lnTo>
                <a:lnTo>
                  <a:pt x="11300460" y="1258824"/>
                </a:lnTo>
                <a:lnTo>
                  <a:pt x="11300460" y="0"/>
                </a:lnTo>
                <a:close/>
              </a:path>
            </a:pathLst>
          </a:custGeom>
          <a:solidFill>
            <a:srgbClr val="418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67471" y="3165885"/>
            <a:ext cx="3973907" cy="287006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13689" y="2708645"/>
            <a:ext cx="7964805" cy="206692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065" marR="5080" indent="3810" algn="ctr">
              <a:lnSpc>
                <a:spcPct val="148200"/>
              </a:lnSpc>
              <a:spcBef>
                <a:spcPts val="300"/>
              </a:spcBef>
            </a:pPr>
            <a:r>
              <a:rPr sz="3200" b="1" dirty="0">
                <a:solidFill>
                  <a:srgbClr val="C00000"/>
                </a:solidFill>
                <a:latin typeface="Candara"/>
                <a:cs typeface="Candara"/>
              </a:rPr>
              <a:t>Доделайте </a:t>
            </a:r>
            <a:r>
              <a:rPr sz="3200" b="1" spc="-5" dirty="0">
                <a:solidFill>
                  <a:srgbClr val="C00000"/>
                </a:solidFill>
                <a:latin typeface="Candara"/>
                <a:cs typeface="Candara"/>
              </a:rPr>
              <a:t>дома</a:t>
            </a:r>
            <a:r>
              <a:rPr sz="3200" b="1" dirty="0">
                <a:solidFill>
                  <a:srgbClr val="C00000"/>
                </a:solidFill>
                <a:latin typeface="Candara"/>
                <a:cs typeface="Candara"/>
              </a:rPr>
              <a:t> </a:t>
            </a:r>
            <a:r>
              <a:rPr sz="3200" b="1" spc="-5" dirty="0">
                <a:solidFill>
                  <a:srgbClr val="C00000"/>
                </a:solidFill>
                <a:latin typeface="Candara"/>
                <a:cs typeface="Candara"/>
              </a:rPr>
              <a:t>то,</a:t>
            </a:r>
            <a:r>
              <a:rPr sz="3200" b="1" spc="5" dirty="0">
                <a:solidFill>
                  <a:srgbClr val="C00000"/>
                </a:solidFill>
                <a:latin typeface="Candara"/>
                <a:cs typeface="Candara"/>
              </a:rPr>
              <a:t> </a:t>
            </a:r>
            <a:r>
              <a:rPr sz="3200" b="1" spc="-5" dirty="0">
                <a:solidFill>
                  <a:srgbClr val="C00000"/>
                </a:solidFill>
                <a:latin typeface="Candara"/>
                <a:cs typeface="Candara"/>
              </a:rPr>
              <a:t>что</a:t>
            </a:r>
            <a:r>
              <a:rPr sz="3200" b="1" dirty="0">
                <a:solidFill>
                  <a:srgbClr val="C00000"/>
                </a:solidFill>
                <a:latin typeface="Candara"/>
                <a:cs typeface="Candara"/>
              </a:rPr>
              <a:t> не </a:t>
            </a:r>
            <a:r>
              <a:rPr sz="3200" b="1" spc="-5" dirty="0">
                <a:solidFill>
                  <a:srgbClr val="C00000"/>
                </a:solidFill>
                <a:latin typeface="Candara"/>
                <a:cs typeface="Candara"/>
              </a:rPr>
              <a:t>успели</a:t>
            </a:r>
            <a:r>
              <a:rPr sz="3200" b="1" spc="-20" dirty="0">
                <a:solidFill>
                  <a:srgbClr val="C00000"/>
                </a:solidFill>
                <a:latin typeface="Candara"/>
                <a:cs typeface="Candara"/>
              </a:rPr>
              <a:t> </a:t>
            </a:r>
            <a:r>
              <a:rPr sz="3200" b="1" dirty="0">
                <a:solidFill>
                  <a:srgbClr val="C00000"/>
                </a:solidFill>
                <a:latin typeface="Candara"/>
                <a:cs typeface="Candara"/>
              </a:rPr>
              <a:t>на </a:t>
            </a:r>
            <a:r>
              <a:rPr sz="3200" b="1" spc="-5" dirty="0">
                <a:solidFill>
                  <a:srgbClr val="C00000"/>
                </a:solidFill>
                <a:latin typeface="Candara"/>
                <a:cs typeface="Candara"/>
              </a:rPr>
              <a:t>уроке. </a:t>
            </a:r>
            <a:r>
              <a:rPr sz="3200" b="1" spc="-680" dirty="0">
                <a:solidFill>
                  <a:srgbClr val="C00000"/>
                </a:solidFill>
                <a:latin typeface="Candara"/>
                <a:cs typeface="Candar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Candara"/>
                <a:cs typeface="Candara"/>
              </a:rPr>
              <a:t>Если</a:t>
            </a:r>
            <a:r>
              <a:rPr sz="2800" i="1" spc="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Candara"/>
                <a:cs typeface="Candara"/>
              </a:rPr>
              <a:t>дома</a:t>
            </a:r>
            <a:r>
              <a:rPr sz="2800" i="1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такой</a:t>
            </a:r>
            <a:r>
              <a:rPr sz="2800" i="1" spc="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Candara"/>
                <a:cs typeface="Candara"/>
              </a:rPr>
              <a:t>возможности</a:t>
            </a:r>
            <a:r>
              <a:rPr sz="2800" i="1" spc="4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нет,</a:t>
            </a:r>
            <a:r>
              <a:rPr sz="2800" i="1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договоритесь </a:t>
            </a:r>
            <a:r>
              <a:rPr sz="2800" i="1" spc="-56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с</a:t>
            </a:r>
            <a:r>
              <a:rPr sz="2800" i="1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учителем</a:t>
            </a:r>
            <a:r>
              <a:rPr sz="2800" i="1" spc="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доделать</a:t>
            </a:r>
            <a:r>
              <a:rPr sz="2800" i="1" spc="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после</a:t>
            </a:r>
            <a:r>
              <a:rPr sz="2800" i="1" spc="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Candara"/>
                <a:cs typeface="Candara"/>
              </a:rPr>
              <a:t>уроков</a:t>
            </a:r>
            <a:r>
              <a:rPr sz="2800" i="1" spc="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Candara"/>
                <a:cs typeface="Candara"/>
              </a:rPr>
              <a:t>в </a:t>
            </a:r>
            <a:r>
              <a:rPr sz="2800" i="1" spc="-10" dirty="0">
                <a:solidFill>
                  <a:srgbClr val="001F5F"/>
                </a:solidFill>
                <a:latin typeface="Candara"/>
                <a:cs typeface="Candara"/>
              </a:rPr>
              <a:t>школе.</a:t>
            </a:r>
            <a:endParaRPr sz="2800">
              <a:latin typeface="Candara"/>
              <a:cs typeface="Candar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706623" y="615695"/>
            <a:ext cx="6729730" cy="1476375"/>
            <a:chOff x="2706623" y="615695"/>
            <a:chExt cx="6729730" cy="147637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06623" y="615695"/>
              <a:ext cx="4036314" cy="147599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64579" y="615695"/>
              <a:ext cx="3271266" cy="1475993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6675" algn="ctr">
              <a:lnSpc>
                <a:spcPct val="100000"/>
              </a:lnSpc>
              <a:spcBef>
                <a:spcPts val="105"/>
              </a:spcBef>
              <a:tabLst>
                <a:tab pos="3457575" algn="l"/>
              </a:tabLst>
            </a:pPr>
            <a:r>
              <a:rPr dirty="0"/>
              <a:t>Домашнее	задание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0436" y="595883"/>
            <a:ext cx="11300460" cy="1502410"/>
            <a:chOff x="440436" y="595883"/>
            <a:chExt cx="11300460" cy="1502410"/>
          </a:xfrm>
        </p:grpSpPr>
        <p:sp>
          <p:nvSpPr>
            <p:cNvPr id="3" name="object 3"/>
            <p:cNvSpPr/>
            <p:nvPr/>
          </p:nvSpPr>
          <p:spPr>
            <a:xfrm>
              <a:off x="440436" y="606551"/>
              <a:ext cx="11300460" cy="1259205"/>
            </a:xfrm>
            <a:custGeom>
              <a:avLst/>
              <a:gdLst/>
              <a:ahLst/>
              <a:cxnLst/>
              <a:rect l="l" t="t" r="r" b="b"/>
              <a:pathLst>
                <a:path w="11300460" h="1259205">
                  <a:moveTo>
                    <a:pt x="11300460" y="0"/>
                  </a:moveTo>
                  <a:lnTo>
                    <a:pt x="0" y="0"/>
                  </a:lnTo>
                  <a:lnTo>
                    <a:pt x="0" y="1258824"/>
                  </a:lnTo>
                  <a:lnTo>
                    <a:pt x="11300460" y="1258824"/>
                  </a:lnTo>
                  <a:lnTo>
                    <a:pt x="11300460" y="0"/>
                  </a:lnTo>
                  <a:close/>
                </a:path>
              </a:pathLst>
            </a:custGeom>
            <a:solidFill>
              <a:srgbClr val="4189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71087" y="595883"/>
              <a:ext cx="5479542" cy="15019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Начало</a:t>
            </a:r>
            <a:r>
              <a:rPr spc="-55" dirty="0"/>
              <a:t> </a:t>
            </a:r>
            <a:r>
              <a:rPr spc="-5" dirty="0"/>
              <a:t>работы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54812" y="2099818"/>
            <a:ext cx="7326630" cy="1215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469265" algn="l"/>
                <a:tab pos="469900" algn="l"/>
                <a:tab pos="1926589" algn="l"/>
                <a:tab pos="2489200" algn="l"/>
                <a:tab pos="3348354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Войдите	на	сайт	</a:t>
            </a:r>
            <a:r>
              <a:rPr sz="2600" b="1" spc="-10" dirty="0">
                <a:solidFill>
                  <a:srgbClr val="C00000"/>
                </a:solidFill>
                <a:latin typeface="Candara"/>
                <a:cs typeface="Candara"/>
              </a:rPr>
              <a:t>https:</a:t>
            </a:r>
            <a:r>
              <a:rPr sz="2600" b="1" spc="-10" dirty="0">
                <a:solidFill>
                  <a:srgbClr val="C00000"/>
                </a:solidFill>
                <a:latin typeface="Candara"/>
                <a:cs typeface="Candara"/>
                <a:hlinkClick r:id="rId3"/>
              </a:rPr>
              <a:t>//ww</a:t>
            </a:r>
            <a:r>
              <a:rPr sz="2600" b="1" spc="-10" dirty="0">
                <a:solidFill>
                  <a:srgbClr val="C00000"/>
                </a:solidFill>
                <a:latin typeface="Candara"/>
                <a:cs typeface="Candara"/>
              </a:rPr>
              <a:t>w.</a:t>
            </a:r>
            <a:r>
              <a:rPr sz="2600" b="1" spc="-10" dirty="0">
                <a:solidFill>
                  <a:srgbClr val="C00000"/>
                </a:solidFill>
                <a:latin typeface="Candara"/>
                <a:cs typeface="Candara"/>
                <a:hlinkClick r:id="rId3"/>
              </a:rPr>
              <a:t>tinkercad.com/</a:t>
            </a:r>
            <a:endParaRPr sz="2600">
              <a:latin typeface="Candara"/>
              <a:cs typeface="Candara"/>
            </a:endParaRPr>
          </a:p>
          <a:p>
            <a:pPr marL="469900">
              <a:lnSpc>
                <a:spcPct val="100000"/>
              </a:lnSpc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паролем.</a:t>
            </a:r>
            <a:endParaRPr sz="2600">
              <a:latin typeface="Candara"/>
              <a:cs typeface="Candara"/>
            </a:endParaRPr>
          </a:p>
          <a:p>
            <a:pPr marL="469900" indent="-457200">
              <a:lnSpc>
                <a:spcPct val="100000"/>
              </a:lnSpc>
              <a:buAutoNum type="arabicPeriod" startAt="2"/>
              <a:tabLst>
                <a:tab pos="469265" algn="l"/>
                <a:tab pos="469900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Нажмите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на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кнопку</a:t>
            </a:r>
            <a:r>
              <a:rPr sz="2600" spc="-3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Создать</a:t>
            </a:r>
            <a:r>
              <a:rPr sz="2600" b="1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новый</a:t>
            </a:r>
            <a:r>
              <a:rPr sz="2600" b="1" spc="-3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b="1" spc="-5" dirty="0">
                <a:solidFill>
                  <a:srgbClr val="001F5F"/>
                </a:solidFill>
                <a:latin typeface="Candara"/>
                <a:cs typeface="Candara"/>
              </a:rPr>
              <a:t>проект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.</a:t>
            </a:r>
            <a:endParaRPr sz="2600">
              <a:latin typeface="Candara"/>
              <a:cs typeface="Candar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84260" y="2099818"/>
            <a:ext cx="3345179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71500" algn="l"/>
                <a:tab pos="1699895" algn="l"/>
                <a:tab pos="3157220" algn="l"/>
              </a:tabLst>
            </a:pP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с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о	св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о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им	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л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ог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и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но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м	и</a:t>
            </a:r>
            <a:endParaRPr sz="2600">
              <a:latin typeface="Candara"/>
              <a:cs typeface="Candar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604516" y="3518915"/>
            <a:ext cx="6972300" cy="3276600"/>
            <a:chOff x="2604516" y="3518915"/>
            <a:chExt cx="6972300" cy="327660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42616" y="3557015"/>
              <a:ext cx="6896100" cy="320039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623566" y="3537965"/>
              <a:ext cx="6934200" cy="3238500"/>
            </a:xfrm>
            <a:custGeom>
              <a:avLst/>
              <a:gdLst/>
              <a:ahLst/>
              <a:cxnLst/>
              <a:rect l="l" t="t" r="r" b="b"/>
              <a:pathLst>
                <a:path w="6934200" h="3238500">
                  <a:moveTo>
                    <a:pt x="0" y="3238500"/>
                  </a:moveTo>
                  <a:lnTo>
                    <a:pt x="6934200" y="3238500"/>
                  </a:lnTo>
                  <a:lnTo>
                    <a:pt x="6934200" y="0"/>
                  </a:lnTo>
                  <a:lnTo>
                    <a:pt x="0" y="0"/>
                  </a:lnTo>
                  <a:lnTo>
                    <a:pt x="0" y="3238500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0436" y="580644"/>
            <a:ext cx="11309985" cy="1502410"/>
            <a:chOff x="440436" y="580644"/>
            <a:chExt cx="11309985" cy="1502410"/>
          </a:xfrm>
        </p:grpSpPr>
        <p:sp>
          <p:nvSpPr>
            <p:cNvPr id="3" name="object 3"/>
            <p:cNvSpPr/>
            <p:nvPr/>
          </p:nvSpPr>
          <p:spPr>
            <a:xfrm>
              <a:off x="440436" y="614172"/>
              <a:ext cx="11309985" cy="1190625"/>
            </a:xfrm>
            <a:custGeom>
              <a:avLst/>
              <a:gdLst/>
              <a:ahLst/>
              <a:cxnLst/>
              <a:rect l="l" t="t" r="r" b="b"/>
              <a:pathLst>
                <a:path w="11309985" h="1190625">
                  <a:moveTo>
                    <a:pt x="11309604" y="0"/>
                  </a:moveTo>
                  <a:lnTo>
                    <a:pt x="0" y="0"/>
                  </a:lnTo>
                  <a:lnTo>
                    <a:pt x="0" y="1190243"/>
                  </a:lnTo>
                  <a:lnTo>
                    <a:pt x="11309604" y="1190243"/>
                  </a:lnTo>
                  <a:lnTo>
                    <a:pt x="11309604" y="0"/>
                  </a:lnTo>
                  <a:close/>
                </a:path>
              </a:pathLst>
            </a:custGeom>
            <a:solidFill>
              <a:srgbClr val="4189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34156" y="580644"/>
              <a:ext cx="5164074" cy="15019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Основа</a:t>
            </a:r>
            <a:r>
              <a:rPr spc="-40" dirty="0"/>
              <a:t> </a:t>
            </a:r>
            <a:r>
              <a:rPr spc="-5" dirty="0"/>
              <a:t>чашки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70331" y="2961132"/>
            <a:ext cx="6543040" cy="3355975"/>
            <a:chOff x="370331" y="2961132"/>
            <a:chExt cx="6543040" cy="335597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8431" y="2999232"/>
              <a:ext cx="6466332" cy="327964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9381" y="2980182"/>
              <a:ext cx="6504940" cy="3317875"/>
            </a:xfrm>
            <a:custGeom>
              <a:avLst/>
              <a:gdLst/>
              <a:ahLst/>
              <a:cxnLst/>
              <a:rect l="l" t="t" r="r" b="b"/>
              <a:pathLst>
                <a:path w="6504940" h="3317875">
                  <a:moveTo>
                    <a:pt x="0" y="3317748"/>
                  </a:moveTo>
                  <a:lnTo>
                    <a:pt x="6504432" y="3317748"/>
                  </a:lnTo>
                  <a:lnTo>
                    <a:pt x="6504432" y="0"/>
                  </a:lnTo>
                  <a:lnTo>
                    <a:pt x="0" y="0"/>
                  </a:lnTo>
                  <a:lnTo>
                    <a:pt x="0" y="3317748"/>
                  </a:lnTo>
                  <a:close/>
                </a:path>
              </a:pathLst>
            </a:custGeom>
            <a:ln w="3809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163817" y="4839461"/>
              <a:ext cx="533400" cy="657225"/>
            </a:xfrm>
            <a:custGeom>
              <a:avLst/>
              <a:gdLst/>
              <a:ahLst/>
              <a:cxnLst/>
              <a:rect l="l" t="t" r="r" b="b"/>
              <a:pathLst>
                <a:path w="533400" h="657225">
                  <a:moveTo>
                    <a:pt x="0" y="656844"/>
                  </a:moveTo>
                  <a:lnTo>
                    <a:pt x="533399" y="656844"/>
                  </a:lnTo>
                  <a:lnTo>
                    <a:pt x="533399" y="0"/>
                  </a:lnTo>
                  <a:lnTo>
                    <a:pt x="0" y="0"/>
                  </a:lnTo>
                  <a:lnTo>
                    <a:pt x="0" y="656844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84576" y="4709172"/>
              <a:ext cx="3127248" cy="77570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239261" y="4800219"/>
              <a:ext cx="2938780" cy="624840"/>
            </a:xfrm>
            <a:custGeom>
              <a:avLst/>
              <a:gdLst/>
              <a:ahLst/>
              <a:cxnLst/>
              <a:rect l="l" t="t" r="r" b="b"/>
              <a:pathLst>
                <a:path w="2938779" h="624839">
                  <a:moveTo>
                    <a:pt x="74561" y="40681"/>
                  </a:moveTo>
                  <a:lnTo>
                    <a:pt x="50448" y="49079"/>
                  </a:lnTo>
                  <a:lnTo>
                    <a:pt x="69819" y="66122"/>
                  </a:lnTo>
                  <a:lnTo>
                    <a:pt x="2928747" y="624839"/>
                  </a:lnTo>
                  <a:lnTo>
                    <a:pt x="2935478" y="620267"/>
                  </a:lnTo>
                  <a:lnTo>
                    <a:pt x="2938272" y="606170"/>
                  </a:lnTo>
                  <a:lnTo>
                    <a:pt x="2933700" y="599439"/>
                  </a:lnTo>
                  <a:lnTo>
                    <a:pt x="74561" y="40681"/>
                  </a:lnTo>
                  <a:close/>
                </a:path>
                <a:path w="2938779" h="624839">
                  <a:moveTo>
                    <a:pt x="19330" y="56240"/>
                  </a:moveTo>
                  <a:lnTo>
                    <a:pt x="89535" y="117982"/>
                  </a:lnTo>
                  <a:lnTo>
                    <a:pt x="97789" y="117474"/>
                  </a:lnTo>
                  <a:lnTo>
                    <a:pt x="107187" y="106806"/>
                  </a:lnTo>
                  <a:lnTo>
                    <a:pt x="106679" y="98551"/>
                  </a:lnTo>
                  <a:lnTo>
                    <a:pt x="69819" y="66122"/>
                  </a:lnTo>
                  <a:lnTo>
                    <a:pt x="19330" y="56240"/>
                  </a:lnTo>
                  <a:close/>
                </a:path>
                <a:path w="2938779" h="624839">
                  <a:moveTo>
                    <a:pt x="24154" y="30815"/>
                  </a:moveTo>
                  <a:lnTo>
                    <a:pt x="14624" y="34140"/>
                  </a:lnTo>
                  <a:lnTo>
                    <a:pt x="13842" y="34670"/>
                  </a:lnTo>
                  <a:lnTo>
                    <a:pt x="11049" y="48640"/>
                  </a:lnTo>
                  <a:lnTo>
                    <a:pt x="11561" y="49409"/>
                  </a:lnTo>
                  <a:lnTo>
                    <a:pt x="19330" y="56240"/>
                  </a:lnTo>
                  <a:lnTo>
                    <a:pt x="69819" y="66122"/>
                  </a:lnTo>
                  <a:lnTo>
                    <a:pt x="58754" y="56387"/>
                  </a:lnTo>
                  <a:lnTo>
                    <a:pt x="29463" y="56387"/>
                  </a:lnTo>
                  <a:lnTo>
                    <a:pt x="33782" y="34416"/>
                  </a:lnTo>
                  <a:lnTo>
                    <a:pt x="42506" y="34416"/>
                  </a:lnTo>
                  <a:lnTo>
                    <a:pt x="24154" y="30815"/>
                  </a:lnTo>
                  <a:close/>
                </a:path>
                <a:path w="2938779" h="624839">
                  <a:moveTo>
                    <a:pt x="33782" y="34416"/>
                  </a:moveTo>
                  <a:lnTo>
                    <a:pt x="29463" y="56387"/>
                  </a:lnTo>
                  <a:lnTo>
                    <a:pt x="50448" y="49079"/>
                  </a:lnTo>
                  <a:lnTo>
                    <a:pt x="33782" y="34416"/>
                  </a:lnTo>
                  <a:close/>
                </a:path>
                <a:path w="2938779" h="624839">
                  <a:moveTo>
                    <a:pt x="50448" y="49079"/>
                  </a:moveTo>
                  <a:lnTo>
                    <a:pt x="29463" y="56387"/>
                  </a:lnTo>
                  <a:lnTo>
                    <a:pt x="58754" y="56387"/>
                  </a:lnTo>
                  <a:lnTo>
                    <a:pt x="50448" y="49079"/>
                  </a:lnTo>
                  <a:close/>
                </a:path>
                <a:path w="2938779" h="624839">
                  <a:moveTo>
                    <a:pt x="11561" y="49409"/>
                  </a:moveTo>
                  <a:lnTo>
                    <a:pt x="15621" y="55498"/>
                  </a:lnTo>
                  <a:lnTo>
                    <a:pt x="19330" y="56240"/>
                  </a:lnTo>
                  <a:lnTo>
                    <a:pt x="11561" y="49409"/>
                  </a:lnTo>
                  <a:close/>
                </a:path>
                <a:path w="2938779" h="624839">
                  <a:moveTo>
                    <a:pt x="14624" y="34140"/>
                  </a:moveTo>
                  <a:lnTo>
                    <a:pt x="0" y="39242"/>
                  </a:lnTo>
                  <a:lnTo>
                    <a:pt x="11561" y="49409"/>
                  </a:lnTo>
                  <a:lnTo>
                    <a:pt x="11049" y="48640"/>
                  </a:lnTo>
                  <a:lnTo>
                    <a:pt x="13842" y="34670"/>
                  </a:lnTo>
                  <a:lnTo>
                    <a:pt x="14624" y="34140"/>
                  </a:lnTo>
                  <a:close/>
                </a:path>
                <a:path w="2938779" h="624839">
                  <a:moveTo>
                    <a:pt x="42506" y="34416"/>
                  </a:moveTo>
                  <a:lnTo>
                    <a:pt x="33782" y="34416"/>
                  </a:lnTo>
                  <a:lnTo>
                    <a:pt x="50448" y="49079"/>
                  </a:lnTo>
                  <a:lnTo>
                    <a:pt x="74561" y="40681"/>
                  </a:lnTo>
                  <a:lnTo>
                    <a:pt x="42506" y="34416"/>
                  </a:lnTo>
                  <a:close/>
                </a:path>
                <a:path w="2938779" h="624839">
                  <a:moveTo>
                    <a:pt x="112649" y="0"/>
                  </a:moveTo>
                  <a:lnTo>
                    <a:pt x="24154" y="30815"/>
                  </a:lnTo>
                  <a:lnTo>
                    <a:pt x="74561" y="40681"/>
                  </a:lnTo>
                  <a:lnTo>
                    <a:pt x="121158" y="24510"/>
                  </a:lnTo>
                  <a:lnTo>
                    <a:pt x="124713" y="17017"/>
                  </a:lnTo>
                  <a:lnTo>
                    <a:pt x="122427" y="10286"/>
                  </a:lnTo>
                  <a:lnTo>
                    <a:pt x="120014" y="3555"/>
                  </a:lnTo>
                  <a:lnTo>
                    <a:pt x="112649" y="0"/>
                  </a:lnTo>
                  <a:close/>
                </a:path>
                <a:path w="2938779" h="624839">
                  <a:moveTo>
                    <a:pt x="20574" y="30098"/>
                  </a:moveTo>
                  <a:lnTo>
                    <a:pt x="14624" y="34140"/>
                  </a:lnTo>
                  <a:lnTo>
                    <a:pt x="24154" y="30815"/>
                  </a:lnTo>
                  <a:lnTo>
                    <a:pt x="20574" y="30098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7181088" y="2961132"/>
            <a:ext cx="2486025" cy="2443480"/>
            <a:chOff x="7181088" y="2961132"/>
            <a:chExt cx="2486025" cy="244348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19188" y="2999232"/>
              <a:ext cx="2409444" cy="236677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200138" y="2980182"/>
              <a:ext cx="2447925" cy="2405380"/>
            </a:xfrm>
            <a:custGeom>
              <a:avLst/>
              <a:gdLst/>
              <a:ahLst/>
              <a:cxnLst/>
              <a:rect l="l" t="t" r="r" b="b"/>
              <a:pathLst>
                <a:path w="2447925" h="2405379">
                  <a:moveTo>
                    <a:pt x="0" y="2404872"/>
                  </a:moveTo>
                  <a:lnTo>
                    <a:pt x="2447544" y="2404872"/>
                  </a:lnTo>
                  <a:lnTo>
                    <a:pt x="2447544" y="0"/>
                  </a:lnTo>
                  <a:lnTo>
                    <a:pt x="0" y="0"/>
                  </a:lnTo>
                  <a:lnTo>
                    <a:pt x="0" y="2404872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9934956" y="2961132"/>
            <a:ext cx="1896110" cy="2449195"/>
            <a:chOff x="9934956" y="2961132"/>
            <a:chExt cx="1896110" cy="2449195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73056" y="2999232"/>
              <a:ext cx="1819655" cy="237286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954006" y="2980182"/>
              <a:ext cx="1858010" cy="2411095"/>
            </a:xfrm>
            <a:custGeom>
              <a:avLst/>
              <a:gdLst/>
              <a:ahLst/>
              <a:cxnLst/>
              <a:rect l="l" t="t" r="r" b="b"/>
              <a:pathLst>
                <a:path w="1858009" h="2411095">
                  <a:moveTo>
                    <a:pt x="0" y="2410968"/>
                  </a:moveTo>
                  <a:lnTo>
                    <a:pt x="1857755" y="2410968"/>
                  </a:lnTo>
                  <a:lnTo>
                    <a:pt x="1857755" y="0"/>
                  </a:lnTo>
                  <a:lnTo>
                    <a:pt x="0" y="0"/>
                  </a:lnTo>
                  <a:lnTo>
                    <a:pt x="0" y="2410968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59993" y="1929130"/>
            <a:ext cx="10719435" cy="8185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27685" marR="5080" indent="-515620">
              <a:lnSpc>
                <a:spcPct val="100000"/>
              </a:lnSpc>
              <a:spcBef>
                <a:spcPts val="105"/>
              </a:spcBef>
              <a:tabLst>
                <a:tab pos="527685" algn="l"/>
                <a:tab pos="2505710" algn="l"/>
                <a:tab pos="2840990" algn="l"/>
                <a:tab pos="4452620" algn="l"/>
                <a:tab pos="5495290" algn="l"/>
                <a:tab pos="6014720" algn="l"/>
                <a:tab pos="7468870" algn="l"/>
                <a:tab pos="9114790" algn="l"/>
                <a:tab pos="10530840" algn="l"/>
              </a:tabLst>
            </a:pP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3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.	Перетащи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т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е	с	по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м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ощью	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мы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ши	на	р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а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бо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ч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ую	плоскость	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ц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илиндр	и  установите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ему</a:t>
            </a:r>
            <a:r>
              <a:rPr sz="2600" spc="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размеры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как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это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показано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на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рисунке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(50×50×80).</a:t>
            </a:r>
            <a:endParaRPr sz="2600">
              <a:latin typeface="Candara"/>
              <a:cs typeface="Candar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531100" y="5593181"/>
            <a:ext cx="4036695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Для</a:t>
            </a:r>
            <a:r>
              <a:rPr sz="2200" spc="-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установки</a:t>
            </a:r>
            <a:r>
              <a:rPr sz="2200" spc="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размеров </a:t>
            </a:r>
            <a:r>
              <a:rPr sz="220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нажимайте на белые квадратики </a:t>
            </a:r>
            <a:r>
              <a:rPr sz="2200" spc="-46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вокруг</a:t>
            </a:r>
            <a:r>
              <a:rPr sz="220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выделенного</a:t>
            </a:r>
            <a:r>
              <a:rPr sz="2200" spc="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объекта.</a:t>
            </a:r>
            <a:endParaRPr sz="22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0436" y="580644"/>
            <a:ext cx="11309985" cy="1502410"/>
            <a:chOff x="440436" y="580644"/>
            <a:chExt cx="11309985" cy="1502410"/>
          </a:xfrm>
        </p:grpSpPr>
        <p:sp>
          <p:nvSpPr>
            <p:cNvPr id="3" name="object 3"/>
            <p:cNvSpPr/>
            <p:nvPr/>
          </p:nvSpPr>
          <p:spPr>
            <a:xfrm>
              <a:off x="440436" y="614172"/>
              <a:ext cx="11309985" cy="1190625"/>
            </a:xfrm>
            <a:custGeom>
              <a:avLst/>
              <a:gdLst/>
              <a:ahLst/>
              <a:cxnLst/>
              <a:rect l="l" t="t" r="r" b="b"/>
              <a:pathLst>
                <a:path w="11309985" h="1190625">
                  <a:moveTo>
                    <a:pt x="11309604" y="0"/>
                  </a:moveTo>
                  <a:lnTo>
                    <a:pt x="0" y="0"/>
                  </a:lnTo>
                  <a:lnTo>
                    <a:pt x="0" y="1190243"/>
                  </a:lnTo>
                  <a:lnTo>
                    <a:pt x="11309604" y="1190243"/>
                  </a:lnTo>
                  <a:lnTo>
                    <a:pt x="11309604" y="0"/>
                  </a:lnTo>
                  <a:close/>
                </a:path>
              </a:pathLst>
            </a:custGeom>
            <a:solidFill>
              <a:srgbClr val="4189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12491" y="580644"/>
              <a:ext cx="7407402" cy="15019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Отверстие</a:t>
            </a:r>
            <a:r>
              <a:rPr spc="-20" dirty="0"/>
              <a:t> </a:t>
            </a:r>
            <a:r>
              <a:rPr spc="-5" dirty="0"/>
              <a:t>для</a:t>
            </a:r>
            <a:r>
              <a:rPr spc="-30" dirty="0"/>
              <a:t> </a:t>
            </a:r>
            <a:r>
              <a:rPr spc="-5" dirty="0"/>
              <a:t>чашки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59993" y="1929130"/>
            <a:ext cx="11008995" cy="8185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27685" algn="l"/>
                <a:tab pos="2019935" algn="l"/>
                <a:tab pos="3496945" algn="l"/>
                <a:tab pos="5036185" algn="l"/>
                <a:tab pos="6684009" algn="l"/>
                <a:tab pos="8247380" algn="l"/>
                <a:tab pos="9707880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4.	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Создайте	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дубликат	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цилиндра	(выделите	исходный	цилиндр,	нажмите</a:t>
            </a:r>
            <a:endParaRPr sz="2600">
              <a:latin typeface="Candara"/>
              <a:cs typeface="Candara"/>
            </a:endParaRPr>
          </a:p>
          <a:p>
            <a:pPr marL="527685">
              <a:lnSpc>
                <a:spcPct val="100000"/>
              </a:lnSpc>
            </a:pP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Ctrl</a:t>
            </a:r>
            <a:r>
              <a:rPr sz="2600" b="1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+</a:t>
            </a:r>
            <a:r>
              <a:rPr sz="2600" b="1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D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,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не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снимая</a:t>
            </a:r>
            <a:r>
              <a:rPr sz="2600" spc="-3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выделения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просто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сдвиньте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мышью</a:t>
            </a:r>
            <a:r>
              <a:rPr sz="2600" spc="-3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дубликат).</a:t>
            </a:r>
            <a:endParaRPr sz="2600">
              <a:latin typeface="Candara"/>
              <a:cs typeface="Candar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98704" y="3038855"/>
            <a:ext cx="3716020" cy="2235835"/>
            <a:chOff x="298704" y="3038855"/>
            <a:chExt cx="3716020" cy="223583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6804" y="3076955"/>
              <a:ext cx="3639312" cy="215950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17754" y="3057905"/>
              <a:ext cx="3677920" cy="2197735"/>
            </a:xfrm>
            <a:custGeom>
              <a:avLst/>
              <a:gdLst/>
              <a:ahLst/>
              <a:cxnLst/>
              <a:rect l="l" t="t" r="r" b="b"/>
              <a:pathLst>
                <a:path w="3677920" h="2197735">
                  <a:moveTo>
                    <a:pt x="0" y="2197608"/>
                  </a:moveTo>
                  <a:lnTo>
                    <a:pt x="3677412" y="2197608"/>
                  </a:lnTo>
                  <a:lnTo>
                    <a:pt x="3677412" y="0"/>
                  </a:lnTo>
                  <a:lnTo>
                    <a:pt x="0" y="0"/>
                  </a:lnTo>
                  <a:lnTo>
                    <a:pt x="0" y="2197608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2184" y="4143755"/>
              <a:ext cx="879360" cy="47091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510029" y="4155694"/>
              <a:ext cx="691515" cy="301625"/>
            </a:xfrm>
            <a:custGeom>
              <a:avLst/>
              <a:gdLst/>
              <a:ahLst/>
              <a:cxnLst/>
              <a:rect l="l" t="t" r="r" b="b"/>
              <a:pathLst>
                <a:path w="691514" h="301625">
                  <a:moveTo>
                    <a:pt x="617834" y="268288"/>
                  </a:moveTo>
                  <a:lnTo>
                    <a:pt x="569213" y="275716"/>
                  </a:lnTo>
                  <a:lnTo>
                    <a:pt x="564261" y="282320"/>
                  </a:lnTo>
                  <a:lnTo>
                    <a:pt x="565403" y="289305"/>
                  </a:lnTo>
                  <a:lnTo>
                    <a:pt x="566419" y="296417"/>
                  </a:lnTo>
                  <a:lnTo>
                    <a:pt x="573024" y="301243"/>
                  </a:lnTo>
                  <a:lnTo>
                    <a:pt x="665640" y="287299"/>
                  </a:lnTo>
                  <a:lnTo>
                    <a:pt x="617834" y="268288"/>
                  </a:lnTo>
                  <a:close/>
                </a:path>
                <a:path w="691514" h="301625">
                  <a:moveTo>
                    <a:pt x="675547" y="285801"/>
                  </a:moveTo>
                  <a:lnTo>
                    <a:pt x="665640" y="287299"/>
                  </a:lnTo>
                  <a:lnTo>
                    <a:pt x="669036" y="288670"/>
                  </a:lnTo>
                  <a:lnTo>
                    <a:pt x="675547" y="285801"/>
                  </a:lnTo>
                  <a:close/>
                </a:path>
                <a:path w="691514" h="301625">
                  <a:moveTo>
                    <a:pt x="643263" y="264437"/>
                  </a:moveTo>
                  <a:lnTo>
                    <a:pt x="617834" y="268288"/>
                  </a:lnTo>
                  <a:lnTo>
                    <a:pt x="665640" y="287299"/>
                  </a:lnTo>
                  <a:lnTo>
                    <a:pt x="675547" y="285801"/>
                  </a:lnTo>
                  <a:lnTo>
                    <a:pt x="676528" y="285368"/>
                  </a:lnTo>
                  <a:lnTo>
                    <a:pt x="677913" y="281939"/>
                  </a:lnTo>
                  <a:lnTo>
                    <a:pt x="656970" y="281939"/>
                  </a:lnTo>
                  <a:lnTo>
                    <a:pt x="643263" y="264437"/>
                  </a:lnTo>
                  <a:close/>
                </a:path>
                <a:path w="691514" h="301625">
                  <a:moveTo>
                    <a:pt x="681494" y="271311"/>
                  </a:moveTo>
                  <a:lnTo>
                    <a:pt x="681863" y="272160"/>
                  </a:lnTo>
                  <a:lnTo>
                    <a:pt x="676528" y="285368"/>
                  </a:lnTo>
                  <a:lnTo>
                    <a:pt x="675547" y="285801"/>
                  </a:lnTo>
                  <a:lnTo>
                    <a:pt x="691007" y="283463"/>
                  </a:lnTo>
                  <a:lnTo>
                    <a:pt x="681494" y="271311"/>
                  </a:lnTo>
                  <a:close/>
                </a:path>
                <a:path w="691514" h="301625">
                  <a:moveTo>
                    <a:pt x="665226" y="261111"/>
                  </a:moveTo>
                  <a:lnTo>
                    <a:pt x="643263" y="264437"/>
                  </a:lnTo>
                  <a:lnTo>
                    <a:pt x="656970" y="281939"/>
                  </a:lnTo>
                  <a:lnTo>
                    <a:pt x="665226" y="261111"/>
                  </a:lnTo>
                  <a:close/>
                </a:path>
                <a:path w="691514" h="301625">
                  <a:moveTo>
                    <a:pt x="670039" y="261111"/>
                  </a:moveTo>
                  <a:lnTo>
                    <a:pt x="665226" y="261111"/>
                  </a:lnTo>
                  <a:lnTo>
                    <a:pt x="656970" y="281939"/>
                  </a:lnTo>
                  <a:lnTo>
                    <a:pt x="677913" y="281939"/>
                  </a:lnTo>
                  <a:lnTo>
                    <a:pt x="681863" y="272160"/>
                  </a:lnTo>
                  <a:lnTo>
                    <a:pt x="681494" y="271311"/>
                  </a:lnTo>
                  <a:lnTo>
                    <a:pt x="675101" y="263144"/>
                  </a:lnTo>
                  <a:lnTo>
                    <a:pt x="670039" y="261111"/>
                  </a:lnTo>
                  <a:close/>
                </a:path>
                <a:path w="691514" h="301625">
                  <a:moveTo>
                    <a:pt x="675101" y="263144"/>
                  </a:moveTo>
                  <a:lnTo>
                    <a:pt x="681494" y="271311"/>
                  </a:lnTo>
                  <a:lnTo>
                    <a:pt x="678561" y="264540"/>
                  </a:lnTo>
                  <a:lnTo>
                    <a:pt x="675101" y="263144"/>
                  </a:lnTo>
                  <a:close/>
                </a:path>
                <a:path w="691514" h="301625">
                  <a:moveTo>
                    <a:pt x="12826" y="0"/>
                  </a:moveTo>
                  <a:lnTo>
                    <a:pt x="5333" y="3301"/>
                  </a:lnTo>
                  <a:lnTo>
                    <a:pt x="2666" y="9905"/>
                  </a:lnTo>
                  <a:lnTo>
                    <a:pt x="0" y="16636"/>
                  </a:lnTo>
                  <a:lnTo>
                    <a:pt x="3301" y="24129"/>
                  </a:lnTo>
                  <a:lnTo>
                    <a:pt x="617834" y="268288"/>
                  </a:lnTo>
                  <a:lnTo>
                    <a:pt x="643263" y="264437"/>
                  </a:lnTo>
                  <a:lnTo>
                    <a:pt x="627388" y="244166"/>
                  </a:lnTo>
                  <a:lnTo>
                    <a:pt x="12826" y="0"/>
                  </a:lnTo>
                  <a:close/>
                </a:path>
                <a:path w="691514" h="301625">
                  <a:moveTo>
                    <a:pt x="627388" y="244166"/>
                  </a:moveTo>
                  <a:lnTo>
                    <a:pt x="643263" y="264437"/>
                  </a:lnTo>
                  <a:lnTo>
                    <a:pt x="665226" y="261111"/>
                  </a:lnTo>
                  <a:lnTo>
                    <a:pt x="670039" y="261111"/>
                  </a:lnTo>
                  <a:lnTo>
                    <a:pt x="627388" y="244166"/>
                  </a:lnTo>
                  <a:close/>
                </a:path>
                <a:path w="691514" h="301625">
                  <a:moveTo>
                    <a:pt x="609345" y="188467"/>
                  </a:moveTo>
                  <a:lnTo>
                    <a:pt x="603631" y="192912"/>
                  </a:lnTo>
                  <a:lnTo>
                    <a:pt x="598043" y="197357"/>
                  </a:lnTo>
                  <a:lnTo>
                    <a:pt x="597026" y="205485"/>
                  </a:lnTo>
                  <a:lnTo>
                    <a:pt x="601471" y="211073"/>
                  </a:lnTo>
                  <a:lnTo>
                    <a:pt x="627388" y="244166"/>
                  </a:lnTo>
                  <a:lnTo>
                    <a:pt x="675101" y="263144"/>
                  </a:lnTo>
                  <a:lnTo>
                    <a:pt x="617474" y="189483"/>
                  </a:lnTo>
                  <a:lnTo>
                    <a:pt x="609345" y="188467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4395215" y="3038855"/>
            <a:ext cx="2670175" cy="2235835"/>
            <a:chOff x="4395215" y="3038855"/>
            <a:chExt cx="2670175" cy="223583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33315" y="3076955"/>
              <a:ext cx="2593847" cy="215950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414265" y="3057905"/>
              <a:ext cx="2632075" cy="2197735"/>
            </a:xfrm>
            <a:custGeom>
              <a:avLst/>
              <a:gdLst/>
              <a:ahLst/>
              <a:cxnLst/>
              <a:rect l="l" t="t" r="r" b="b"/>
              <a:pathLst>
                <a:path w="2632075" h="2197735">
                  <a:moveTo>
                    <a:pt x="0" y="2197608"/>
                  </a:moveTo>
                  <a:lnTo>
                    <a:pt x="2631947" y="2197608"/>
                  </a:lnTo>
                  <a:lnTo>
                    <a:pt x="2631947" y="0"/>
                  </a:lnTo>
                  <a:lnTo>
                    <a:pt x="0" y="0"/>
                  </a:lnTo>
                  <a:lnTo>
                    <a:pt x="0" y="2197608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7446264" y="3017520"/>
            <a:ext cx="4335780" cy="2235835"/>
            <a:chOff x="7446264" y="3017520"/>
            <a:chExt cx="4335780" cy="2235835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84364" y="3055620"/>
              <a:ext cx="4259580" cy="215950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465314" y="3036570"/>
              <a:ext cx="4297680" cy="2197735"/>
            </a:xfrm>
            <a:custGeom>
              <a:avLst/>
              <a:gdLst/>
              <a:ahLst/>
              <a:cxnLst/>
              <a:rect l="l" t="t" r="r" b="b"/>
              <a:pathLst>
                <a:path w="4297680" h="2197735">
                  <a:moveTo>
                    <a:pt x="0" y="2197607"/>
                  </a:moveTo>
                  <a:lnTo>
                    <a:pt x="4297680" y="2197607"/>
                  </a:lnTo>
                  <a:lnTo>
                    <a:pt x="4297680" y="0"/>
                  </a:lnTo>
                  <a:lnTo>
                    <a:pt x="0" y="0"/>
                  </a:lnTo>
                  <a:lnTo>
                    <a:pt x="0" y="2197607"/>
                  </a:lnTo>
                  <a:close/>
                </a:path>
              </a:pathLst>
            </a:custGeom>
            <a:ln w="3809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906773" y="5463032"/>
            <a:ext cx="3204210" cy="1215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 marR="5080" indent="-515620" algn="just">
              <a:lnSpc>
                <a:spcPct val="100000"/>
              </a:lnSpc>
              <a:spcBef>
                <a:spcPts val="100"/>
              </a:spcBef>
            </a:pP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5.</a:t>
            </a:r>
            <a:r>
              <a:rPr sz="2600" spc="11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Измените ширину 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и</a:t>
            </a:r>
            <a:r>
              <a:rPr sz="2600" spc="-4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длину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дубликата </a:t>
            </a:r>
            <a:r>
              <a:rPr sz="2600" spc="-55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на 44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мм.</a:t>
            </a:r>
            <a:endParaRPr sz="2600">
              <a:latin typeface="Candara"/>
              <a:cs typeface="Candar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749920" y="5473395"/>
            <a:ext cx="4050029" cy="819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 marR="5080" indent="-515620">
              <a:lnSpc>
                <a:spcPct val="100000"/>
              </a:lnSpc>
              <a:spcBef>
                <a:spcPts val="100"/>
              </a:spcBef>
              <a:tabLst>
                <a:tab pos="527685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6.	Для дубликата укажите 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тип</a:t>
            </a:r>
            <a:r>
              <a:rPr sz="2600" spc="-3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формы</a:t>
            </a:r>
            <a:r>
              <a:rPr sz="2600" spc="-4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–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Отверстие.</a:t>
            </a:r>
            <a:endParaRPr sz="26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Чашка</a:t>
            </a:r>
            <a:r>
              <a:rPr spc="-35" dirty="0"/>
              <a:t> </a:t>
            </a:r>
            <a:r>
              <a:rPr dirty="0"/>
              <a:t>без</a:t>
            </a:r>
            <a:r>
              <a:rPr spc="-20" dirty="0"/>
              <a:t> </a:t>
            </a:r>
            <a:r>
              <a:rPr dirty="0"/>
              <a:t>ручки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62204" y="1992579"/>
            <a:ext cx="264160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7.</a:t>
            </a:r>
            <a:endParaRPr sz="2600">
              <a:latin typeface="Candara"/>
              <a:cs typeface="Candar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7620" y="2389377"/>
            <a:ext cx="122555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в</a:t>
            </a:r>
            <a:r>
              <a:rPr sz="2600" spc="-6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чашку.</a:t>
            </a:r>
            <a:endParaRPr sz="2600">
              <a:latin typeface="Candara"/>
              <a:cs typeface="Candar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7620" y="2004517"/>
            <a:ext cx="423481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957954" algn="l"/>
              </a:tabLst>
            </a:pPr>
            <a:r>
              <a:rPr sz="3900" baseline="2136" dirty="0">
                <a:solidFill>
                  <a:srgbClr val="001F5F"/>
                </a:solidFill>
                <a:latin typeface="Candara"/>
                <a:cs typeface="Candara"/>
              </a:rPr>
              <a:t>Пом</a:t>
            </a:r>
            <a:r>
              <a:rPr sz="3900" spc="-15" baseline="2136" dirty="0">
                <a:solidFill>
                  <a:srgbClr val="001F5F"/>
                </a:solidFill>
                <a:latin typeface="Candara"/>
                <a:cs typeface="Candara"/>
              </a:rPr>
              <a:t>е</a:t>
            </a:r>
            <a:r>
              <a:rPr sz="3900" baseline="2136" dirty="0">
                <a:solidFill>
                  <a:srgbClr val="001F5F"/>
                </a:solidFill>
                <a:latin typeface="Candara"/>
                <a:cs typeface="Candara"/>
              </a:rPr>
              <a:t>сти</a:t>
            </a:r>
            <a:r>
              <a:rPr sz="3900" spc="7" baseline="2136" dirty="0">
                <a:solidFill>
                  <a:srgbClr val="001F5F"/>
                </a:solidFill>
                <a:latin typeface="Candara"/>
                <a:cs typeface="Candara"/>
              </a:rPr>
              <a:t>т</a:t>
            </a:r>
            <a:r>
              <a:rPr sz="3900" baseline="2136" dirty="0">
                <a:solidFill>
                  <a:srgbClr val="001F5F"/>
                </a:solidFill>
                <a:latin typeface="Candara"/>
                <a:cs typeface="Candara"/>
              </a:rPr>
              <a:t>е</a:t>
            </a:r>
            <a:r>
              <a:rPr sz="3900" spc="-30" baseline="2136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3900" baseline="2136" dirty="0">
                <a:solidFill>
                  <a:srgbClr val="001F5F"/>
                </a:solidFill>
                <a:latin typeface="Candara"/>
                <a:cs typeface="Candara"/>
              </a:rPr>
              <a:t>отв</a:t>
            </a:r>
            <a:r>
              <a:rPr sz="3900" spc="-15" baseline="2136" dirty="0">
                <a:solidFill>
                  <a:srgbClr val="001F5F"/>
                </a:solidFill>
                <a:latin typeface="Candara"/>
                <a:cs typeface="Candara"/>
              </a:rPr>
              <a:t>е</a:t>
            </a:r>
            <a:r>
              <a:rPr sz="3900" baseline="2136" dirty="0">
                <a:solidFill>
                  <a:srgbClr val="001F5F"/>
                </a:solidFill>
                <a:latin typeface="Candara"/>
                <a:cs typeface="Candara"/>
              </a:rPr>
              <a:t>рстие	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8.</a:t>
            </a:r>
            <a:endParaRPr sz="2600">
              <a:latin typeface="Candara"/>
              <a:cs typeface="Candar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45363" y="3195827"/>
            <a:ext cx="2682240" cy="1571625"/>
            <a:chOff x="245363" y="3195827"/>
            <a:chExt cx="2682240" cy="157162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3463" y="3233927"/>
              <a:ext cx="2606040" cy="14950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64413" y="3214877"/>
              <a:ext cx="2644140" cy="1533525"/>
            </a:xfrm>
            <a:custGeom>
              <a:avLst/>
              <a:gdLst/>
              <a:ahLst/>
              <a:cxnLst/>
              <a:rect l="l" t="t" r="r" b="b"/>
              <a:pathLst>
                <a:path w="2644140" h="1533525">
                  <a:moveTo>
                    <a:pt x="0" y="1533144"/>
                  </a:moveTo>
                  <a:lnTo>
                    <a:pt x="2644140" y="1533144"/>
                  </a:lnTo>
                  <a:lnTo>
                    <a:pt x="2644140" y="0"/>
                  </a:lnTo>
                  <a:lnTo>
                    <a:pt x="0" y="0"/>
                  </a:lnTo>
                  <a:lnTo>
                    <a:pt x="0" y="1533144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116579" y="2644139"/>
            <a:ext cx="1489075" cy="2674620"/>
            <a:chOff x="3116579" y="2644139"/>
            <a:chExt cx="1489075" cy="267462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54679" y="2682239"/>
              <a:ext cx="1412747" cy="259842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135629" y="2663189"/>
              <a:ext cx="1450975" cy="2636520"/>
            </a:xfrm>
            <a:custGeom>
              <a:avLst/>
              <a:gdLst/>
              <a:ahLst/>
              <a:cxnLst/>
              <a:rect l="l" t="t" r="r" b="b"/>
              <a:pathLst>
                <a:path w="1450975" h="2636520">
                  <a:moveTo>
                    <a:pt x="0" y="2636520"/>
                  </a:moveTo>
                  <a:lnTo>
                    <a:pt x="1450847" y="2636520"/>
                  </a:lnTo>
                  <a:lnTo>
                    <a:pt x="1450847" y="0"/>
                  </a:lnTo>
                  <a:lnTo>
                    <a:pt x="0" y="0"/>
                  </a:lnTo>
                  <a:lnTo>
                    <a:pt x="0" y="2636520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5305044" y="3374135"/>
            <a:ext cx="3919854" cy="2437130"/>
            <a:chOff x="5305044" y="3374135"/>
            <a:chExt cx="3919854" cy="2437130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43144" y="3412235"/>
              <a:ext cx="3843528" cy="236067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324094" y="3393185"/>
              <a:ext cx="3881754" cy="2399030"/>
            </a:xfrm>
            <a:custGeom>
              <a:avLst/>
              <a:gdLst/>
              <a:ahLst/>
              <a:cxnLst/>
              <a:rect l="l" t="t" r="r" b="b"/>
              <a:pathLst>
                <a:path w="3881754" h="2399029">
                  <a:moveTo>
                    <a:pt x="0" y="2398776"/>
                  </a:moveTo>
                  <a:lnTo>
                    <a:pt x="3881628" y="2398776"/>
                  </a:lnTo>
                  <a:lnTo>
                    <a:pt x="3881628" y="0"/>
                  </a:lnTo>
                  <a:lnTo>
                    <a:pt x="0" y="0"/>
                  </a:lnTo>
                  <a:lnTo>
                    <a:pt x="0" y="2398776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338064" y="2004517"/>
            <a:ext cx="6668770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Выровняйте</a:t>
            </a:r>
            <a:r>
              <a:rPr sz="2600" spc="-3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отверстие.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Для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этого,</a:t>
            </a:r>
            <a:r>
              <a:rPr sz="2600" spc="-5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удерживая </a:t>
            </a:r>
            <a:r>
              <a:rPr sz="2600" spc="-55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клавишу Shift,</a:t>
            </a:r>
            <a:r>
              <a:rPr sz="2600" spc="-3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выделите</a:t>
            </a:r>
            <a:r>
              <a:rPr sz="2600" spc="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оба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цилиндра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и</a:t>
            </a:r>
            <a:endParaRPr sz="2600">
              <a:latin typeface="Candara"/>
              <a:cs typeface="Candar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38064" y="2797556"/>
            <a:ext cx="411416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нажмите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кнопку</a:t>
            </a:r>
            <a:r>
              <a:rPr sz="2600" spc="-4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Выровнять.</a:t>
            </a:r>
            <a:endParaRPr sz="2600">
              <a:latin typeface="Candara"/>
              <a:cs typeface="Candar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184892" y="2834639"/>
            <a:ext cx="1856739" cy="1861185"/>
            <a:chOff x="10184892" y="2834639"/>
            <a:chExt cx="1856739" cy="1861185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22992" y="2872739"/>
              <a:ext cx="1780031" cy="178460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0203942" y="2853689"/>
              <a:ext cx="1818639" cy="1823085"/>
            </a:xfrm>
            <a:custGeom>
              <a:avLst/>
              <a:gdLst/>
              <a:ahLst/>
              <a:cxnLst/>
              <a:rect l="l" t="t" r="r" b="b"/>
              <a:pathLst>
                <a:path w="1818640" h="1823085">
                  <a:moveTo>
                    <a:pt x="0" y="1822704"/>
                  </a:moveTo>
                  <a:lnTo>
                    <a:pt x="1818131" y="1822704"/>
                  </a:lnTo>
                  <a:lnTo>
                    <a:pt x="1818131" y="0"/>
                  </a:lnTo>
                  <a:lnTo>
                    <a:pt x="0" y="0"/>
                  </a:lnTo>
                  <a:lnTo>
                    <a:pt x="0" y="1822704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10184892" y="4814315"/>
            <a:ext cx="1856739" cy="1915795"/>
            <a:chOff x="10184892" y="4814315"/>
            <a:chExt cx="1856739" cy="1915795"/>
          </a:xfrm>
        </p:grpSpPr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22992" y="4852415"/>
              <a:ext cx="1780031" cy="183946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0203942" y="4833365"/>
              <a:ext cx="1818639" cy="1877695"/>
            </a:xfrm>
            <a:custGeom>
              <a:avLst/>
              <a:gdLst/>
              <a:ahLst/>
              <a:cxnLst/>
              <a:rect l="l" t="t" r="r" b="b"/>
              <a:pathLst>
                <a:path w="1818640" h="1877695">
                  <a:moveTo>
                    <a:pt x="0" y="1877568"/>
                  </a:moveTo>
                  <a:lnTo>
                    <a:pt x="1818131" y="1877568"/>
                  </a:lnTo>
                  <a:lnTo>
                    <a:pt x="1818131" y="0"/>
                  </a:lnTo>
                  <a:lnTo>
                    <a:pt x="0" y="0"/>
                  </a:lnTo>
                  <a:lnTo>
                    <a:pt x="0" y="1877568"/>
                  </a:lnTo>
                  <a:close/>
                </a:path>
              </a:pathLst>
            </a:custGeom>
            <a:ln w="3809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809871" y="5789777"/>
            <a:ext cx="5048885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Чтобы</a:t>
            </a:r>
            <a:r>
              <a:rPr sz="22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ndara"/>
                <a:cs typeface="Candara"/>
              </a:rPr>
              <a:t>выровнять</a:t>
            </a:r>
            <a:r>
              <a:rPr sz="2200" spc="3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окружности</a:t>
            </a:r>
            <a:r>
              <a:rPr sz="2200" spc="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по</a:t>
            </a:r>
            <a:r>
              <a:rPr sz="220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ndara"/>
                <a:cs typeface="Candara"/>
              </a:rPr>
              <a:t>центру,</a:t>
            </a:r>
            <a:endParaRPr sz="2200">
              <a:latin typeface="Candara"/>
              <a:cs typeface="Candara"/>
            </a:endParaRPr>
          </a:p>
          <a:p>
            <a:pPr marL="631190" marR="622300" algn="ctr">
              <a:lnSpc>
                <a:spcPct val="100000"/>
              </a:lnSpc>
              <a:spcBef>
                <a:spcPts val="5"/>
              </a:spcBef>
            </a:pP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щелкните сначала по кружкам, </a:t>
            </a:r>
            <a:r>
              <a:rPr sz="2200" spc="-46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выделенным</a:t>
            </a:r>
            <a:r>
              <a:rPr sz="2200" spc="4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ndara"/>
                <a:cs typeface="Candara"/>
              </a:rPr>
              <a:t>красным.</a:t>
            </a:r>
            <a:endParaRPr sz="22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0436" y="580644"/>
            <a:ext cx="11309985" cy="1502410"/>
            <a:chOff x="440436" y="580644"/>
            <a:chExt cx="11309985" cy="1502410"/>
          </a:xfrm>
        </p:grpSpPr>
        <p:sp>
          <p:nvSpPr>
            <p:cNvPr id="3" name="object 3"/>
            <p:cNvSpPr/>
            <p:nvPr/>
          </p:nvSpPr>
          <p:spPr>
            <a:xfrm>
              <a:off x="440436" y="614172"/>
              <a:ext cx="11309985" cy="1190625"/>
            </a:xfrm>
            <a:custGeom>
              <a:avLst/>
              <a:gdLst/>
              <a:ahLst/>
              <a:cxnLst/>
              <a:rect l="l" t="t" r="r" b="b"/>
              <a:pathLst>
                <a:path w="11309985" h="1190625">
                  <a:moveTo>
                    <a:pt x="11309604" y="0"/>
                  </a:moveTo>
                  <a:lnTo>
                    <a:pt x="0" y="0"/>
                  </a:lnTo>
                  <a:lnTo>
                    <a:pt x="0" y="1190243"/>
                  </a:lnTo>
                  <a:lnTo>
                    <a:pt x="11309604" y="1190243"/>
                  </a:lnTo>
                  <a:lnTo>
                    <a:pt x="11309604" y="0"/>
                  </a:lnTo>
                  <a:close/>
                </a:path>
              </a:pathLst>
            </a:custGeom>
            <a:solidFill>
              <a:srgbClr val="4189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42487" y="580644"/>
              <a:ext cx="5948934" cy="15019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Чашка</a:t>
            </a:r>
            <a:r>
              <a:rPr spc="-35" dirty="0"/>
              <a:t> </a:t>
            </a:r>
            <a:r>
              <a:rPr dirty="0"/>
              <a:t>без</a:t>
            </a:r>
            <a:r>
              <a:rPr spc="-20" dirty="0"/>
              <a:t> </a:t>
            </a:r>
            <a:r>
              <a:rPr dirty="0"/>
              <a:t>ручки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7197" y="2004517"/>
            <a:ext cx="539051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27685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9.	Подберите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чашке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приятный</a:t>
            </a:r>
            <a:r>
              <a:rPr sz="2600" spc="-3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цвет.</a:t>
            </a:r>
            <a:endParaRPr sz="2600">
              <a:latin typeface="Candara"/>
              <a:cs typeface="Candara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0644" y="2970276"/>
            <a:ext cx="4306824" cy="374446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61594" y="2951226"/>
            <a:ext cx="4345305" cy="3782695"/>
          </a:xfrm>
          <a:prstGeom prst="rect">
            <a:avLst/>
          </a:prstGeom>
          <a:ln w="38100">
            <a:solidFill>
              <a:srgbClr val="006FC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00">
              <a:latin typeface="Times New Roman"/>
              <a:cs typeface="Times New Roman"/>
            </a:endParaRPr>
          </a:p>
          <a:p>
            <a:pPr marL="2324100" marR="143510" algn="ctr">
              <a:lnSpc>
                <a:spcPct val="100000"/>
              </a:lnSpc>
            </a:pP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Пр</a:t>
            </a:r>
            <a:r>
              <a:rPr sz="2000" spc="5" dirty="0">
                <a:solidFill>
                  <a:srgbClr val="001F5F"/>
                </a:solidFill>
                <a:latin typeface="Candara"/>
                <a:cs typeface="Candara"/>
              </a:rPr>
              <a:t>е</a:t>
            </a: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два</a:t>
            </a:r>
            <a:r>
              <a:rPr sz="2000" spc="5" dirty="0">
                <a:solidFill>
                  <a:srgbClr val="001F5F"/>
                </a:solidFill>
                <a:latin typeface="Candara"/>
                <a:cs typeface="Candara"/>
              </a:rPr>
              <a:t>р</a:t>
            </a: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ительно  убедитесь,</a:t>
            </a:r>
            <a:endParaRPr sz="2000">
              <a:latin typeface="Candara"/>
              <a:cs typeface="Candara"/>
            </a:endParaRPr>
          </a:p>
          <a:p>
            <a:pPr marL="2170430" algn="ctr">
              <a:lnSpc>
                <a:spcPct val="100000"/>
              </a:lnSpc>
            </a:pP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что</a:t>
            </a:r>
            <a:r>
              <a:rPr sz="2000" spc="-6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отверстие</a:t>
            </a:r>
            <a:endParaRPr sz="2000">
              <a:latin typeface="Candara"/>
              <a:cs typeface="Candara"/>
            </a:endParaRPr>
          </a:p>
          <a:p>
            <a:pPr marL="2455545" marR="102870" indent="-171450">
              <a:lnSpc>
                <a:spcPct val="100000"/>
              </a:lnSpc>
            </a:pP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сверху</a:t>
            </a:r>
            <a:r>
              <a:rPr sz="2000" spc="-6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выступает </a:t>
            </a:r>
            <a:r>
              <a:rPr sz="2000" spc="-4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ndara"/>
                <a:cs typeface="Candara"/>
              </a:rPr>
              <a:t>над </a:t>
            </a: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чашкой </a:t>
            </a:r>
            <a:r>
              <a:rPr sz="2000" spc="-5" dirty="0">
                <a:solidFill>
                  <a:srgbClr val="001F5F"/>
                </a:solidFill>
                <a:latin typeface="Candara"/>
                <a:cs typeface="Candara"/>
              </a:rPr>
              <a:t>на </a:t>
            </a: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 толщину</a:t>
            </a:r>
            <a:r>
              <a:rPr sz="2000" spc="-3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000" dirty="0">
                <a:solidFill>
                  <a:srgbClr val="001F5F"/>
                </a:solidFill>
                <a:latin typeface="Candara"/>
                <a:cs typeface="Candara"/>
              </a:rPr>
              <a:t>дна.</a:t>
            </a:r>
            <a:endParaRPr sz="2000">
              <a:latin typeface="Candara"/>
              <a:cs typeface="Candar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474208" y="2932176"/>
            <a:ext cx="3061970" cy="3820795"/>
            <a:chOff x="5474208" y="2932176"/>
            <a:chExt cx="3061970" cy="382079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12308" y="2970276"/>
              <a:ext cx="2985516" cy="374446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493258" y="2951226"/>
              <a:ext cx="3023870" cy="3782695"/>
            </a:xfrm>
            <a:custGeom>
              <a:avLst/>
              <a:gdLst/>
              <a:ahLst/>
              <a:cxnLst/>
              <a:rect l="l" t="t" r="r" b="b"/>
              <a:pathLst>
                <a:path w="3023870" h="3782695">
                  <a:moveTo>
                    <a:pt x="0" y="3782567"/>
                  </a:moveTo>
                  <a:lnTo>
                    <a:pt x="3023616" y="3782567"/>
                  </a:lnTo>
                  <a:lnTo>
                    <a:pt x="3023616" y="0"/>
                  </a:lnTo>
                  <a:lnTo>
                    <a:pt x="0" y="0"/>
                  </a:lnTo>
                  <a:lnTo>
                    <a:pt x="0" y="3782567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9083040" y="2924555"/>
            <a:ext cx="2452370" cy="3820795"/>
            <a:chOff x="9083040" y="2924555"/>
            <a:chExt cx="2452370" cy="382079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21140" y="2962655"/>
              <a:ext cx="2375916" cy="374446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102090" y="2943605"/>
              <a:ext cx="2414270" cy="3782695"/>
            </a:xfrm>
            <a:custGeom>
              <a:avLst/>
              <a:gdLst/>
              <a:ahLst/>
              <a:cxnLst/>
              <a:rect l="l" t="t" r="r" b="b"/>
              <a:pathLst>
                <a:path w="2414270" h="3782695">
                  <a:moveTo>
                    <a:pt x="0" y="3782567"/>
                  </a:moveTo>
                  <a:lnTo>
                    <a:pt x="2414016" y="3782567"/>
                  </a:lnTo>
                  <a:lnTo>
                    <a:pt x="2414016" y="0"/>
                  </a:lnTo>
                  <a:lnTo>
                    <a:pt x="0" y="0"/>
                  </a:lnTo>
                  <a:lnTo>
                    <a:pt x="0" y="3782567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3582161" y="2983229"/>
            <a:ext cx="419100" cy="320040"/>
          </a:xfrm>
          <a:custGeom>
            <a:avLst/>
            <a:gdLst/>
            <a:ahLst/>
            <a:cxnLst/>
            <a:rect l="l" t="t" r="r" b="b"/>
            <a:pathLst>
              <a:path w="419100" h="320039">
                <a:moveTo>
                  <a:pt x="0" y="320039"/>
                </a:moveTo>
                <a:lnTo>
                  <a:pt x="419100" y="320039"/>
                </a:lnTo>
                <a:lnTo>
                  <a:pt x="419100" y="0"/>
                </a:lnTo>
                <a:lnTo>
                  <a:pt x="0" y="0"/>
                </a:lnTo>
                <a:lnTo>
                  <a:pt x="0" y="320039"/>
                </a:lnTo>
                <a:close/>
              </a:path>
            </a:pathLst>
          </a:custGeom>
          <a:ln w="381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0436" y="580644"/>
            <a:ext cx="11309985" cy="1502410"/>
            <a:chOff x="440436" y="580644"/>
            <a:chExt cx="11309985" cy="1502410"/>
          </a:xfrm>
        </p:grpSpPr>
        <p:sp>
          <p:nvSpPr>
            <p:cNvPr id="3" name="object 3"/>
            <p:cNvSpPr/>
            <p:nvPr/>
          </p:nvSpPr>
          <p:spPr>
            <a:xfrm>
              <a:off x="440436" y="614172"/>
              <a:ext cx="11309985" cy="1190625"/>
            </a:xfrm>
            <a:custGeom>
              <a:avLst/>
              <a:gdLst/>
              <a:ahLst/>
              <a:cxnLst/>
              <a:rect l="l" t="t" r="r" b="b"/>
              <a:pathLst>
                <a:path w="11309985" h="1190625">
                  <a:moveTo>
                    <a:pt x="11309604" y="0"/>
                  </a:moveTo>
                  <a:lnTo>
                    <a:pt x="0" y="0"/>
                  </a:lnTo>
                  <a:lnTo>
                    <a:pt x="0" y="1190243"/>
                  </a:lnTo>
                  <a:lnTo>
                    <a:pt x="11309604" y="1190243"/>
                  </a:lnTo>
                  <a:lnTo>
                    <a:pt x="11309604" y="0"/>
                  </a:lnTo>
                  <a:close/>
                </a:path>
              </a:pathLst>
            </a:custGeom>
            <a:solidFill>
              <a:srgbClr val="4189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54680" y="580644"/>
              <a:ext cx="5923026" cy="15019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64128" y="741045"/>
            <a:ext cx="506539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Ручка</a:t>
            </a:r>
            <a:r>
              <a:rPr spc="-50" dirty="0"/>
              <a:t> </a:t>
            </a:r>
            <a:r>
              <a:rPr dirty="0"/>
              <a:t>для</a:t>
            </a:r>
            <a:r>
              <a:rPr spc="-60" dirty="0"/>
              <a:t> </a:t>
            </a:r>
            <a:r>
              <a:rPr spc="-5" dirty="0"/>
              <a:t>чашки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852661" y="2004517"/>
            <a:ext cx="2833370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428115" algn="l"/>
                <a:tab pos="2644775" algn="l"/>
              </a:tabLst>
            </a:pP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«</a:t>
            </a:r>
            <a:r>
              <a:rPr sz="2600" b="1" spc="-165" dirty="0">
                <a:solidFill>
                  <a:srgbClr val="001F5F"/>
                </a:solidFill>
                <a:latin typeface="Candara"/>
                <a:cs typeface="Candara"/>
              </a:rPr>
              <a:t>Г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ну</a:t>
            </a:r>
            <a:r>
              <a:rPr sz="2600" b="1" spc="-10" dirty="0">
                <a:solidFill>
                  <a:srgbClr val="001F5F"/>
                </a:solidFill>
                <a:latin typeface="Candara"/>
                <a:cs typeface="Candara"/>
              </a:rPr>
              <a:t>т</a:t>
            </a:r>
            <a:r>
              <a:rPr sz="2600" b="1" spc="-20" dirty="0">
                <a:solidFill>
                  <a:srgbClr val="001F5F"/>
                </a:solidFill>
                <a:latin typeface="Candara"/>
                <a:cs typeface="Candara"/>
              </a:rPr>
              <a:t>у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ю	т</a:t>
            </a:r>
            <a:r>
              <a:rPr sz="2600" b="1" spc="-15" dirty="0">
                <a:solidFill>
                  <a:srgbClr val="001F5F"/>
                </a:solidFill>
                <a:latin typeface="Candara"/>
                <a:cs typeface="Candara"/>
              </a:rPr>
              <a:t>р</a:t>
            </a:r>
            <a:r>
              <a:rPr sz="2600" b="1" spc="-5" dirty="0">
                <a:solidFill>
                  <a:srgbClr val="001F5F"/>
                </a:solidFill>
                <a:latin typeface="Candara"/>
                <a:cs typeface="Candara"/>
              </a:rPr>
              <a:t>убу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»	и</a:t>
            </a:r>
            <a:endParaRPr sz="2600">
              <a:latin typeface="Candara"/>
              <a:cs typeface="Candar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7197" y="2004517"/>
            <a:ext cx="8266430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27685" marR="5080" indent="-515620">
              <a:lnSpc>
                <a:spcPct val="100000"/>
              </a:lnSpc>
              <a:spcBef>
                <a:spcPts val="105"/>
              </a:spcBef>
              <a:tabLst>
                <a:tab pos="527685" algn="l"/>
                <a:tab pos="1120140" algn="l"/>
                <a:tab pos="3720465" algn="l"/>
                <a:tab pos="5816600" algn="l"/>
                <a:tab pos="6849745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10.	Из	ре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к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о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м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енду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е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мых	</a:t>
            </a:r>
            <a:r>
              <a:rPr sz="2600" b="1" spc="-175" dirty="0">
                <a:solidFill>
                  <a:srgbClr val="001F5F"/>
                </a:solidFill>
                <a:latin typeface="Candara"/>
                <a:cs typeface="Candara"/>
              </a:rPr>
              <a:t>Г</a:t>
            </a:r>
            <a:r>
              <a:rPr sz="2600" b="1" spc="-5" dirty="0">
                <a:solidFill>
                  <a:srgbClr val="001F5F"/>
                </a:solidFill>
                <a:latin typeface="Candara"/>
                <a:cs typeface="Candara"/>
              </a:rPr>
              <a:t>ене</a:t>
            </a:r>
            <a:r>
              <a:rPr sz="2600" b="1" spc="-10" dirty="0">
                <a:solidFill>
                  <a:srgbClr val="001F5F"/>
                </a:solidFill>
                <a:latin typeface="Candara"/>
                <a:cs typeface="Candara"/>
              </a:rPr>
              <a:t>р</a:t>
            </a:r>
            <a:r>
              <a:rPr sz="2600" b="1" spc="-5" dirty="0">
                <a:solidFill>
                  <a:srgbClr val="001F5F"/>
                </a:solidFill>
                <a:latin typeface="Candara"/>
                <a:cs typeface="Candara"/>
              </a:rPr>
              <a:t>ат</a:t>
            </a:r>
            <a:r>
              <a:rPr sz="2600" b="1" spc="-25" dirty="0">
                <a:solidFill>
                  <a:srgbClr val="001F5F"/>
                </a:solidFill>
                <a:latin typeface="Candara"/>
                <a:cs typeface="Candara"/>
              </a:rPr>
              <a:t>о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ров	фо</a:t>
            </a:r>
            <a:r>
              <a:rPr sz="2600" b="1" spc="-25" dirty="0">
                <a:solidFill>
                  <a:srgbClr val="001F5F"/>
                </a:solidFill>
                <a:latin typeface="Candara"/>
                <a:cs typeface="Candara"/>
              </a:rPr>
              <a:t>р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м	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вы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б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ер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и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те 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поместите</a:t>
            </a:r>
            <a:r>
              <a:rPr sz="2600" spc="-2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её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на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рабочую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плоскость.</a:t>
            </a:r>
            <a:endParaRPr sz="2600">
              <a:latin typeface="Candara"/>
              <a:cs typeface="Candar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37160" y="2980944"/>
            <a:ext cx="7048500" cy="3373120"/>
            <a:chOff x="137160" y="2980944"/>
            <a:chExt cx="7048500" cy="337312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4410" y="3019044"/>
              <a:ext cx="6963149" cy="329641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56210" y="2999994"/>
              <a:ext cx="7010400" cy="3335020"/>
            </a:xfrm>
            <a:custGeom>
              <a:avLst/>
              <a:gdLst/>
              <a:ahLst/>
              <a:cxnLst/>
              <a:rect l="l" t="t" r="r" b="b"/>
              <a:pathLst>
                <a:path w="7010400" h="3335020">
                  <a:moveTo>
                    <a:pt x="0" y="3334511"/>
                  </a:moveTo>
                  <a:lnTo>
                    <a:pt x="7010400" y="3334511"/>
                  </a:lnTo>
                  <a:lnTo>
                    <a:pt x="7010400" y="0"/>
                  </a:lnTo>
                  <a:lnTo>
                    <a:pt x="0" y="0"/>
                  </a:lnTo>
                  <a:lnTo>
                    <a:pt x="0" y="3334511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938265" y="5572505"/>
              <a:ext cx="533400" cy="658495"/>
            </a:xfrm>
            <a:custGeom>
              <a:avLst/>
              <a:gdLst/>
              <a:ahLst/>
              <a:cxnLst/>
              <a:rect l="l" t="t" r="r" b="b"/>
              <a:pathLst>
                <a:path w="533400" h="658495">
                  <a:moveTo>
                    <a:pt x="0" y="658368"/>
                  </a:moveTo>
                  <a:lnTo>
                    <a:pt x="533400" y="658368"/>
                  </a:lnTo>
                  <a:lnTo>
                    <a:pt x="533400" y="0"/>
                  </a:lnTo>
                  <a:lnTo>
                    <a:pt x="0" y="0"/>
                  </a:lnTo>
                  <a:lnTo>
                    <a:pt x="0" y="658368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92880" y="5355336"/>
              <a:ext cx="1993392" cy="61873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147565" y="5450332"/>
              <a:ext cx="1805305" cy="465455"/>
            </a:xfrm>
            <a:custGeom>
              <a:avLst/>
              <a:gdLst/>
              <a:ahLst/>
              <a:cxnLst/>
              <a:rect l="l" t="t" r="r" b="b"/>
              <a:pathLst>
                <a:path w="1805304" h="465454">
                  <a:moveTo>
                    <a:pt x="74719" y="39299"/>
                  </a:moveTo>
                  <a:lnTo>
                    <a:pt x="50098" y="46900"/>
                  </a:lnTo>
                  <a:lnTo>
                    <a:pt x="68806" y="64555"/>
                  </a:lnTo>
                  <a:lnTo>
                    <a:pt x="1794764" y="464896"/>
                  </a:lnTo>
                  <a:lnTo>
                    <a:pt x="1801749" y="460565"/>
                  </a:lnTo>
                  <a:lnTo>
                    <a:pt x="1803273" y="453593"/>
                  </a:lnTo>
                  <a:lnTo>
                    <a:pt x="1804924" y="446620"/>
                  </a:lnTo>
                  <a:lnTo>
                    <a:pt x="1800606" y="439661"/>
                  </a:lnTo>
                  <a:lnTo>
                    <a:pt x="74719" y="39299"/>
                  </a:lnTo>
                  <a:close/>
                </a:path>
                <a:path w="1805304" h="465454">
                  <a:moveTo>
                    <a:pt x="18644" y="52904"/>
                  </a:moveTo>
                  <a:lnTo>
                    <a:pt x="86741" y="117221"/>
                  </a:lnTo>
                  <a:lnTo>
                    <a:pt x="94996" y="116967"/>
                  </a:lnTo>
                  <a:lnTo>
                    <a:pt x="99822" y="111760"/>
                  </a:lnTo>
                  <a:lnTo>
                    <a:pt x="104775" y="106553"/>
                  </a:lnTo>
                  <a:lnTo>
                    <a:pt x="104521" y="98298"/>
                  </a:lnTo>
                  <a:lnTo>
                    <a:pt x="68806" y="64555"/>
                  </a:lnTo>
                  <a:lnTo>
                    <a:pt x="18644" y="52904"/>
                  </a:lnTo>
                  <a:close/>
                </a:path>
                <a:path w="1805304" h="465454">
                  <a:moveTo>
                    <a:pt x="24543" y="27707"/>
                  </a:moveTo>
                  <a:lnTo>
                    <a:pt x="14816" y="30718"/>
                  </a:lnTo>
                  <a:lnTo>
                    <a:pt x="13970" y="31242"/>
                  </a:lnTo>
                  <a:lnTo>
                    <a:pt x="12319" y="38227"/>
                  </a:lnTo>
                  <a:lnTo>
                    <a:pt x="10795" y="45085"/>
                  </a:lnTo>
                  <a:lnTo>
                    <a:pt x="11404" y="46071"/>
                  </a:lnTo>
                  <a:lnTo>
                    <a:pt x="18644" y="52904"/>
                  </a:lnTo>
                  <a:lnTo>
                    <a:pt x="68806" y="64555"/>
                  </a:lnTo>
                  <a:lnTo>
                    <a:pt x="57056" y="53467"/>
                  </a:lnTo>
                  <a:lnTo>
                    <a:pt x="28829" y="53467"/>
                  </a:lnTo>
                  <a:lnTo>
                    <a:pt x="33909" y="31623"/>
                  </a:lnTo>
                  <a:lnTo>
                    <a:pt x="41626" y="31623"/>
                  </a:lnTo>
                  <a:lnTo>
                    <a:pt x="27939" y="28448"/>
                  </a:lnTo>
                  <a:lnTo>
                    <a:pt x="24543" y="27707"/>
                  </a:lnTo>
                  <a:close/>
                </a:path>
                <a:path w="1805304" h="465454">
                  <a:moveTo>
                    <a:pt x="33909" y="31623"/>
                  </a:moveTo>
                  <a:lnTo>
                    <a:pt x="28829" y="53467"/>
                  </a:lnTo>
                  <a:lnTo>
                    <a:pt x="50098" y="46900"/>
                  </a:lnTo>
                  <a:lnTo>
                    <a:pt x="33909" y="31623"/>
                  </a:lnTo>
                  <a:close/>
                </a:path>
                <a:path w="1805304" h="465454">
                  <a:moveTo>
                    <a:pt x="50098" y="46900"/>
                  </a:moveTo>
                  <a:lnTo>
                    <a:pt x="28829" y="53467"/>
                  </a:lnTo>
                  <a:lnTo>
                    <a:pt x="57056" y="53467"/>
                  </a:lnTo>
                  <a:lnTo>
                    <a:pt x="50098" y="46900"/>
                  </a:lnTo>
                  <a:close/>
                </a:path>
                <a:path w="1805304" h="465454">
                  <a:moveTo>
                    <a:pt x="11404" y="46071"/>
                  </a:moveTo>
                  <a:lnTo>
                    <a:pt x="15112" y="52070"/>
                  </a:lnTo>
                  <a:lnTo>
                    <a:pt x="18644" y="52904"/>
                  </a:lnTo>
                  <a:lnTo>
                    <a:pt x="11404" y="46071"/>
                  </a:lnTo>
                  <a:close/>
                </a:path>
                <a:path w="1805304" h="465454">
                  <a:moveTo>
                    <a:pt x="41626" y="31623"/>
                  </a:moveTo>
                  <a:lnTo>
                    <a:pt x="33909" y="31623"/>
                  </a:lnTo>
                  <a:lnTo>
                    <a:pt x="50098" y="46900"/>
                  </a:lnTo>
                  <a:lnTo>
                    <a:pt x="74719" y="39299"/>
                  </a:lnTo>
                  <a:lnTo>
                    <a:pt x="41626" y="31623"/>
                  </a:lnTo>
                  <a:close/>
                </a:path>
                <a:path w="1805304" h="465454">
                  <a:moveTo>
                    <a:pt x="14816" y="30718"/>
                  </a:moveTo>
                  <a:lnTo>
                    <a:pt x="0" y="35306"/>
                  </a:lnTo>
                  <a:lnTo>
                    <a:pt x="11404" y="46071"/>
                  </a:lnTo>
                  <a:lnTo>
                    <a:pt x="10795" y="45085"/>
                  </a:lnTo>
                  <a:lnTo>
                    <a:pt x="12319" y="38227"/>
                  </a:lnTo>
                  <a:lnTo>
                    <a:pt x="13970" y="31242"/>
                  </a:lnTo>
                  <a:lnTo>
                    <a:pt x="14816" y="30718"/>
                  </a:lnTo>
                  <a:close/>
                </a:path>
                <a:path w="1805304" h="465454">
                  <a:moveTo>
                    <a:pt x="113919" y="0"/>
                  </a:moveTo>
                  <a:lnTo>
                    <a:pt x="24543" y="27707"/>
                  </a:lnTo>
                  <a:lnTo>
                    <a:pt x="27939" y="28448"/>
                  </a:lnTo>
                  <a:lnTo>
                    <a:pt x="74719" y="39299"/>
                  </a:lnTo>
                  <a:lnTo>
                    <a:pt x="121666" y="24765"/>
                  </a:lnTo>
                  <a:lnTo>
                    <a:pt x="125475" y="17526"/>
                  </a:lnTo>
                  <a:lnTo>
                    <a:pt x="121158" y="3810"/>
                  </a:lnTo>
                  <a:lnTo>
                    <a:pt x="113919" y="0"/>
                  </a:lnTo>
                  <a:close/>
                </a:path>
                <a:path w="1805304" h="465454">
                  <a:moveTo>
                    <a:pt x="20955" y="26924"/>
                  </a:moveTo>
                  <a:lnTo>
                    <a:pt x="14816" y="30718"/>
                  </a:lnTo>
                  <a:lnTo>
                    <a:pt x="24543" y="27707"/>
                  </a:lnTo>
                  <a:lnTo>
                    <a:pt x="20955" y="26924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785865" y="3687318"/>
              <a:ext cx="1362710" cy="266700"/>
            </a:xfrm>
            <a:custGeom>
              <a:avLst/>
              <a:gdLst/>
              <a:ahLst/>
              <a:cxnLst/>
              <a:rect l="l" t="t" r="r" b="b"/>
              <a:pathLst>
                <a:path w="1362709" h="266700">
                  <a:moveTo>
                    <a:pt x="0" y="266699"/>
                  </a:moveTo>
                  <a:lnTo>
                    <a:pt x="1362456" y="266699"/>
                  </a:lnTo>
                  <a:lnTo>
                    <a:pt x="1362456" y="0"/>
                  </a:lnTo>
                  <a:lnTo>
                    <a:pt x="0" y="0"/>
                  </a:lnTo>
                  <a:lnTo>
                    <a:pt x="0" y="266699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9770364" y="4415028"/>
            <a:ext cx="2304415" cy="2273935"/>
            <a:chOff x="9770364" y="4415028"/>
            <a:chExt cx="2304415" cy="2273935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808464" y="4453128"/>
              <a:ext cx="2228087" cy="219760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789414" y="4434078"/>
              <a:ext cx="2266315" cy="2235835"/>
            </a:xfrm>
            <a:custGeom>
              <a:avLst/>
              <a:gdLst/>
              <a:ahLst/>
              <a:cxnLst/>
              <a:rect l="l" t="t" r="r" b="b"/>
              <a:pathLst>
                <a:path w="2266315" h="2235834">
                  <a:moveTo>
                    <a:pt x="0" y="2235708"/>
                  </a:moveTo>
                  <a:lnTo>
                    <a:pt x="2266187" y="2235708"/>
                  </a:lnTo>
                  <a:lnTo>
                    <a:pt x="2266187" y="0"/>
                  </a:lnTo>
                  <a:lnTo>
                    <a:pt x="0" y="0"/>
                  </a:lnTo>
                  <a:lnTo>
                    <a:pt x="0" y="2235708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7357871" y="5655564"/>
            <a:ext cx="1807845" cy="1083945"/>
            <a:chOff x="7357871" y="5655564"/>
            <a:chExt cx="1807845" cy="108394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95971" y="5693664"/>
              <a:ext cx="1731264" cy="100736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376921" y="5674614"/>
              <a:ext cx="1769745" cy="1045844"/>
            </a:xfrm>
            <a:custGeom>
              <a:avLst/>
              <a:gdLst/>
              <a:ahLst/>
              <a:cxnLst/>
              <a:rect l="l" t="t" r="r" b="b"/>
              <a:pathLst>
                <a:path w="1769745" h="1045845">
                  <a:moveTo>
                    <a:pt x="0" y="1045464"/>
                  </a:moveTo>
                  <a:lnTo>
                    <a:pt x="1769364" y="1045464"/>
                  </a:lnTo>
                  <a:lnTo>
                    <a:pt x="1769364" y="0"/>
                  </a:lnTo>
                  <a:lnTo>
                    <a:pt x="0" y="0"/>
                  </a:lnTo>
                  <a:lnTo>
                    <a:pt x="0" y="1045464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7324343" y="4453128"/>
            <a:ext cx="2173605" cy="1122045"/>
            <a:chOff x="7324343" y="4453128"/>
            <a:chExt cx="2173605" cy="1122045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62443" y="4491228"/>
              <a:ext cx="2097024" cy="104546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343393" y="4472178"/>
              <a:ext cx="2135505" cy="1083945"/>
            </a:xfrm>
            <a:custGeom>
              <a:avLst/>
              <a:gdLst/>
              <a:ahLst/>
              <a:cxnLst/>
              <a:rect l="l" t="t" r="r" b="b"/>
              <a:pathLst>
                <a:path w="2135504" h="1083945">
                  <a:moveTo>
                    <a:pt x="0" y="1083564"/>
                  </a:moveTo>
                  <a:lnTo>
                    <a:pt x="2135124" y="1083564"/>
                  </a:lnTo>
                  <a:lnTo>
                    <a:pt x="2135124" y="0"/>
                  </a:lnTo>
                  <a:lnTo>
                    <a:pt x="0" y="0"/>
                  </a:lnTo>
                  <a:lnTo>
                    <a:pt x="0" y="1083564"/>
                  </a:lnTo>
                  <a:close/>
                </a:path>
              </a:pathLst>
            </a:custGeom>
            <a:ln w="38099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7330440" y="2686811"/>
            <a:ext cx="1813560" cy="1685925"/>
            <a:chOff x="7330440" y="2686811"/>
            <a:chExt cx="1813560" cy="1685925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68540" y="2724911"/>
              <a:ext cx="1737359" cy="1609344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349490" y="2705861"/>
              <a:ext cx="1775460" cy="1647825"/>
            </a:xfrm>
            <a:custGeom>
              <a:avLst/>
              <a:gdLst/>
              <a:ahLst/>
              <a:cxnLst/>
              <a:rect l="l" t="t" r="r" b="b"/>
              <a:pathLst>
                <a:path w="1775459" h="1647825">
                  <a:moveTo>
                    <a:pt x="0" y="1647444"/>
                  </a:moveTo>
                  <a:lnTo>
                    <a:pt x="1775459" y="1647444"/>
                  </a:lnTo>
                  <a:lnTo>
                    <a:pt x="1775459" y="0"/>
                  </a:lnTo>
                  <a:lnTo>
                    <a:pt x="0" y="0"/>
                  </a:lnTo>
                  <a:lnTo>
                    <a:pt x="0" y="1647444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9408668" y="2616200"/>
            <a:ext cx="2211070" cy="1611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27685" marR="5080" indent="-515620">
              <a:lnSpc>
                <a:spcPct val="100000"/>
              </a:lnSpc>
              <a:spcBef>
                <a:spcPts val="105"/>
              </a:spcBef>
              <a:tabLst>
                <a:tab pos="527685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11.	Раз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в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ерни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т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е  трубу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и</a:t>
            </a:r>
            <a:endParaRPr sz="2600">
              <a:latin typeface="Candara"/>
              <a:cs typeface="Candara"/>
            </a:endParaRPr>
          </a:p>
          <a:p>
            <a:pPr marL="527685" marR="53340">
              <a:lnSpc>
                <a:spcPct val="100000"/>
              </a:lnSpc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пр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и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ста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в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ь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т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е 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её</a:t>
            </a:r>
            <a:r>
              <a:rPr sz="2600" spc="-3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к</a:t>
            </a:r>
            <a:r>
              <a:rPr sz="2600" spc="-4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чашке.</a:t>
            </a:r>
            <a:endParaRPr sz="26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0436" y="580644"/>
            <a:ext cx="11309985" cy="1502410"/>
            <a:chOff x="440436" y="580644"/>
            <a:chExt cx="11309985" cy="1502410"/>
          </a:xfrm>
        </p:grpSpPr>
        <p:sp>
          <p:nvSpPr>
            <p:cNvPr id="3" name="object 3"/>
            <p:cNvSpPr/>
            <p:nvPr/>
          </p:nvSpPr>
          <p:spPr>
            <a:xfrm>
              <a:off x="440436" y="614172"/>
              <a:ext cx="11309985" cy="1190625"/>
            </a:xfrm>
            <a:custGeom>
              <a:avLst/>
              <a:gdLst/>
              <a:ahLst/>
              <a:cxnLst/>
              <a:rect l="l" t="t" r="r" b="b"/>
              <a:pathLst>
                <a:path w="11309985" h="1190625">
                  <a:moveTo>
                    <a:pt x="11309604" y="0"/>
                  </a:moveTo>
                  <a:lnTo>
                    <a:pt x="0" y="0"/>
                  </a:lnTo>
                  <a:lnTo>
                    <a:pt x="0" y="1190243"/>
                  </a:lnTo>
                  <a:lnTo>
                    <a:pt x="11309604" y="1190243"/>
                  </a:lnTo>
                  <a:lnTo>
                    <a:pt x="11309604" y="0"/>
                  </a:lnTo>
                  <a:close/>
                </a:path>
              </a:pathLst>
            </a:custGeom>
            <a:solidFill>
              <a:srgbClr val="4189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54680" y="580644"/>
              <a:ext cx="5923026" cy="15019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64128" y="741045"/>
            <a:ext cx="506539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Ручка</a:t>
            </a:r>
            <a:r>
              <a:rPr spc="-50" dirty="0"/>
              <a:t> </a:t>
            </a:r>
            <a:r>
              <a:rPr dirty="0"/>
              <a:t>для</a:t>
            </a:r>
            <a:r>
              <a:rPr spc="-60" dirty="0"/>
              <a:t> </a:t>
            </a:r>
            <a:r>
              <a:rPr spc="-5" dirty="0"/>
              <a:t>чашки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761488" y="664463"/>
            <a:ext cx="8905240" cy="6144895"/>
            <a:chOff x="2761488" y="664463"/>
            <a:chExt cx="8905240" cy="614489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53144" y="702562"/>
              <a:ext cx="2474976" cy="606856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9134094" y="683513"/>
              <a:ext cx="2513330" cy="6106795"/>
            </a:xfrm>
            <a:custGeom>
              <a:avLst/>
              <a:gdLst/>
              <a:ahLst/>
              <a:cxnLst/>
              <a:rect l="l" t="t" r="r" b="b"/>
              <a:pathLst>
                <a:path w="2513329" h="6106795">
                  <a:moveTo>
                    <a:pt x="0" y="6106668"/>
                  </a:moveTo>
                  <a:lnTo>
                    <a:pt x="2513076" y="6106668"/>
                  </a:lnTo>
                  <a:lnTo>
                    <a:pt x="2513076" y="0"/>
                  </a:lnTo>
                  <a:lnTo>
                    <a:pt x="0" y="0"/>
                  </a:lnTo>
                  <a:lnTo>
                    <a:pt x="0" y="6106668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96000" y="2976371"/>
              <a:ext cx="2833116" cy="288036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076950" y="2957321"/>
              <a:ext cx="2871470" cy="2918460"/>
            </a:xfrm>
            <a:custGeom>
              <a:avLst/>
              <a:gdLst/>
              <a:ahLst/>
              <a:cxnLst/>
              <a:rect l="l" t="t" r="r" b="b"/>
              <a:pathLst>
                <a:path w="2871470" h="2918460">
                  <a:moveTo>
                    <a:pt x="0" y="2918460"/>
                  </a:moveTo>
                  <a:lnTo>
                    <a:pt x="2871216" y="2918460"/>
                  </a:lnTo>
                  <a:lnTo>
                    <a:pt x="2871216" y="0"/>
                  </a:lnTo>
                  <a:lnTo>
                    <a:pt x="0" y="0"/>
                  </a:lnTo>
                  <a:lnTo>
                    <a:pt x="0" y="2918460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99588" y="2976371"/>
              <a:ext cx="2918460" cy="288036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780538" y="2957321"/>
              <a:ext cx="2956560" cy="2918460"/>
            </a:xfrm>
            <a:custGeom>
              <a:avLst/>
              <a:gdLst/>
              <a:ahLst/>
              <a:cxnLst/>
              <a:rect l="l" t="t" r="r" b="b"/>
              <a:pathLst>
                <a:path w="2956560" h="2918460">
                  <a:moveTo>
                    <a:pt x="0" y="2918460"/>
                  </a:moveTo>
                  <a:lnTo>
                    <a:pt x="2956560" y="2918460"/>
                  </a:lnTo>
                  <a:lnTo>
                    <a:pt x="2956560" y="0"/>
                  </a:lnTo>
                  <a:lnTo>
                    <a:pt x="0" y="0"/>
                  </a:lnTo>
                  <a:lnTo>
                    <a:pt x="0" y="2918460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97652" y="4084319"/>
              <a:ext cx="553974" cy="736854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34213" y="2004517"/>
            <a:ext cx="8723630" cy="29057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80415" marR="5080" indent="-515620" algn="just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12.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Пока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 труба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выделена,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 вы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можете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 работать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с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её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свойствами.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Экспериментально подберите требуемые </a:t>
            </a:r>
            <a:r>
              <a:rPr sz="2600" spc="-55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параметры.</a:t>
            </a:r>
            <a:endParaRPr sz="2600">
              <a:latin typeface="Candara"/>
              <a:cs typeface="Candara"/>
            </a:endParaRPr>
          </a:p>
          <a:p>
            <a:pPr>
              <a:lnSpc>
                <a:spcPct val="100000"/>
              </a:lnSpc>
            </a:pPr>
            <a:endParaRPr sz="2600">
              <a:latin typeface="Candara"/>
              <a:cs typeface="Candara"/>
            </a:endParaRPr>
          </a:p>
          <a:p>
            <a:pPr marL="58419" marR="6198870" indent="-45720" algn="just">
              <a:lnSpc>
                <a:spcPct val="100000"/>
              </a:lnSpc>
              <a:spcBef>
                <a:spcPts val="2220"/>
              </a:spcBef>
            </a:pPr>
            <a:r>
              <a:rPr sz="2200" spc="-5" dirty="0">
                <a:solidFill>
                  <a:srgbClr val="006FC0"/>
                </a:solidFill>
                <a:latin typeface="Candara"/>
                <a:cs typeface="Candara"/>
              </a:rPr>
              <a:t>Обратите </a:t>
            </a:r>
            <a:r>
              <a:rPr sz="2200" spc="-10" dirty="0">
                <a:solidFill>
                  <a:srgbClr val="006FC0"/>
                </a:solidFill>
                <a:latin typeface="Candara"/>
                <a:cs typeface="Candara"/>
              </a:rPr>
              <a:t>внимание: </a:t>
            </a:r>
            <a:r>
              <a:rPr sz="2200" spc="-465" dirty="0">
                <a:solidFill>
                  <a:srgbClr val="006FC0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Candara"/>
                <a:cs typeface="Candara"/>
              </a:rPr>
              <a:t>ручка </a:t>
            </a:r>
            <a:r>
              <a:rPr sz="2200" spc="-10" dirty="0">
                <a:solidFill>
                  <a:srgbClr val="006FC0"/>
                </a:solidFill>
                <a:latin typeface="Candara"/>
                <a:cs typeface="Candara"/>
              </a:rPr>
              <a:t>внутри </a:t>
            </a:r>
            <a:r>
              <a:rPr sz="2200" spc="-5" dirty="0">
                <a:solidFill>
                  <a:srgbClr val="006FC0"/>
                </a:solidFill>
                <a:latin typeface="Candara"/>
                <a:cs typeface="Candara"/>
              </a:rPr>
              <a:t>чашки </a:t>
            </a:r>
            <a:r>
              <a:rPr sz="2200" spc="-465" dirty="0">
                <a:solidFill>
                  <a:srgbClr val="006FC0"/>
                </a:solidFill>
                <a:latin typeface="Candara"/>
                <a:cs typeface="Candara"/>
              </a:rPr>
              <a:t> </a:t>
            </a:r>
            <a:r>
              <a:rPr sz="2200" spc="-10" dirty="0">
                <a:solidFill>
                  <a:srgbClr val="006FC0"/>
                </a:solidFill>
                <a:latin typeface="Candara"/>
                <a:cs typeface="Candara"/>
              </a:rPr>
              <a:t>торчать</a:t>
            </a:r>
            <a:r>
              <a:rPr sz="2200" spc="-15" dirty="0">
                <a:solidFill>
                  <a:srgbClr val="006FC0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Candara"/>
                <a:cs typeface="Candara"/>
              </a:rPr>
              <a:t>не</a:t>
            </a:r>
            <a:r>
              <a:rPr sz="2200" spc="-15" dirty="0">
                <a:solidFill>
                  <a:srgbClr val="006FC0"/>
                </a:solidFill>
                <a:latin typeface="Candara"/>
                <a:cs typeface="Candara"/>
              </a:rPr>
              <a:t> </a:t>
            </a:r>
            <a:r>
              <a:rPr sz="2200" spc="-5" dirty="0">
                <a:solidFill>
                  <a:srgbClr val="006FC0"/>
                </a:solidFill>
                <a:latin typeface="Candara"/>
                <a:cs typeface="Candara"/>
              </a:rPr>
              <a:t>должна!</a:t>
            </a:r>
            <a:endParaRPr sz="2200">
              <a:latin typeface="Candara"/>
              <a:cs typeface="Candar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4856" y="5891580"/>
            <a:ext cx="8639175" cy="818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514984" algn="l"/>
                <a:tab pos="2145665" algn="l"/>
                <a:tab pos="3239770" algn="l"/>
                <a:tab pos="3630295" algn="l"/>
                <a:tab pos="4654550" algn="l"/>
                <a:tab pos="6466840" algn="l"/>
                <a:tab pos="7937500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13.	Выделите	чашку	и	ручку	удерживая	</a:t>
            </a:r>
            <a:r>
              <a:rPr sz="2600" b="1" dirty="0">
                <a:solidFill>
                  <a:srgbClr val="001F5F"/>
                </a:solidFill>
                <a:latin typeface="Candara"/>
                <a:cs typeface="Candara"/>
              </a:rPr>
              <a:t>клавишу	</a:t>
            </a:r>
            <a:r>
              <a:rPr sz="2600" b="1" spc="-5" dirty="0">
                <a:solidFill>
                  <a:srgbClr val="001F5F"/>
                </a:solidFill>
                <a:latin typeface="Candara"/>
                <a:cs typeface="Candara"/>
              </a:rPr>
              <a:t>Shift</a:t>
            </a:r>
            <a:endParaRPr sz="2600">
              <a:latin typeface="Candara"/>
              <a:cs typeface="Candara"/>
            </a:endParaRPr>
          </a:p>
          <a:p>
            <a:pPr marR="17145" algn="ctr">
              <a:lnSpc>
                <a:spcPct val="100000"/>
              </a:lnSpc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и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нажмите </a:t>
            </a:r>
            <a:r>
              <a:rPr sz="2600" b="1" spc="-15" dirty="0">
                <a:solidFill>
                  <a:srgbClr val="001F5F"/>
                </a:solidFill>
                <a:latin typeface="Candara"/>
                <a:cs typeface="Candara"/>
              </a:rPr>
              <a:t>Группировать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.</a:t>
            </a:r>
            <a:r>
              <a:rPr sz="2600" spc="-4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Установите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прозрачность.</a:t>
            </a:r>
            <a:endParaRPr sz="2600">
              <a:latin typeface="Candara"/>
              <a:cs typeface="Candar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0436" y="580644"/>
            <a:ext cx="11309985" cy="1502410"/>
            <a:chOff x="440436" y="580644"/>
            <a:chExt cx="11309985" cy="1502410"/>
          </a:xfrm>
        </p:grpSpPr>
        <p:sp>
          <p:nvSpPr>
            <p:cNvPr id="3" name="object 3"/>
            <p:cNvSpPr/>
            <p:nvPr/>
          </p:nvSpPr>
          <p:spPr>
            <a:xfrm>
              <a:off x="440436" y="614172"/>
              <a:ext cx="11309985" cy="1190625"/>
            </a:xfrm>
            <a:custGeom>
              <a:avLst/>
              <a:gdLst/>
              <a:ahLst/>
              <a:cxnLst/>
              <a:rect l="l" t="t" r="r" b="b"/>
              <a:pathLst>
                <a:path w="11309985" h="1190625">
                  <a:moveTo>
                    <a:pt x="11309604" y="0"/>
                  </a:moveTo>
                  <a:lnTo>
                    <a:pt x="0" y="0"/>
                  </a:lnTo>
                  <a:lnTo>
                    <a:pt x="0" y="1190243"/>
                  </a:lnTo>
                  <a:lnTo>
                    <a:pt x="11309604" y="1190243"/>
                  </a:lnTo>
                  <a:lnTo>
                    <a:pt x="11309604" y="0"/>
                  </a:lnTo>
                  <a:close/>
                </a:path>
              </a:pathLst>
            </a:custGeom>
            <a:solidFill>
              <a:srgbClr val="4189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69691" y="580644"/>
              <a:ext cx="6494526" cy="150190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5400" dirty="0"/>
              <a:t>А</a:t>
            </a:r>
            <a:r>
              <a:rPr sz="5400" spc="-25" dirty="0"/>
              <a:t> </a:t>
            </a:r>
            <a:r>
              <a:rPr sz="5400" spc="-5" dirty="0"/>
              <a:t>вот</a:t>
            </a:r>
            <a:r>
              <a:rPr sz="5400" spc="-25" dirty="0"/>
              <a:t> </a:t>
            </a:r>
            <a:r>
              <a:rPr sz="5400" dirty="0"/>
              <a:t>и</a:t>
            </a:r>
            <a:r>
              <a:rPr sz="5400" spc="-15" dirty="0"/>
              <a:t> </a:t>
            </a:r>
            <a:r>
              <a:rPr sz="5400" spc="-5" dirty="0"/>
              <a:t>сюрприз…</a:t>
            </a:r>
            <a:endParaRPr sz="5400"/>
          </a:p>
        </p:txBody>
      </p:sp>
      <p:sp>
        <p:nvSpPr>
          <p:cNvPr id="6" name="object 6"/>
          <p:cNvSpPr txBox="1"/>
          <p:nvPr/>
        </p:nvSpPr>
        <p:spPr>
          <a:xfrm>
            <a:off x="473455" y="2004517"/>
            <a:ext cx="995362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27685" algn="l"/>
              </a:tabLst>
            </a:pP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14.	Самостоятельно</a:t>
            </a:r>
            <a:r>
              <a:rPr sz="2600" spc="-2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посадите</a:t>
            </a:r>
            <a:r>
              <a:rPr sz="2600" spc="-1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в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чашку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 рыбку,</a:t>
            </a:r>
            <a:r>
              <a:rPr sz="2600" spc="-40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а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dirty="0">
                <a:solidFill>
                  <a:srgbClr val="001F5F"/>
                </a:solidFill>
                <a:latin typeface="Candara"/>
                <a:cs typeface="Candara"/>
              </a:rPr>
              <a:t>потом</a:t>
            </a:r>
            <a:r>
              <a:rPr sz="2600" spc="-1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долейте</a:t>
            </a:r>
            <a:r>
              <a:rPr sz="2600" spc="5" dirty="0">
                <a:solidFill>
                  <a:srgbClr val="001F5F"/>
                </a:solidFill>
                <a:latin typeface="Candara"/>
                <a:cs typeface="Candara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Candara"/>
                <a:cs typeface="Candara"/>
              </a:rPr>
              <a:t>воды.</a:t>
            </a:r>
            <a:endParaRPr sz="2600">
              <a:latin typeface="Candara"/>
              <a:cs typeface="Candar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48055" y="2580132"/>
            <a:ext cx="4456430" cy="4150360"/>
            <a:chOff x="448055" y="2580132"/>
            <a:chExt cx="4456430" cy="415036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6155" y="2618232"/>
              <a:ext cx="4379976" cy="407365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67105" y="2599182"/>
              <a:ext cx="4418330" cy="4112260"/>
            </a:xfrm>
            <a:custGeom>
              <a:avLst/>
              <a:gdLst/>
              <a:ahLst/>
              <a:cxnLst/>
              <a:rect l="l" t="t" r="r" b="b"/>
              <a:pathLst>
                <a:path w="4418330" h="4112259">
                  <a:moveTo>
                    <a:pt x="0" y="4111752"/>
                  </a:moveTo>
                  <a:lnTo>
                    <a:pt x="4418076" y="4111752"/>
                  </a:lnTo>
                  <a:lnTo>
                    <a:pt x="4418076" y="0"/>
                  </a:lnTo>
                  <a:lnTo>
                    <a:pt x="0" y="0"/>
                  </a:lnTo>
                  <a:lnTo>
                    <a:pt x="0" y="4111752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5567171" y="2580132"/>
            <a:ext cx="6149340" cy="4150360"/>
            <a:chOff x="5567171" y="2580132"/>
            <a:chExt cx="6149340" cy="415036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05271" y="2618232"/>
              <a:ext cx="6073139" cy="407365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586221" y="2599182"/>
              <a:ext cx="6111240" cy="4112260"/>
            </a:xfrm>
            <a:custGeom>
              <a:avLst/>
              <a:gdLst/>
              <a:ahLst/>
              <a:cxnLst/>
              <a:rect l="l" t="t" r="r" b="b"/>
              <a:pathLst>
                <a:path w="6111240" h="4112259">
                  <a:moveTo>
                    <a:pt x="0" y="4111752"/>
                  </a:moveTo>
                  <a:lnTo>
                    <a:pt x="6111239" y="4111752"/>
                  </a:lnTo>
                  <a:lnTo>
                    <a:pt x="6111239" y="0"/>
                  </a:lnTo>
                  <a:lnTo>
                    <a:pt x="0" y="0"/>
                  </a:lnTo>
                  <a:lnTo>
                    <a:pt x="0" y="4111752"/>
                  </a:lnTo>
                  <a:close/>
                </a:path>
              </a:pathLst>
            </a:custGeom>
            <a:ln w="3810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182</Words>
  <Application>Microsoft Office PowerPoint</Application>
  <PresentationFormat>Произвольный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Начало работы</vt:lpstr>
      <vt:lpstr>Основа чашки</vt:lpstr>
      <vt:lpstr>Отверстие для чашки</vt:lpstr>
      <vt:lpstr>Чашка без ручки</vt:lpstr>
      <vt:lpstr>Чашка без ручки</vt:lpstr>
      <vt:lpstr>Ручка для чашки</vt:lpstr>
      <vt:lpstr>Ручка для чашки</vt:lpstr>
      <vt:lpstr>А вот и сюрприз…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Викторовна Трофимова</dc:creator>
  <cp:lastModifiedBy>Андрей</cp:lastModifiedBy>
  <cp:revision>1</cp:revision>
  <dcterms:created xsi:type="dcterms:W3CDTF">2023-09-22T02:02:56Z</dcterms:created>
  <dcterms:modified xsi:type="dcterms:W3CDTF">2023-09-22T02:12:14Z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2021-07-21T00:00:00Z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2023-09-22T00:00:00Z</vt:filetime>
  </property>
</Properties>
</file>