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302" r:id="rId2"/>
    <p:sldId id="310" r:id="rId3"/>
    <p:sldId id="311" r:id="rId4"/>
    <p:sldId id="312" r:id="rId5"/>
    <p:sldId id="313" r:id="rId6"/>
    <p:sldId id="315" r:id="rId7"/>
    <p:sldId id="308" r:id="rId8"/>
    <p:sldId id="256" r:id="rId9"/>
    <p:sldId id="314" r:id="rId10"/>
    <p:sldId id="281" r:id="rId11"/>
    <p:sldId id="298" r:id="rId12"/>
    <p:sldId id="293" r:id="rId13"/>
    <p:sldId id="294" r:id="rId14"/>
    <p:sldId id="295" r:id="rId15"/>
    <p:sldId id="276" r:id="rId16"/>
    <p:sldId id="296" r:id="rId17"/>
    <p:sldId id="285" r:id="rId18"/>
    <p:sldId id="291" r:id="rId19"/>
    <p:sldId id="299" r:id="rId20"/>
    <p:sldId id="292" r:id="rId21"/>
    <p:sldId id="300" r:id="rId22"/>
    <p:sldId id="301" r:id="rId23"/>
    <p:sldId id="289" r:id="rId24"/>
    <p:sldId id="288" r:id="rId25"/>
    <p:sldId id="260" r:id="rId26"/>
    <p:sldId id="264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271" autoAdjust="0"/>
  </p:normalViewPr>
  <p:slideViewPr>
    <p:cSldViewPr>
      <p:cViewPr varScale="1">
        <p:scale>
          <a:sx n="74" d="100"/>
          <a:sy n="74" d="100"/>
        </p:scale>
        <p:origin x="171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68498-150E-4C54-84D6-098162A56FD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6043BB-2787-4287-A0BF-7995AD60DC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043BB-2787-4287-A0BF-7995AD60DCA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AF860-EC3B-41D8-A732-DE596FC99935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D263-F673-4D4D-A15E-36284D48E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E4915-AB8E-41F6-850D-E82033D2BD6B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AC5C0-F555-4B9E-BF05-25EE14621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189E2-DEED-4ABA-9251-279488D1458C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2B8CB-0861-42E1-A3C2-AA27DC997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B7C8D-A4C5-42F2-A7D9-0C45E275C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E4659-8870-45F7-9B0B-7E53397ED79F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68B2B-1F53-4993-92B5-DA6CF97A3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6A24C-45E6-44D7-96F1-09A9FD7633FA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FD1DC-AF53-4C50-8C30-E435BF3808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F19BF-7596-49A9-8214-8E7D7B1E7DA7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7348B-B629-400B-9D48-5A1FB4FDA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301E7-1C13-4062-8D28-7FA979A4506F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A37B8-2C5E-41BD-84C7-D39203EB5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022E6-7FA3-44BD-8A6A-3D216B4B2383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CA82F-E348-4695-AA2C-93FBCE101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2B0CE-6795-4CA9-8C48-C8B3B68F9080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0A9AB-200E-465B-B958-12E133D635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A43C8-9F2D-4764-9D3C-50C5883831CA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899E0-CE67-4A1D-B448-4A504E8AF5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11D2D-3333-4CA1-BF31-28DFF0D60186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F6C2A-DD93-4205-A38C-C857F10903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053580-BA8F-48B5-9B94-DCA80A89AAF6}" type="datetimeFigureOut">
              <a:rPr lang="ru-RU"/>
              <a:pPr>
                <a:defRPr/>
              </a:pPr>
              <a:t>26.09.2023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2D50B2-513E-4307-A3D7-A82994AB4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4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75" r:id="rId9"/>
    <p:sldLayoutId id="2147483666" r:id="rId10"/>
    <p:sldLayoutId id="2147483665" r:id="rId11"/>
    <p:sldLayoutId id="214748367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0"/>
            <a:ext cx="8643998" cy="127617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dirty="0" smtClean="0">
                <a:latin typeface="Comic Sans MS" pitchFamily="66" charset="0"/>
              </a:rPr>
              <a:t>Заповедники России.</a:t>
            </a:r>
            <a:br>
              <a:rPr lang="ru-RU" sz="3100" dirty="0" smtClean="0">
                <a:latin typeface="Comic Sans MS" pitchFamily="66" charset="0"/>
              </a:rPr>
            </a:br>
            <a:r>
              <a:rPr lang="ru-RU" sz="6000" dirty="0" smtClean="0">
                <a:latin typeface="+mn-lt"/>
              </a:rPr>
              <a:t>Байкальский заповедник</a:t>
            </a:r>
            <a:endParaRPr lang="ru-RU" sz="6000" dirty="0">
              <a:latin typeface="+mn-lt"/>
            </a:endParaRP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4941168"/>
            <a:ext cx="5008612" cy="144016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ru-RU" smtClean="0">
                <a:latin typeface="Arial Unicode MS" pitchFamily="34" charset="-128"/>
              </a:rPr>
              <a:t>.</a:t>
            </a:r>
            <a:endParaRPr lang="ru-RU" dirty="0" smtClean="0">
              <a:latin typeface="Arial Unicode MS" pitchFamily="34" charset="-128"/>
            </a:endParaRPr>
          </a:p>
          <a:p>
            <a:pPr marR="0" eaLnBrk="1" hangingPunct="1">
              <a:lnSpc>
                <a:spcPct val="90000"/>
              </a:lnSpc>
            </a:pPr>
            <a:endParaRPr lang="ru-RU" dirty="0" smtClean="0">
              <a:latin typeface="Arial Unicode MS" pitchFamily="34" charset="-128"/>
            </a:endParaRPr>
          </a:p>
        </p:txBody>
      </p:sp>
      <p:pic>
        <p:nvPicPr>
          <p:cNvPr id="28674" name="Picture 2" descr="http://puzzleit.ru/files/puzzles/176/175654/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68760"/>
            <a:ext cx="6660232" cy="3746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secretworlds.ru/_nw/31/s37354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836613"/>
            <a:ext cx="8348662" cy="5500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"/>
          <p:cNvSpPr>
            <a:spLocks noChangeArrowheads="1"/>
          </p:cNvSpPr>
          <p:nvPr/>
        </p:nvSpPr>
        <p:spPr bwMode="auto">
          <a:xfrm>
            <a:off x="467544" y="476672"/>
            <a:ext cx="835818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На территории заповедника насчитывается </a:t>
            </a:r>
          </a:p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360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 видов  животных, </a:t>
            </a:r>
          </a:p>
          <a:p>
            <a:pPr algn="ctr"/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из них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49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 видов являются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редкими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, </a:t>
            </a:r>
          </a:p>
          <a:p>
            <a:pPr algn="ctr"/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а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18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 видов внесены в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Красную книгу России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. </a:t>
            </a:r>
          </a:p>
        </p:txBody>
      </p:sp>
      <p:pic>
        <p:nvPicPr>
          <p:cNvPr id="31746" name="Picture 2" descr="http://volna.org/wp-content/uploads/2014/11/baikalskii_zapoviednik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3860" y="2276872"/>
            <a:ext cx="5786451" cy="4328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://ic.pics.livejournal.com/sweden_info/71347626/184043/184043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969963"/>
            <a:ext cx="4143375" cy="3449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0" name="TextBox 3"/>
          <p:cNvSpPr txBox="1">
            <a:spLocks noChangeArrowheads="1"/>
          </p:cNvSpPr>
          <p:nvPr/>
        </p:nvSpPr>
        <p:spPr bwMode="auto">
          <a:xfrm>
            <a:off x="857250" y="4786313"/>
            <a:ext cx="2428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ДРОФА</a:t>
            </a:r>
          </a:p>
        </p:txBody>
      </p:sp>
      <p:pic>
        <p:nvPicPr>
          <p:cNvPr id="32771" name="Picture 4" descr="http://sereevaolga.minusa.ru/1/2/6-0-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2060575"/>
            <a:ext cx="4171950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2" name="TextBox 5"/>
          <p:cNvSpPr txBox="1">
            <a:spLocks noChangeArrowheads="1"/>
          </p:cNvSpPr>
          <p:nvPr/>
        </p:nvSpPr>
        <p:spPr bwMode="auto">
          <a:xfrm>
            <a:off x="5000625" y="5429250"/>
            <a:ext cx="2857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СКОПА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zooclub.ru/attach/4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543050"/>
            <a:ext cx="3786187" cy="3930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928688" y="5857875"/>
            <a:ext cx="2786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БЕРКУТ</a:t>
            </a:r>
          </a:p>
        </p:txBody>
      </p:sp>
      <p:pic>
        <p:nvPicPr>
          <p:cNvPr id="33795" name="Picture 4" descr="http://2.bp.blogspot.com/-tBJr6LGwJrQ/T2NexX_dmSI/AAAAAAAAAqs/vUg9W-EupkU/s1600/%25D0%25BE%25D1%2580%25D0%25BB%25D0%25B0%25D0%25BD-%25D0%25B1%25D0%25B5%25D0%25BB%25D0%25BE%25D1%2585%25D0%25B2%25D0%25BE%25D1%2581%25D1%25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493237"/>
            <a:ext cx="4242941" cy="3993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4857750" y="5857875"/>
            <a:ext cx="3786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ОРЛАН-БЕЛОХВОСТ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cartman.tv/img_28575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908050"/>
            <a:ext cx="7989887" cy="4714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1714500" y="5929313"/>
            <a:ext cx="6286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ЛЕСНОЙ СЕВЕРНЫЙ ОЛЕНЬ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http://baikal-zapovednik.ru/sites/default/files/%D0%9A%D0%BE%D0%BF%D0%B8%D1%8F%20%D1%81%D0%BE%D0%B1%D0%BE%D0%BB%D1%8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836712"/>
            <a:ext cx="6938962" cy="5202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843808" y="6093296"/>
            <a:ext cx="3071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СОБОЛЬ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://animalsvariety.ru/wp-content/uploads/2015/08/Foto-tajmen-obyknovenny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981075"/>
            <a:ext cx="6667500" cy="5000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2143125" y="6072188"/>
            <a:ext cx="47863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ТАЙМЕНЬ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volna.org/wp-content/uploads/2014/11/baikalskii_zapoviednik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4072" y="2132856"/>
            <a:ext cx="6122263" cy="4579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51520" y="548680"/>
            <a:ext cx="8572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В Байкальском заповеднике охраняется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1279 видов растений.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20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видов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растений включены в 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Красную книгу России.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Прямоугольник 1"/>
          <p:cNvSpPr>
            <a:spLocks noChangeArrowheads="1"/>
          </p:cNvSpPr>
          <p:nvPr/>
        </p:nvSpPr>
        <p:spPr bwMode="auto">
          <a:xfrm>
            <a:off x="357188" y="642938"/>
            <a:ext cx="85010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Одной из важнейших задач заповедника является охрана ненарушенных </a:t>
            </a:r>
            <a:r>
              <a:rPr lang="ru-RU" sz="2800" u="sng" dirty="0">
                <a:solidFill>
                  <a:schemeClr val="accent3">
                    <a:lumMod val="50000"/>
                  </a:schemeClr>
                </a:solidFill>
              </a:rPr>
              <a:t> кедровых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лесов. </a:t>
            </a:r>
          </a:p>
        </p:txBody>
      </p:sp>
      <p:pic>
        <p:nvPicPr>
          <p:cNvPr id="38914" name="Picture 2" descr="http://srubimdom.com/d/358161/d/kedr-si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4" y="2693987"/>
            <a:ext cx="5905351" cy="3936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5" name="Picture 4" descr="http://www.ru.all.biz/img/ru/catalog/4652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2748" y="1628774"/>
            <a:ext cx="4782490" cy="3168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secretworlds.ru/_nw/31/s626281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46" y="1316665"/>
            <a:ext cx="7604794" cy="5352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179512" y="332656"/>
            <a:ext cx="84296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Хвойные леса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на склонах гор возле озера Байкал относятся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к числу древнейших  лесов Сибири.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Ð¢ÑÑÐ¸ÑÑÑ, Ð¿Ð¾ÑÐµÑÐ°Ð²ÑÐ¸Ðµ ÐºÐ¾Ð³Ð´Ð°-Ð»Ð¸Ð±Ð¾ ÐÐ°Ð¹ÐºÐ°Ð», Ð³Ð¾Ð²Ð¾ÑÑÑ Ð½Ðµ ÑÐ¾Ð»ÑÐºÐ¾ Ð¾ Ð´Ð¸Ð²Ð½ÑÑ Ð²Ð¸Ð´Ð°Ñ, Ð´Ð°Ð»ÑÑ, Ð²Ð¾Ð´Ð½ÑÑ Ð³Ð¾ÑÐ¸Ð·Ð¾Ð½ÑÐ°Ñ Ð¾Ð·ÐµÑÐ°, Ð° Ð² Ð¿ÐµÑÐ²ÑÑ Ð¾ÑÐµÑÐµÐ´Ñ Ð¾ ÑÐ¾Ð¹ ÑÐ½ÐµÑÐ³ÐµÑÐ¸ÐºÐµ Ð¸ Ð²ÐµÐ»Ð¸ÑÐ¸Ð¸, ÐºÐ¾ÑÐ¾ÑÑÐµ Ð¸ÑÑÐ¾Ð´ÑÑ Ð¾Ñ ÐÐ°Ð¹ÐºÐ°Ð»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8561072" cy="602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5277272" cy="1700808"/>
          </a:xfrm>
          <a:solidFill>
            <a:schemeClr val="bg1"/>
          </a:solidFill>
          <a:effectLst>
            <a:softEdge rad="635000"/>
          </a:effectLst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Есть в тайге сибирской нашей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Больше моря, чудо-чаша.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Это – озеро Байкал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В окруженье диких скал.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Прямоугольник 1"/>
          <p:cNvSpPr>
            <a:spLocks noChangeArrowheads="1"/>
          </p:cNvSpPr>
          <p:nvPr/>
        </p:nvSpPr>
        <p:spPr bwMode="auto">
          <a:xfrm>
            <a:off x="214313" y="1214438"/>
            <a:ext cx="8643937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На территории Байкальского заповедника также представлены животные и растения, которые являются </a:t>
            </a: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эндемиками</a:t>
            </a:r>
            <a:r>
              <a:rPr lang="ru-RU" sz="36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, то есть проживающими только в этой местности и не встречающиеся больше нигде в мире.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http://supersadovod.ru/wp-content/uploads/2013/05/Kopeechnik-zundukski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836613"/>
            <a:ext cx="6500812" cy="4865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1643063" y="6000750"/>
            <a:ext cx="5500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Копеечник зундукский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http://www.plantarium.ru/dat/plants/7/727/157727_5512d4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890588"/>
            <a:ext cx="2855912" cy="4357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0" name="Picture 4" descr="http://www.plantarium.ru/dat/plants/7/726/157726_211f1c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1268413"/>
            <a:ext cx="4764088" cy="40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011" name="TextBox 3"/>
          <p:cNvSpPr txBox="1">
            <a:spLocks noChangeArrowheads="1"/>
          </p:cNvSpPr>
          <p:nvPr/>
        </p:nvSpPr>
        <p:spPr bwMode="auto">
          <a:xfrm>
            <a:off x="1928813" y="5589240"/>
            <a:ext cx="58578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Сверция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Байкальская 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http://animals-wild.ru/uploads/posts/2015-05/1430746543_1298388691_1211381826_nerp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620713"/>
            <a:ext cx="7000875" cy="5248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058" name="TextBox 2"/>
          <p:cNvSpPr txBox="1">
            <a:spLocks noChangeArrowheads="1"/>
          </p:cNvSpPr>
          <p:nvPr/>
        </p:nvSpPr>
        <p:spPr bwMode="auto">
          <a:xfrm>
            <a:off x="2571750" y="6072188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Байкальская нерпа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http://rusmystery.ru/wp-content/uploads/2013/02/baikalskaja-ner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836613"/>
            <a:ext cx="6643687" cy="442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285750" y="5500688"/>
            <a:ext cx="864393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Байкальская нерпа — единственный в мире вид тюленя, который живёт в пресной воде.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http://www.ecosocial.ru/sites/default/files/imagecache/slider/baykal_cb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759754"/>
            <a:ext cx="8784976" cy="5478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059832" y="1772816"/>
            <a:ext cx="576064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О, чудный Байкал,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                      беспредельное море,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Священное море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                   сибирских племен,</a:t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В твоем необъятном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                         широком просторе</a:t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Какой-то таинственный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                         смысл заключен.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http://img12.nnm.me/5/0/0/4/6/00a4032a1659ec6bba1075b9cc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8066991" cy="606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2357430"/>
            <a:ext cx="915905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Arial" pitchFamily="34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305800" cy="122413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Озеро Байкал находится в центре Азии на границе Иркутской области и Республики Бурятия. Озеро имеет вид гигантского полумесяца.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2706" name="Picture 2" descr="http://zero50x.myjino.ru/allpic/14/2374-img_2.jpg"/>
          <p:cNvPicPr>
            <a:picLocks noChangeAspect="1" noChangeArrowheads="1"/>
          </p:cNvPicPr>
          <p:nvPr/>
        </p:nvPicPr>
        <p:blipFill>
          <a:blip r:embed="rId2" cstate="print"/>
          <a:srcRect l="4992" t="7711" r="5501" b="30001"/>
          <a:stretch>
            <a:fillRect/>
          </a:stretch>
        </p:blipFill>
        <p:spPr bwMode="auto">
          <a:xfrm>
            <a:off x="611560" y="2060848"/>
            <a:ext cx="8140035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305800" cy="144016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Озеро Байкал - одно из самых красивых и живописных мест на всей планете, это древнейшее озеро, его возраст примерно 25-35 миллионов лет. 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8850" name="Picture 2" descr="https://budvtemi.com/wp-content/uploads/2017/01/original-51-5-744x791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76872"/>
            <a:ext cx="4105736" cy="436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8852" name="Picture 4" descr="https://img-fotki.yandex.ru/get/61747/3821868.1e0/0_c650c_f207be85_XL.jpg"/>
          <p:cNvPicPr>
            <a:picLocks noChangeAspect="1" noChangeArrowheads="1"/>
          </p:cNvPicPr>
          <p:nvPr/>
        </p:nvPicPr>
        <p:blipFill>
          <a:blip r:embed="rId3" cstate="print"/>
          <a:srcRect t="14514"/>
          <a:stretch>
            <a:fillRect/>
          </a:stretch>
        </p:blipFill>
        <p:spPr bwMode="auto">
          <a:xfrm>
            <a:off x="4860032" y="2204864"/>
            <a:ext cx="3744416" cy="212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8854" name="Picture 6" descr="https://photographers.ua/thumbnails/pictures/41698/800xdsc_0304-1.jpg"/>
          <p:cNvPicPr>
            <a:picLocks noChangeAspect="1" noChangeArrowheads="1"/>
          </p:cNvPicPr>
          <p:nvPr/>
        </p:nvPicPr>
        <p:blipFill>
          <a:blip r:embed="rId4" cstate="print"/>
          <a:srcRect b="10436"/>
          <a:stretch>
            <a:fillRect/>
          </a:stretch>
        </p:blipFill>
        <p:spPr bwMode="auto">
          <a:xfrm>
            <a:off x="4932040" y="4360475"/>
            <a:ext cx="3744416" cy="2236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12968" cy="178880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+mn-lt"/>
              </a:rPr>
              <a:t>Байкал – самое глубокое озеро на планете.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В нём  22% всей пресной, самой чистой и прозрачной воды  на Земле. </a:t>
            </a:r>
            <a:endParaRPr lang="ru-RU" sz="3200" dirty="0">
              <a:latin typeface="+mn-lt"/>
            </a:endParaRPr>
          </a:p>
        </p:txBody>
      </p:sp>
      <p:pic>
        <p:nvPicPr>
          <p:cNvPr id="3" name="Picture 2" descr="http://vspro.info/sites/default/files/imagecache/400xY/11/article/deripaska-oleg-vladimirovich/bayk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8"/>
            <a:ext cx="7843217" cy="4541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628800"/>
            <a:ext cx="4038600" cy="4525963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Байкальская вода необыкновенно прозрачна, чиста и насыщена кислородом. Весной прозрачность воды составляет 40м.</a:t>
            </a:r>
          </a:p>
        </p:txBody>
      </p:sp>
      <p:pic>
        <p:nvPicPr>
          <p:cNvPr id="6" name="Picture 7" descr="bayka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61111" y="1556792"/>
            <a:ext cx="4459361" cy="4459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500042"/>
            <a:ext cx="8305800" cy="1214446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На побережье озера Байкал находятся три заповедника: </a:t>
            </a:r>
            <a:endParaRPr lang="ru-RU" sz="4000" dirty="0"/>
          </a:p>
        </p:txBody>
      </p:sp>
      <p:pic>
        <p:nvPicPr>
          <p:cNvPr id="26626" name="Picture 2" descr="https://cdn2.arhivurokov.ru/multiurok/html/2017/11/06/s_5a00583ef36f9/img_s733433_0_18.jpg"/>
          <p:cNvPicPr>
            <a:picLocks noChangeAspect="1" noChangeArrowheads="1"/>
          </p:cNvPicPr>
          <p:nvPr/>
        </p:nvPicPr>
        <p:blipFill>
          <a:blip r:embed="rId2" cstate="print"/>
          <a:srcRect t="28350"/>
          <a:stretch>
            <a:fillRect/>
          </a:stretch>
        </p:blipFill>
        <p:spPr bwMode="auto">
          <a:xfrm>
            <a:off x="251520" y="1844823"/>
            <a:ext cx="8575926" cy="4608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www.forbes.ru/sites/default/files/imagecache/339x226/gallery/02TASS_353500.jpg"/>
          <p:cNvPicPr>
            <a:picLocks noChangeAspect="1" noChangeArrowheads="1"/>
          </p:cNvPicPr>
          <p:nvPr/>
        </p:nvPicPr>
        <p:blipFill>
          <a:blip r:embed="rId2" cstate="print"/>
          <a:srcRect b="9782"/>
          <a:stretch>
            <a:fillRect/>
          </a:stretch>
        </p:blipFill>
        <p:spPr bwMode="auto">
          <a:xfrm>
            <a:off x="1042988" y="1773238"/>
            <a:ext cx="7215187" cy="4786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05800" cy="18573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Байкальский заповедник </a:t>
            </a:r>
            <a:br>
              <a:rPr lang="ru-RU" sz="4400" dirty="0" smtClean="0"/>
            </a:br>
            <a:r>
              <a:rPr lang="ru-RU" sz="4400" dirty="0" smtClean="0"/>
              <a:t>основан 26 сентября 1969 года.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tatic.irk.ru/media/img/site/gallery/1380/659834d1-e285-471d-b728-c161c158b676_jpg_620x1000_x-False_q85.jpg"/>
          <p:cNvPicPr>
            <a:picLocks noChangeAspect="1" noChangeArrowheads="1"/>
          </p:cNvPicPr>
          <p:nvPr/>
        </p:nvPicPr>
        <p:blipFill>
          <a:blip r:embed="rId2" cstate="print"/>
          <a:srcRect b="52499"/>
          <a:stretch>
            <a:fillRect/>
          </a:stretch>
        </p:blipFill>
        <p:spPr bwMode="auto">
          <a:xfrm>
            <a:off x="428625" y="571500"/>
            <a:ext cx="8331200" cy="5937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549</TotalTime>
  <Words>227</Words>
  <Application>Microsoft Office PowerPoint</Application>
  <PresentationFormat>Экран (4:3)</PresentationFormat>
  <Paragraphs>39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Arial Unicode MS</vt:lpstr>
      <vt:lpstr>Calibri</vt:lpstr>
      <vt:lpstr>Comic Sans MS</vt:lpstr>
      <vt:lpstr>Constantia</vt:lpstr>
      <vt:lpstr>Wingdings 2</vt:lpstr>
      <vt:lpstr>Поток</vt:lpstr>
      <vt:lpstr>Заповедники России. Байкальский заповедник</vt:lpstr>
      <vt:lpstr>Презентация PowerPoint</vt:lpstr>
      <vt:lpstr>   Озеро Байкал находится в центре Азии на границе Иркутской области и Республики Бурятия. Озеро имеет вид гигантского полумесяца.</vt:lpstr>
      <vt:lpstr>Озеро Байкал - одно из самых красивых и живописных мест на всей планете, это древнейшее озеро, его возраст примерно 25-35 миллионов лет. </vt:lpstr>
      <vt:lpstr>Байкал – самое глубокое озеро на планете. В нём  22% всей пресной, самой чистой и прозрачной воды  на Земле. </vt:lpstr>
      <vt:lpstr>Презентация PowerPoint</vt:lpstr>
      <vt:lpstr>На побережье озера Байкал находятся три заповедника: </vt:lpstr>
      <vt:lpstr>    Байкальский заповедник  основан 26 сентября 1969 года.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Байкальский заповедник</dc:title>
  <dc:creator>teacher</dc:creator>
  <cp:lastModifiedBy>User</cp:lastModifiedBy>
  <cp:revision>36</cp:revision>
  <dcterms:created xsi:type="dcterms:W3CDTF">2016-04-14T06:04:14Z</dcterms:created>
  <dcterms:modified xsi:type="dcterms:W3CDTF">2023-09-26T07:33:28Z</dcterms:modified>
</cp:coreProperties>
</file>