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58" r:id="rId5"/>
    <p:sldId id="260" r:id="rId6"/>
    <p:sldId id="265" r:id="rId7"/>
    <p:sldId id="261" r:id="rId8"/>
    <p:sldId id="264" r:id="rId9"/>
    <p:sldId id="262" r:id="rId10"/>
    <p:sldId id="267" r:id="rId11"/>
    <p:sldId id="263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1474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4F95D-9D6D-4D89-8270-C11814B132D1}" type="datetimeFigureOut">
              <a:rPr lang="ru-RU" smtClean="0"/>
              <a:t>26.09.2023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19A0B-6020-44B1-90F8-83110232C7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30688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4F95D-9D6D-4D89-8270-C11814B132D1}" type="datetimeFigureOut">
              <a:rPr lang="ru-RU" smtClean="0"/>
              <a:t>26.09.2023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19A0B-6020-44B1-90F8-83110232C7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2285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4F95D-9D6D-4D89-8270-C11814B132D1}" type="datetimeFigureOut">
              <a:rPr lang="ru-RU" smtClean="0"/>
              <a:t>26.09.2023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19A0B-6020-44B1-90F8-83110232C7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73074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4F95D-9D6D-4D89-8270-C11814B132D1}" type="datetimeFigureOut">
              <a:rPr lang="ru-RU" smtClean="0"/>
              <a:t>26.09.2023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19A0B-6020-44B1-90F8-83110232C7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49229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4F95D-9D6D-4D89-8270-C11814B132D1}" type="datetimeFigureOut">
              <a:rPr lang="ru-RU" smtClean="0"/>
              <a:t>26.09.2023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19A0B-6020-44B1-90F8-83110232C7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6856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4F95D-9D6D-4D89-8270-C11814B132D1}" type="datetimeFigureOut">
              <a:rPr lang="ru-RU" smtClean="0"/>
              <a:t>26.09.2023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19A0B-6020-44B1-90F8-83110232C7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79893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4F95D-9D6D-4D89-8270-C11814B132D1}" type="datetimeFigureOut">
              <a:rPr lang="ru-RU" smtClean="0"/>
              <a:t>26.09.2023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19A0B-6020-44B1-90F8-83110232C7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45613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4F95D-9D6D-4D89-8270-C11814B132D1}" type="datetimeFigureOut">
              <a:rPr lang="ru-RU" smtClean="0"/>
              <a:t>26.09.2023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19A0B-6020-44B1-90F8-83110232C7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9971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4F95D-9D6D-4D89-8270-C11814B132D1}" type="datetimeFigureOut">
              <a:rPr lang="ru-RU" smtClean="0"/>
              <a:t>26.09.2023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19A0B-6020-44B1-90F8-83110232C7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25483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4F95D-9D6D-4D89-8270-C11814B132D1}" type="datetimeFigureOut">
              <a:rPr lang="ru-RU" smtClean="0"/>
              <a:t>26.09.2023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19A0B-6020-44B1-90F8-83110232C7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16225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4F95D-9D6D-4D89-8270-C11814B132D1}" type="datetimeFigureOut">
              <a:rPr lang="ru-RU" smtClean="0"/>
              <a:t>26.09.2023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19A0B-6020-44B1-90F8-83110232C7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1034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A4F95D-9D6D-4D89-8270-C11814B132D1}" type="datetimeFigureOut">
              <a:rPr lang="ru-RU" smtClean="0"/>
              <a:t>26.09.2023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E19A0B-6020-44B1-90F8-83110232C7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0755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3568" y="404664"/>
            <a:ext cx="810177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Традиции народов России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4640" y="2057989"/>
            <a:ext cx="4619625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5020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332656"/>
            <a:ext cx="10502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b="1" dirty="0"/>
              <a:t>Ингуши́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7151" y="836712"/>
            <a:ext cx="878497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Коренной народ Северного Кавказа, проживающий в Ингушской </a:t>
            </a:r>
            <a:r>
              <a:rPr lang="ru-RU" dirty="0" smtClean="0"/>
              <a:t>Республике. </a:t>
            </a:r>
            <a:endParaRPr lang="ru-RU" dirty="0"/>
          </a:p>
          <a:p>
            <a:r>
              <a:rPr lang="ru-RU" dirty="0" smtClean="0"/>
              <a:t>   Традиционные </a:t>
            </a:r>
            <a:r>
              <a:rPr lang="ru-RU" dirty="0"/>
              <a:t>поселения располагались на крутых склонах гор или на дне замкнутых ущелий. Распространённым типом жилья был трёхэтажный каменный дом. Нижний этаж являлся помещением для скота, а верхние с очагом – для жилья и обороны</a:t>
            </a:r>
            <a:r>
              <a:rPr lang="ru-RU" dirty="0" smtClean="0"/>
              <a:t>.</a:t>
            </a:r>
          </a:p>
          <a:p>
            <a:r>
              <a:rPr lang="ru-RU" dirty="0"/>
              <a:t>На равнине ингуши образовывали крупные селения, вытянутые вдоль рек и дорог. По типу жилища это была мазанка, а позднее длинный дом, в котором каждая комната имела отдельный выход на террасу</a:t>
            </a:r>
            <a:r>
              <a:rPr lang="ru-RU" dirty="0" smtClean="0"/>
              <a:t>.</a:t>
            </a:r>
          </a:p>
          <a:p>
            <a:r>
              <a:rPr lang="ru-RU" dirty="0" smtClean="0"/>
              <a:t>  Традиционным </a:t>
            </a:r>
            <a:r>
              <a:rPr lang="ru-RU" dirty="0"/>
              <a:t>занятием ингушей, как в горах, так и на равнине, являлось скотоводство. 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6698" y="3560870"/>
            <a:ext cx="4012704" cy="26764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151" y="3603064"/>
            <a:ext cx="3961309" cy="264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86534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0"/>
            <a:ext cx="8748464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Малоизвестные жители России и их традиции</a:t>
            </a:r>
          </a:p>
          <a:p>
            <a:r>
              <a:rPr lang="ru-RU" dirty="0" smtClean="0"/>
              <a:t>       На </a:t>
            </a:r>
            <a:r>
              <a:rPr lang="ru-RU" dirty="0"/>
              <a:t>территории нашей страны проживают редкие и малоизвестные народы, например, </a:t>
            </a:r>
            <a:r>
              <a:rPr lang="ru-RU" b="1" dirty="0" err="1"/>
              <a:t>водлозеры</a:t>
            </a:r>
            <a:r>
              <a:rPr lang="ru-RU" dirty="0"/>
              <a:t>. Встретить их можно в Карелии в городе Пудож. Они чтут славянские обряды и верят в мифологию. Жители этой национальности прирожденные охотники. Прежде чем заходить в лес, они задабривают лешего, оставляя ему одно убитое животное.</a:t>
            </a:r>
          </a:p>
          <a:p>
            <a:r>
              <a:rPr lang="ru-RU" dirty="0" smtClean="0"/>
              <a:t>        Также </a:t>
            </a:r>
            <a:r>
              <a:rPr lang="ru-RU" dirty="0"/>
              <a:t>в России можно встретить малоизвестных </a:t>
            </a:r>
            <a:r>
              <a:rPr lang="ru-RU" b="1" dirty="0"/>
              <a:t>арчинцев</a:t>
            </a:r>
            <a:r>
              <a:rPr lang="ru-RU" dirty="0"/>
              <a:t>. Проживают они в Дагестане, исповедуют ислам. Народ имеет свои национальные </a:t>
            </a:r>
            <a:r>
              <a:rPr lang="ru-RU" dirty="0" smtClean="0"/>
              <a:t>традиции. </a:t>
            </a:r>
            <a:endParaRPr lang="ru-RU" dirty="0"/>
          </a:p>
          <a:p>
            <a:r>
              <a:rPr lang="ru-RU" dirty="0" smtClean="0"/>
              <a:t>        На </a:t>
            </a:r>
            <a:r>
              <a:rPr lang="ru-RU" dirty="0"/>
              <a:t>территории страны проживают </a:t>
            </a:r>
            <a:r>
              <a:rPr lang="ru-RU" b="1" dirty="0" err="1"/>
              <a:t>русскоустьинцы</a:t>
            </a:r>
            <a:r>
              <a:rPr lang="ru-RU" b="1" dirty="0"/>
              <a:t>,</a:t>
            </a:r>
            <a:r>
              <a:rPr lang="ru-RU" dirty="0"/>
              <a:t> которые отличились своим необычным «шаркающим» произношением. В настоящее время их говор практически вытеснен русским литературным языком. Люди этой национальности очень любят рассказывать сказки, исполнять песни, и ни один их праздник не обходится без творческих вечеров и ярких костюмов. У </a:t>
            </a:r>
            <a:r>
              <a:rPr lang="ru-RU" dirty="0" err="1"/>
              <a:t>русскоустьинцев</a:t>
            </a:r>
            <a:r>
              <a:rPr lang="ru-RU" dirty="0"/>
              <a:t> есть традиционное блюдо – строганина, для приготовления которой используется рыба, пойманная подледным способом. Истинный северянин никогда не подаст гостям снулую рыбу.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4418452"/>
            <a:ext cx="2972395" cy="2245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05294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260648"/>
            <a:ext cx="882047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Традиции русского народа</a:t>
            </a:r>
          </a:p>
          <a:p>
            <a:r>
              <a:rPr lang="ru-RU" dirty="0"/>
              <a:t>Самым крупным народом в Российской Федерации, а также коренными жителями государства, являются русские. Их традиции известны людям со всего мира.</a:t>
            </a:r>
          </a:p>
          <a:p>
            <a:r>
              <a:rPr lang="ru-RU" dirty="0"/>
              <a:t>Традиционным жилищем у русских является бревенчатая изба с двухскатной кровлей. И хотя на территории современной России обнаружить подобное строение довольно тяжело, в некоторых областях они до сих пор сохранились вместе с другими элементами русской культуры.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564904"/>
            <a:ext cx="6096000" cy="407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64652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548680"/>
            <a:ext cx="864096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   Важной </a:t>
            </a:r>
            <a:r>
              <a:rPr lang="ru-RU" dirty="0"/>
              <a:t>ценностью была и остается для русского человека семья. Издавна считалось важным знать и помнить собственный род. В школе детям даже задавали рисовать «родовое древо». Нередко в честь дедов либо бабушек называли новорожденных, проявляя тем самым уважение к своим старшим родственникам.</a:t>
            </a:r>
          </a:p>
          <a:p>
            <a:r>
              <a:rPr lang="ru-RU" dirty="0"/>
              <a:t>Передача через поколения семейных реликвий – ещё одна важная традиция у русских. Эти предметы особенно ценятся и обрастают историей, которую знает каждый член семьи.</a:t>
            </a:r>
          </a:p>
          <a:p>
            <a:r>
              <a:rPr lang="ru-RU" dirty="0" smtClean="0"/>
              <a:t>        Традиционная </a:t>
            </a:r>
            <a:r>
              <a:rPr lang="ru-RU" dirty="0"/>
              <a:t>русская кухня богата разнообразными блюдами, среди которых наиболее известны щи, окрошка, рассольник, сырники, ватрушки.</a:t>
            </a:r>
          </a:p>
          <a:p>
            <a:r>
              <a:rPr lang="ru-RU" dirty="0" smtClean="0"/>
              <a:t>         Большая </a:t>
            </a:r>
            <a:r>
              <a:rPr lang="ru-RU" dirty="0"/>
              <a:t>часть русскоязычного населения – славяне. Поэтому русские отмечают как национальные, так и религиозные праздники:</a:t>
            </a:r>
          </a:p>
          <a:p>
            <a:r>
              <a:rPr lang="ru-RU" dirty="0"/>
              <a:t>8 марта;</a:t>
            </a:r>
          </a:p>
          <a:p>
            <a:r>
              <a:rPr lang="ru-RU" dirty="0"/>
              <a:t>Новый год;</a:t>
            </a:r>
          </a:p>
          <a:p>
            <a:r>
              <a:rPr lang="ru-RU" dirty="0"/>
              <a:t>День Победы;</a:t>
            </a:r>
          </a:p>
          <a:p>
            <a:r>
              <a:rPr lang="ru-RU" dirty="0"/>
              <a:t>Пасха;</a:t>
            </a:r>
          </a:p>
          <a:p>
            <a:r>
              <a:rPr lang="ru-RU" dirty="0"/>
              <a:t>Рождество;</a:t>
            </a:r>
          </a:p>
          <a:p>
            <a:r>
              <a:rPr lang="ru-RU" dirty="0"/>
              <a:t>Крещение и прочие.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501008"/>
            <a:ext cx="2813869" cy="3219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13354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332656"/>
            <a:ext cx="871296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Традиции татар</a:t>
            </a:r>
          </a:p>
          <a:p>
            <a:r>
              <a:rPr lang="ru-RU" dirty="0" smtClean="0"/>
              <a:t>                 Второе </a:t>
            </a:r>
            <a:r>
              <a:rPr lang="ru-RU" dirty="0"/>
              <a:t>место по численности населения в России занимают татары. Они также отличаются особенностями культуры, имеют свои обычаи и обряды.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916832"/>
            <a:ext cx="6096000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1262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188640"/>
            <a:ext cx="8856984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     Незначительная </a:t>
            </a:r>
            <a:r>
              <a:rPr lang="ru-RU" dirty="0"/>
              <a:t>часть татар является православной, а большинство из них живут по законам ислама. Традиционным татарским жилищем является четырехстенный срубный дом, который внутри был разделен на женскую и мужскую половины. </a:t>
            </a:r>
            <a:r>
              <a:rPr lang="ru-RU" dirty="0" smtClean="0"/>
              <a:t>                 Старинные </a:t>
            </a:r>
            <a:r>
              <a:rPr lang="ru-RU" dirty="0"/>
              <a:t>обычаи сохранились и до наших дней. Некоторые современные татары проживают в жилых домах, оформленных в соответствии с народными традициями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r>
              <a:rPr lang="ru-RU" dirty="0" smtClean="0"/>
              <a:t>            Татарская </a:t>
            </a:r>
            <a:r>
              <a:rPr lang="ru-RU" dirty="0"/>
              <a:t>кухня состоит из разнообразных блюд, которые появились под влиянием национальных и культур иных народов. Это пахлава, плов, пельмени и прочее.</a:t>
            </a:r>
          </a:p>
          <a:p>
            <a:r>
              <a:rPr lang="ru-RU" dirty="0"/>
              <a:t> 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4144" y="4725144"/>
            <a:ext cx="87129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      </a:t>
            </a: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4328" y="1628801"/>
            <a:ext cx="2982480" cy="2232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2188" y="1890713"/>
            <a:ext cx="4619625" cy="307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10632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983752"/>
            <a:ext cx="806489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              Татары, как и другие народы страны, празднуют государственные праздники, а также свои национальные и исламские:</a:t>
            </a:r>
          </a:p>
          <a:p>
            <a:r>
              <a:rPr lang="ru-RU" dirty="0" smtClean="0"/>
              <a:t>Ураза-байрам – создан в честь завершения рамадана (месяца поста).</a:t>
            </a:r>
          </a:p>
          <a:p>
            <a:r>
              <a:rPr lang="ru-RU" dirty="0" err="1" smtClean="0"/>
              <a:t>Каргатуй</a:t>
            </a:r>
            <a:r>
              <a:rPr lang="ru-RU" dirty="0" smtClean="0"/>
              <a:t> – встреча весны.</a:t>
            </a:r>
          </a:p>
          <a:p>
            <a:r>
              <a:rPr lang="ru-RU" dirty="0" smtClean="0"/>
              <a:t>Сабантуй – по обычаю, его отмечают в конце полевых весенних работ и другие.</a:t>
            </a:r>
          </a:p>
          <a:p>
            <a:r>
              <a:rPr lang="ru-RU" dirty="0" smtClean="0"/>
              <a:t>            Татары уважают другие народы, поэтому среди их праздников много национальных русских торжеств с интересными обрядами.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332656"/>
            <a:ext cx="87129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  Особенно чтят татары духовные ценности и семейные традиции. На первом месте – всегда семья, а материальные блага стоят в завершении.</a:t>
            </a:r>
            <a:endParaRPr lang="ru-RU" dirty="0"/>
          </a:p>
        </p:txBody>
      </p:sp>
      <p:pic>
        <p:nvPicPr>
          <p:cNvPr id="8194" name="Picture 2" descr="Татарский национальный костюм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147528"/>
            <a:ext cx="2880320" cy="3569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5283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512" y="332656"/>
            <a:ext cx="8784976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Традиции украинцев</a:t>
            </a:r>
          </a:p>
          <a:p>
            <a:r>
              <a:rPr lang="ru-RU" dirty="0" smtClean="0"/>
              <a:t>         По </a:t>
            </a:r>
            <a:r>
              <a:rPr lang="ru-RU" dirty="0"/>
              <a:t>количеству населения, проживающих на территории РФ, украинцы идут в списке после татар. Важной составляющей украинской культуры является национальное жилище – хата. Это небольшой дом из дерева, побеленный изнутри и снаружи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r>
              <a:rPr lang="ru-RU" dirty="0" smtClean="0"/>
              <a:t>         Что касается </a:t>
            </a:r>
            <a:r>
              <a:rPr lang="ru-RU" dirty="0"/>
              <a:t>традиционной украинской кухни, главным блюдом является борщ, который готовят с добавлением капусты и свеклы. А ещё, конечно, национальным украинским продуктом считается сало. Его не просто едят отдельно, но также используют для приготовления других блюд. Популярностью на украинской кухне пользуются изделия из пшеничной муки (галушки, вареники и другие).</a:t>
            </a: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556792"/>
            <a:ext cx="4619625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6010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828796"/>
            <a:ext cx="4212319" cy="280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6791" y="116632"/>
            <a:ext cx="4431964" cy="36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611" y="3853347"/>
            <a:ext cx="4137782" cy="2755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51007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8399" y="188640"/>
            <a:ext cx="871296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Традиции ханты и манси.</a:t>
            </a:r>
          </a:p>
          <a:p>
            <a:r>
              <a:rPr lang="ru-RU" dirty="0" smtClean="0"/>
              <a:t>           Некоторые </a:t>
            </a:r>
            <a:r>
              <a:rPr lang="ru-RU" dirty="0"/>
              <a:t>национальности находятся на грани исчезновения, например, ханты и манси. Эти две народности очень близки по языку и культуре. Проживают они на севере Западной Сибири, чаще всего их называют обскими </a:t>
            </a:r>
            <a:r>
              <a:rPr lang="ru-RU" dirty="0" err="1"/>
              <a:t>уграми</a:t>
            </a:r>
            <a:r>
              <a:rPr lang="ru-RU" dirty="0"/>
              <a:t>. Люди этой национальности стойко сохраняют традиционные обычаи и верования. На протяжении всей жизни у </a:t>
            </a:r>
            <a:r>
              <a:rPr lang="ru-RU" dirty="0" err="1"/>
              <a:t>хантов</a:t>
            </a:r>
            <a:r>
              <a:rPr lang="ru-RU" dirty="0"/>
              <a:t> и манси очень много запретов. Они очень трепетно относятся к земле, которую запрещено «ранить» острыми предметами. Имеются у них участки, по которым даже нельзя ходить.</a:t>
            </a:r>
          </a:p>
          <a:p>
            <a:r>
              <a:rPr lang="ru-RU" dirty="0" smtClean="0"/>
              <a:t>              У этого </a:t>
            </a:r>
            <a:r>
              <a:rPr lang="ru-RU" dirty="0"/>
              <a:t>народа есть любимый праздник, который называется медвежьим. Медведь, согласно приданиям, это сын верховного божества </a:t>
            </a:r>
            <a:r>
              <a:rPr lang="ru-RU" dirty="0" err="1"/>
              <a:t>Торума</a:t>
            </a:r>
            <a:r>
              <a:rPr lang="ru-RU" dirty="0"/>
              <a:t>. Несмотря на это, мужчины охотятся на этих животных. В день праздника они пытаются искупить свою вину, проводя некоторые обряды. Шкуру зверя сворачивают, а голову и лапу украшают кольцами и лентами, затем все это укладывают в переднем углу дома. Далее участники праздника одевают маски, танцуют и едят медвежье мясо всю ночь.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4125278"/>
            <a:ext cx="3816424" cy="2541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78193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943</Words>
  <Application>Microsoft Office PowerPoint</Application>
  <PresentationFormat>Экран (4:3)</PresentationFormat>
  <Paragraphs>65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4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Home</dc:creator>
  <cp:lastModifiedBy>User</cp:lastModifiedBy>
  <cp:revision>9</cp:revision>
  <dcterms:created xsi:type="dcterms:W3CDTF">2020-03-26T11:02:59Z</dcterms:created>
  <dcterms:modified xsi:type="dcterms:W3CDTF">2023-09-26T07:39:16Z</dcterms:modified>
</cp:coreProperties>
</file>