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4610" y="652548"/>
            <a:ext cx="8001000" cy="2971801"/>
          </a:xfrm>
        </p:spPr>
        <p:txBody>
          <a:bodyPr/>
          <a:lstStyle/>
          <a:p>
            <a:pPr algn="ctr"/>
            <a:r>
              <a:rPr lang="ru-RU" dirty="0" smtClean="0"/>
              <a:t>Персональный компьютер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49288" y="4758268"/>
            <a:ext cx="4032645" cy="1396076"/>
          </a:xfrm>
        </p:spPr>
        <p:txBody>
          <a:bodyPr>
            <a:normAutofit/>
          </a:bodyPr>
          <a:lstStyle/>
          <a:p>
            <a:r>
              <a:rPr lang="ru-RU" sz="2600" dirty="0" smtClean="0"/>
              <a:t>Фамилия Имя</a:t>
            </a:r>
          </a:p>
          <a:p>
            <a:r>
              <a:rPr lang="ru-RU" sz="2600" dirty="0" smtClean="0"/>
              <a:t>класс</a:t>
            </a:r>
            <a:endParaRPr lang="ru-RU" sz="2600" dirty="0" smtClean="0"/>
          </a:p>
          <a:p>
            <a:endParaRPr lang="ru-RU" sz="2600" dirty="0" smtClean="0"/>
          </a:p>
        </p:txBody>
      </p:sp>
    </p:spTree>
    <p:extLst>
      <p:ext uri="{BB962C8B-B14F-4D97-AF65-F5344CB8AC3E}">
        <p14:creationId xmlns:p14="http://schemas.microsoft.com/office/powerpoint/2010/main" val="395651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507067"/>
          </a:xfrm>
        </p:spPr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291" y="1767173"/>
            <a:ext cx="8534400" cy="361526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  <a:hlinkClick r:id="rId2" action="ppaction://hlinksldjump"/>
              </a:rPr>
              <a:t>ПК</a:t>
            </a:r>
            <a:endParaRPr lang="ru-RU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  <a:hlinkClick r:id="rId3" action="ppaction://hlinksldjump"/>
              </a:rPr>
              <a:t>Устройства</a:t>
            </a:r>
            <a:endParaRPr lang="ru-RU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  <a:hlinkClick r:id="rId4" action="ppaction://hlinksldjump"/>
              </a:rPr>
              <a:t>ПО</a:t>
            </a:r>
            <a:endParaRPr lang="ru-RU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  <a:hlinkClick r:id="rId5" action="ppaction://hlinksldjump"/>
              </a:rPr>
              <a:t>Вопрос</a:t>
            </a:r>
            <a:endParaRPr lang="ru-RU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  <a:hlinkClick r:id="rId6" action="ppaction://hlinksldjump"/>
              </a:rPr>
              <a:t>СБ</a:t>
            </a:r>
            <a:endParaRPr lang="ru-RU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  <a:hlinkClick r:id="rId7" action="ppaction://hlinksldjump"/>
              </a:rPr>
              <a:t>ВУ</a:t>
            </a:r>
            <a:endParaRPr lang="ru-RU" sz="26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7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507067"/>
          </a:xfrm>
        </p:spPr>
        <p:txBody>
          <a:bodyPr/>
          <a:lstStyle/>
          <a:p>
            <a:r>
              <a:rPr lang="ru-RU" dirty="0" smtClean="0"/>
              <a:t>ПЕРСОНАЛЬНЫЙ КОМПЬЮТЕР (ПК)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291" y="1558976"/>
            <a:ext cx="8534400" cy="3762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Компьютер многоцелевого назначения, предназначенный для работы одного человека (пользователя), достаточно простой в использовании и обслуживании, имеющий небольшие размеры и доступную стоимость.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939549" y="6201295"/>
            <a:ext cx="839586" cy="357447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64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103181"/>
          </a:xfrm>
        </p:spPr>
        <p:txBody>
          <a:bodyPr/>
          <a:lstStyle/>
          <a:p>
            <a:r>
              <a:rPr lang="ru-RU" dirty="0" smtClean="0"/>
              <a:t>Устройства </a:t>
            </a:r>
            <a:r>
              <a:rPr lang="ru-RU" dirty="0" err="1" smtClean="0"/>
              <a:t>пк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57601" y="1452380"/>
            <a:ext cx="4107304" cy="175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Устройства ПК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45230" y="4728979"/>
            <a:ext cx="4107304" cy="17555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Системный блок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66464" y="4728979"/>
            <a:ext cx="3937002" cy="1634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Внешние устройства</a:t>
            </a:r>
            <a:endParaRPr lang="ru-RU" sz="4000" dirty="0"/>
          </a:p>
        </p:txBody>
      </p:sp>
      <p:cxnSp>
        <p:nvCxnSpPr>
          <p:cNvPr id="10" name="Прямая со стрелкой 9"/>
          <p:cNvCxnSpPr>
            <a:stCxn id="4" idx="2"/>
            <a:endCxn id="7" idx="0"/>
          </p:cNvCxnSpPr>
          <p:nvPr/>
        </p:nvCxnSpPr>
        <p:spPr>
          <a:xfrm flipH="1">
            <a:off x="3398882" y="3207895"/>
            <a:ext cx="2312371" cy="1521084"/>
          </a:xfrm>
          <a:prstGeom prst="straightConnector1">
            <a:avLst/>
          </a:prstGeom>
          <a:ln w="762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  <a:endCxn id="8" idx="0"/>
          </p:cNvCxnSpPr>
          <p:nvPr/>
        </p:nvCxnSpPr>
        <p:spPr>
          <a:xfrm>
            <a:off x="5711253" y="3207895"/>
            <a:ext cx="3123712" cy="1521084"/>
          </a:xfrm>
          <a:prstGeom prst="straightConnector1">
            <a:avLst/>
          </a:prstGeom>
          <a:ln w="762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Управляющая кнопка: назад 15">
            <a:hlinkClick r:id="rId2" action="ppaction://hlinksldjump" highlightClick="1"/>
          </p:cNvPr>
          <p:cNvSpPr/>
          <p:nvPr/>
        </p:nvSpPr>
        <p:spPr>
          <a:xfrm>
            <a:off x="10939549" y="6201295"/>
            <a:ext cx="839586" cy="357447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5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507067"/>
          </a:xfrm>
        </p:spPr>
        <p:txBody>
          <a:bodyPr/>
          <a:lstStyle/>
          <a:p>
            <a:r>
              <a:rPr lang="ru-RU" dirty="0" smtClean="0"/>
              <a:t>Программное обеспечение(по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291" y="1767174"/>
            <a:ext cx="8534400" cy="332021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Системное ПО</a:t>
            </a: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600" dirty="0" smtClean="0"/>
              <a:t>Операционная система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600" dirty="0" smtClean="0"/>
              <a:t>Сервисные </a:t>
            </a:r>
            <a:r>
              <a:rPr lang="ru-RU" sz="2600" dirty="0" smtClean="0"/>
              <a:t>программы</a:t>
            </a:r>
            <a:endParaRPr lang="ru-RU" sz="24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939549" y="6201295"/>
            <a:ext cx="839586" cy="357447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02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507067"/>
          </a:xfrm>
        </p:spPr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291" y="1587291"/>
            <a:ext cx="8534400" cy="3762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Какое устройство «лишнее»?</a:t>
            </a:r>
          </a:p>
          <a:p>
            <a:r>
              <a:rPr lang="ru-RU" sz="2800" dirty="0" smtClean="0"/>
              <a:t>Принтер</a:t>
            </a:r>
          </a:p>
          <a:p>
            <a:r>
              <a:rPr lang="ru-RU" sz="2800" dirty="0" smtClean="0"/>
              <a:t>Монитор</a:t>
            </a:r>
          </a:p>
          <a:p>
            <a:r>
              <a:rPr lang="ru-RU" sz="2800" dirty="0" smtClean="0"/>
              <a:t>Наушники</a:t>
            </a:r>
          </a:p>
          <a:p>
            <a:r>
              <a:rPr lang="ru-RU" sz="2800" dirty="0" smtClean="0"/>
              <a:t>Микрофон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939549" y="6201295"/>
            <a:ext cx="839586" cy="357447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14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507067"/>
          </a:xfrm>
        </p:spPr>
        <p:txBody>
          <a:bodyPr/>
          <a:lstStyle/>
          <a:p>
            <a:r>
              <a:rPr lang="ru-RU" dirty="0" smtClean="0"/>
              <a:t>Системный блок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291" y="1767173"/>
            <a:ext cx="8534400" cy="3762531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Материнская плата;</a:t>
            </a:r>
          </a:p>
          <a:p>
            <a:r>
              <a:rPr lang="ru-RU" sz="2800" dirty="0" smtClean="0"/>
              <a:t>Центральный процессор;</a:t>
            </a:r>
          </a:p>
          <a:p>
            <a:r>
              <a:rPr lang="ru-RU" sz="2800" dirty="0" smtClean="0"/>
              <a:t>Оперативная память;</a:t>
            </a:r>
          </a:p>
          <a:p>
            <a:r>
              <a:rPr lang="ru-RU" sz="2800" dirty="0" smtClean="0"/>
              <a:t>Жесткий диск;</a:t>
            </a:r>
          </a:p>
          <a:p>
            <a:r>
              <a:rPr lang="ru-RU" sz="2800" dirty="0" smtClean="0"/>
              <a:t>Устройство для чтения</a:t>
            </a:r>
            <a:r>
              <a:rPr lang="en-US" sz="2800" dirty="0" smtClean="0"/>
              <a:t>/</a:t>
            </a:r>
            <a:r>
              <a:rPr lang="ru-RU" sz="2800" dirty="0" smtClean="0"/>
              <a:t>записи </a:t>
            </a:r>
            <a:r>
              <a:rPr lang="en-US" sz="2800" dirty="0" smtClean="0"/>
              <a:t>CD, DVD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Карты расширения;</a:t>
            </a:r>
          </a:p>
          <a:p>
            <a:r>
              <a:rPr lang="ru-RU" sz="2800" dirty="0" smtClean="0"/>
              <a:t>Блок питания;</a:t>
            </a:r>
          </a:p>
          <a:p>
            <a:r>
              <a:rPr lang="ru-RU" sz="2800" dirty="0" smtClean="0"/>
              <a:t>Порты компьютера</a:t>
            </a:r>
            <a:endParaRPr lang="ru-RU" sz="28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939549" y="6201295"/>
            <a:ext cx="839586" cy="357447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8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291" y="260106"/>
            <a:ext cx="8534400" cy="1507067"/>
          </a:xfrm>
        </p:spPr>
        <p:txBody>
          <a:bodyPr/>
          <a:lstStyle/>
          <a:p>
            <a:r>
              <a:rPr lang="ru-RU" dirty="0" smtClean="0"/>
              <a:t>Внешние устройства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4170601"/>
              </p:ext>
            </p:extLst>
          </p:nvPr>
        </p:nvGraphicFramePr>
        <p:xfrm>
          <a:off x="564291" y="1705546"/>
          <a:ext cx="8534400" cy="3839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354632261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2231340135"/>
                    </a:ext>
                  </a:extLst>
                </a:gridCol>
              </a:tblGrid>
              <a:tr h="767887"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smtClean="0"/>
                        <a:t>Устройства ввода</a:t>
                      </a:r>
                      <a:endParaRPr lang="ru-RU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dirty="0" smtClean="0"/>
                        <a:t>Устройства вывода</a:t>
                      </a:r>
                      <a:endParaRPr lang="ru-RU" sz="3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1424822"/>
                  </a:ext>
                </a:extLst>
              </a:tr>
              <a:tr h="7678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Клавиатура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Монитор</a:t>
                      </a:r>
                      <a:endParaRPr lang="ru-RU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315554"/>
                  </a:ext>
                </a:extLst>
              </a:tr>
              <a:tr h="7678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Мышь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Принтер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444302"/>
                  </a:ext>
                </a:extLst>
              </a:tr>
              <a:tr h="7678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Сканер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Акустические колонки</a:t>
                      </a:r>
                      <a:endParaRPr lang="ru-RU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975597"/>
                  </a:ext>
                </a:extLst>
              </a:tr>
              <a:tr h="7678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Микрофон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200" dirty="0" smtClean="0"/>
                        <a:t>Наушники</a:t>
                      </a:r>
                      <a:endParaRPr lang="ru-RU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389306"/>
                  </a:ext>
                </a:extLst>
              </a:tr>
            </a:tbl>
          </a:graphicData>
        </a:graphic>
      </p:graphicFrame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10939549" y="6201295"/>
            <a:ext cx="839586" cy="357447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69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127</TotalTime>
  <Words>116</Words>
  <Application>Microsoft Office PowerPoint</Application>
  <PresentationFormat>Широкоэкранный</PresentationFormat>
  <Paragraphs>46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Сектор</vt:lpstr>
      <vt:lpstr>Персональный компьютер</vt:lpstr>
      <vt:lpstr>Содержание</vt:lpstr>
      <vt:lpstr>ПЕРСОНАЛЬНЫЙ КОМПЬЮТЕР (ПК)</vt:lpstr>
      <vt:lpstr>Устройства пк</vt:lpstr>
      <vt:lpstr>Программное обеспечение(по)</vt:lpstr>
      <vt:lpstr>ВОПРОС</vt:lpstr>
      <vt:lpstr>Системный блок</vt:lpstr>
      <vt:lpstr>Внешние устройства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Персональный компьютер</dc:title>
  <dc:creator>компьютер 30</dc:creator>
  <cp:lastModifiedBy>робо 8</cp:lastModifiedBy>
  <cp:revision>9</cp:revision>
  <dcterms:created xsi:type="dcterms:W3CDTF">2023-09-12T06:52:03Z</dcterms:created>
  <dcterms:modified xsi:type="dcterms:W3CDTF">2023-09-26T07:55:47Z</dcterms:modified>
</cp:coreProperties>
</file>