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0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99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7" d="100"/>
          <a:sy n="67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804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88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 </a:t>
            </a:r>
            <a:endParaRPr lang="ru-RU" sz="88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Диск D\Картинки\Искусство\Танец\Балет\Балет (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6984776" cy="437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975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Балетный станок </a:t>
            </a:r>
            <a:endParaRPr lang="ru-RU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5550" y="1340768"/>
            <a:ext cx="41529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577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Балерина 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Диск D\Картинки\Искусство\Танец\Балет\Балет (1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3"/>
            <a:ext cx="3542871" cy="496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Диск D\Картинки\Искусство\Танец\Балет\Балет (9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3324994" cy="496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21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Балетмейстер </a:t>
            </a:r>
            <a:endParaRPr lang="ru-RU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85633"/>
            <a:ext cx="4378226" cy="5172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0776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Балетные па (шаги) 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333499"/>
            <a:ext cx="6411416" cy="503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053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Балетные позиции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916832"/>
            <a:ext cx="8208912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529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9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Балетные позиции</a:t>
            </a:r>
            <a:endParaRPr lang="ru-RU" b="1" i="1" dirty="0">
              <a:solidFill>
                <a:srgbClr val="99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641026"/>
            <a:ext cx="8208912" cy="459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590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Растяжка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57323"/>
            <a:ext cx="7055402" cy="456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4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Растяжка 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402332"/>
            <a:ext cx="6048672" cy="483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046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Растяжка 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340767"/>
            <a:ext cx="7632848" cy="495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861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Растяжка </a:t>
            </a:r>
            <a:endParaRPr lang="ru-RU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340767"/>
            <a:ext cx="7416824" cy="493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715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 – это 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фр. </a:t>
            </a:r>
            <a:r>
              <a:rPr lang="ru-RU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ballet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от итал. </a:t>
            </a:r>
            <a:r>
              <a:rPr lang="ru-RU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ballare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танцевать) — вид сценического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искусства,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музыкальный спектакль, в котором содержание передается при помощи танца.</a:t>
            </a:r>
            <a:endParaRPr lang="ru-RU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D:\Диск D\Картинки\Искусство\Танец\Балет\Балет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1791" y="1556792"/>
            <a:ext cx="365760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767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Плие  </a:t>
            </a:r>
            <a:endParaRPr lang="ru-RU" b="1" i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84784"/>
            <a:ext cx="7044341" cy="469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647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Плие 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484784"/>
            <a:ext cx="8208912" cy="500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194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Позиции рук и ног в балете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556792"/>
            <a:ext cx="7272808" cy="469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411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Знаменитые танцоры </a:t>
            </a:r>
            <a:endParaRPr lang="ru-RU" sz="72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D:\Диск D\Картинки\Искусство\Танец\Балет\Балет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52936"/>
            <a:ext cx="3048000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80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Майя Плисецкая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0750" y="1340768"/>
            <a:ext cx="47625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584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4103290"/>
            <a:ext cx="4042792" cy="2434282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Майя 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Плисецкая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60648"/>
            <a:ext cx="3960440" cy="627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214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5301208"/>
            <a:ext cx="375476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Анна </a:t>
            </a:r>
            <a:b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Павлова 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832" y="188640"/>
            <a:ext cx="4362183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095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Анастасия Волочкова </a:t>
            </a:r>
            <a:endParaRPr lang="ru-RU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484784"/>
            <a:ext cx="6264696" cy="480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385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Анастасия Волочкова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7000" y="1412776"/>
            <a:ext cx="635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549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Николай Цискаридзе 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268760"/>
            <a:ext cx="3600400" cy="52565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268760"/>
            <a:ext cx="4104456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211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 появился в Италии и Франции в 16 веке 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D:\Диск D\Картинки\Искусство\Танец\Балет\Балет (8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381750" cy="478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196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Николай Цискаридзе 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124744"/>
            <a:ext cx="7181304" cy="537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765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Большой театр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268760"/>
            <a:ext cx="6336704" cy="514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389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Большой театр (ночью)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412776"/>
            <a:ext cx="6192688" cy="496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238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Большой театр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772816"/>
            <a:ext cx="740653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13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Малый театр 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244" y="1628800"/>
            <a:ext cx="7852913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807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Еще немного о балете </a:t>
            </a:r>
            <a:endParaRPr lang="ru-RU" sz="72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D:\Диск D\Картинки\Искусство\Танец\Балет\Балет (1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20888"/>
            <a:ext cx="3892550" cy="412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876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260648"/>
            <a:ext cx="5328592" cy="630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651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88640"/>
            <a:ext cx="7920880" cy="631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24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88640"/>
            <a:ext cx="7667630" cy="646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128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иск D\Картинки\Искусство\Танец\Балет\Балет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7"/>
            <a:ext cx="5112568" cy="637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855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3037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Балетная пачка </a:t>
            </a:r>
            <a:endParaRPr lang="ru-RU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333499"/>
            <a:ext cx="6483424" cy="509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131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иск D\Картинки\Искусство\Танец\Балет\Бале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7200800" cy="640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904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Балетная пачка 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340768"/>
            <a:ext cx="2558660" cy="50405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1368768"/>
            <a:ext cx="5066928" cy="501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987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Пуанты </a:t>
            </a:r>
            <a:endParaRPr lang="ru-RU" b="1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Диск D\Картинки\Искусство\Танец\Балет\Балет (1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331236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иск D\Картинки\Искусство\Танец\Балет\Балет (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2776"/>
            <a:ext cx="345638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083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Пуанты </a:t>
            </a:r>
            <a:endParaRPr lang="ru-RU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Диск D\Картинки\Искусство\Танец\Балет\Балет (15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983363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005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Балетный станок </a:t>
            </a:r>
            <a:endParaRPr lang="ru-RU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484784"/>
            <a:ext cx="756979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354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Балетный станок </a:t>
            </a:r>
            <a:endParaRPr lang="ru-RU" b="1" i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484783"/>
            <a:ext cx="7272808" cy="485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51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105</Words>
  <Application>Microsoft Office PowerPoint</Application>
  <PresentationFormat>Экран (4:3)</PresentationFormat>
  <Paragraphs>36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Балет </vt:lpstr>
      <vt:lpstr>Балет – это </vt:lpstr>
      <vt:lpstr>Балет появился в Италии и Франции в 16 веке </vt:lpstr>
      <vt:lpstr>Балетная пачка </vt:lpstr>
      <vt:lpstr>Балетная пачка </vt:lpstr>
      <vt:lpstr>Пуанты </vt:lpstr>
      <vt:lpstr>Пуанты </vt:lpstr>
      <vt:lpstr>Балетный станок </vt:lpstr>
      <vt:lpstr>Балетный станок </vt:lpstr>
      <vt:lpstr>Балетный станок </vt:lpstr>
      <vt:lpstr>Балерина </vt:lpstr>
      <vt:lpstr>Балетмейстер </vt:lpstr>
      <vt:lpstr>Балетные па (шаги) </vt:lpstr>
      <vt:lpstr>Балетные позиции</vt:lpstr>
      <vt:lpstr>Балетные позиции</vt:lpstr>
      <vt:lpstr>Растяжка </vt:lpstr>
      <vt:lpstr>Растяжка </vt:lpstr>
      <vt:lpstr>Растяжка </vt:lpstr>
      <vt:lpstr>Растяжка </vt:lpstr>
      <vt:lpstr>Плие  </vt:lpstr>
      <vt:lpstr>Плие </vt:lpstr>
      <vt:lpstr>Позиции рук и ног в балете </vt:lpstr>
      <vt:lpstr>Знаменитые танцоры </vt:lpstr>
      <vt:lpstr>Майя Плисецкая </vt:lpstr>
      <vt:lpstr>Майя  Плисецкая </vt:lpstr>
      <vt:lpstr>Анна  Павлова </vt:lpstr>
      <vt:lpstr>Анастасия Волочкова </vt:lpstr>
      <vt:lpstr>Анастасия Волочкова </vt:lpstr>
      <vt:lpstr>Николай Цискаридзе </vt:lpstr>
      <vt:lpstr>Николай Цискаридзе </vt:lpstr>
      <vt:lpstr>Большой театр </vt:lpstr>
      <vt:lpstr>Большой театр (ночью)</vt:lpstr>
      <vt:lpstr>Большой театр </vt:lpstr>
      <vt:lpstr>Малый театр </vt:lpstr>
      <vt:lpstr>Еще немного о балете 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Балет </dc:title>
  <dc:creator>Юлия</dc:creator>
  <cp:lastModifiedBy>Гарипова</cp:lastModifiedBy>
  <cp:revision>13</cp:revision>
  <dcterms:created xsi:type="dcterms:W3CDTF">2014-11-13T09:54:23Z</dcterms:created>
  <dcterms:modified xsi:type="dcterms:W3CDTF">2019-01-11T05:56:25Z</dcterms:modified>
</cp:coreProperties>
</file>