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5" r:id="rId3"/>
    <p:sldId id="266" r:id="rId4"/>
    <p:sldId id="267" r:id="rId5"/>
    <p:sldId id="256" r:id="rId6"/>
    <p:sldId id="257" r:id="rId7"/>
    <p:sldId id="264" r:id="rId8"/>
    <p:sldId id="258" r:id="rId9"/>
    <p:sldId id="259" r:id="rId10"/>
    <p:sldId id="268" r:id="rId11"/>
    <p:sldId id="261" r:id="rId12"/>
    <p:sldId id="262" r:id="rId13"/>
    <p:sldId id="269" r:id="rId14"/>
    <p:sldId id="271" r:id="rId15"/>
    <p:sldId id="270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30" autoAdjust="0"/>
    <p:restoredTop sz="94660"/>
  </p:normalViewPr>
  <p:slideViewPr>
    <p:cSldViewPr>
      <p:cViewPr>
        <p:scale>
          <a:sx n="25" d="100"/>
          <a:sy n="25" d="100"/>
        </p:scale>
        <p:origin x="-2472" y="-10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0C72EE88-0C30-4D6C-8AF6-D0B291CD2AD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48BDE89-7B09-4D38-9E9E-92F4CD1AE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4000"/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&amp;Kcy;&amp;acy;&amp;rcy;&amp;tcy;&amp;icy;&amp;ncy;&amp;kcy;&amp;icy; &amp;pcy;&amp;ocy; &amp;zcy;&amp;acy;&amp;pcy;&amp;rcy;&amp;ocy;&amp;scy;&amp;ucy; &amp;dcy;&amp;iecy;&amp;kcy;&amp;ocy;&amp;rcy;&amp;acy;&amp;tcy;&amp;icy;&amp;vcy;&amp;ncy;&amp;acy;&amp;yacy; &amp;shcy;&amp;pcy;&amp;acy;&amp;tcy;&amp;lcy;&amp;iecy;&amp;vcy;&amp;kcy;&amp;a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97657"/>
            <a:ext cx="2778584" cy="22844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&amp;Kcy;&amp;acy;&amp;rcy;&amp;tcy;&amp;icy;&amp;ncy;&amp;kcy;&amp;icy; &amp;pcy;&amp;ocy; &amp;zcy;&amp;acy;&amp;pcy;&amp;rcy;&amp;ocy;&amp;scy;&amp;ucy; &amp;dcy;&amp;iecy;&amp;kcy;&amp;ocy;&amp;rcy;&amp;acy;&amp;tcy;&amp;icy;&amp;vcy;&amp;ncy;&amp;acy;&amp;yacy; &amp;shcy;&amp;pcy;&amp;acy;&amp;tcy;&amp;lcy;&amp;iecy;&amp;vcy;&amp;kcy;&amp;acy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74" b="25306"/>
          <a:stretch/>
        </p:blipFill>
        <p:spPr bwMode="auto">
          <a:xfrm>
            <a:off x="6228184" y="3097656"/>
            <a:ext cx="2771799" cy="2284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9417" y="3097657"/>
            <a:ext cx="2882743" cy="2284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72798"/>
            <a:ext cx="842493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Декоративная шпаклевка в детском творчестве</a:t>
            </a:r>
          </a:p>
          <a:p>
            <a:pPr algn="ctr"/>
            <a:endParaRPr lang="ru-RU" sz="3200" dirty="0"/>
          </a:p>
          <a:p>
            <a:pPr algn="ctr"/>
            <a:endParaRPr lang="ru-RU" sz="3200" dirty="0" smtClean="0"/>
          </a:p>
          <a:p>
            <a:pPr algn="ctr"/>
            <a:r>
              <a:rPr lang="ru-RU" sz="2000" dirty="0" smtClean="0"/>
              <a:t>Преподаватель: Власова Нина Викторовна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7618159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112" y="404664"/>
            <a:ext cx="796056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2006251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33" t="6119" r="17453" b="5071"/>
          <a:stretch/>
        </p:blipFill>
        <p:spPr bwMode="auto">
          <a:xfrm>
            <a:off x="323528" y="1268760"/>
            <a:ext cx="3842257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F:\шпаклевка\IMG_77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04664"/>
            <a:ext cx="4248429" cy="54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6678116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шпаклевка\IMG_77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341" y="1653426"/>
            <a:ext cx="4713285" cy="379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F:\шпаклевка\IMG_77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096" y="620688"/>
            <a:ext cx="3990856" cy="515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9459793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шпаклевка\IMG_77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7951445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8086032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шпаклевка\IMG_77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961710" cy="633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5800581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шпаклевка\IMG_77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0863"/>
            <a:ext cx="8031611" cy="62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9268308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 с телефона\WP_20170318_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3995936" cy="7113645"/>
          </a:xfrm>
          <a:prstGeom prst="rect">
            <a:avLst/>
          </a:prstGeom>
          <a:noFill/>
        </p:spPr>
      </p:pic>
      <p:pic>
        <p:nvPicPr>
          <p:cNvPr id="1027" name="Picture 3" descr="D:\фото с телефона\WP_20170318_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3816424" cy="6794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73317325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ото с телефона\WP_20170318_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874838" y="-1131242"/>
            <a:ext cx="5229200" cy="93091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фото с телефона\WP_20170318_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494688" cy="47717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фото с телефона\WP_20170318_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7805" y="1484784"/>
            <a:ext cx="4176195" cy="4153068"/>
          </a:xfrm>
          <a:prstGeom prst="rect">
            <a:avLst/>
          </a:prstGeom>
          <a:noFill/>
        </p:spPr>
      </p:pic>
      <p:pic>
        <p:nvPicPr>
          <p:cNvPr id="4102" name="Picture 6" descr="D:\фото с телефона\WP_20170318_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32656"/>
            <a:ext cx="4827411" cy="616530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шпаклевка\IMG_77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20880" cy="622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2475055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фото с телефона\WP_20170318_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412776"/>
            <a:ext cx="4460726" cy="4304998"/>
          </a:xfrm>
          <a:prstGeom prst="rect">
            <a:avLst/>
          </a:prstGeom>
          <a:noFill/>
        </p:spPr>
      </p:pic>
      <p:pic>
        <p:nvPicPr>
          <p:cNvPr id="3" name="Picture 5" descr="D:\фото с телефона\WP_20170318_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4410201" cy="43924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шпаклевка\IMG_77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563"/>
            <a:ext cx="5256584" cy="644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2597285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&amp;Kcy;&amp;acy;&amp;rcy;&amp;tcy;&amp;icy;&amp;ncy;&amp;kcy;&amp;icy; &amp;pcy;&amp;ocy; &amp;zcy;&amp;acy;&amp;pcy;&amp;rcy;&amp;ocy;&amp;scy;&amp;ucy; &amp;rcy;&amp;icy;&amp;scy;&amp;ocy;&amp;vcy;&amp;acy;&amp;ncy;&amp;icy;&amp;iecy; &amp;shcy;&amp;pcy;&amp;acy;&amp;tcy;&amp;lcy;&amp;iecy;&amp;vcy;&amp;kcy;&amp;ocy;&amp;j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793310" cy="585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1034284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Kcy;&amp;acy;&amp;rcy;&amp;tcy;&amp;icy;&amp;ncy;&amp;kcy;&amp;icy; &amp;pcy;&amp;ocy; &amp;zcy;&amp;acy;&amp;pcy;&amp;rcy;&amp;ocy;&amp;scy;&amp;ucy; &amp;rcy;&amp;icy;&amp;scy;&amp;ocy;&amp;vcy;&amp;acy;&amp;ncy;&amp;icy;&amp;iecy; &amp;shcy;&amp;pcy;&amp;acy;&amp;tcy;&amp;lcy;&amp;iecy;&amp;vcy;&amp;kcy;&amp;ocy;&amp;j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824536" cy="636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69" y="3875293"/>
            <a:ext cx="3653343" cy="27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&amp;Kcy;&amp;acy;&amp;rcy;&amp;tcy;&amp;icy;&amp;ncy;&amp;kcy;&amp;icy; &amp;pcy;&amp;ocy; &amp;zcy;&amp;acy;&amp;pcy;&amp;rcy;&amp;ocy;&amp;scy;&amp;ucy; &amp;rcy;&amp;icy;&amp;scy;&amp;ocy;&amp;vcy;&amp;acy;&amp;ncy;&amp;icy;&amp;iecy; &amp;shcy;&amp;pcy;&amp;acy;&amp;tcy;&amp;lcy;&amp;iecy;&amp;vcy;&amp;kcy;&amp;ocy;&amp;j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1713" y="260648"/>
            <a:ext cx="3690057" cy="277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4992498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Kcy;&amp;acy;&amp;rcy;&amp;tcy;&amp;icy;&amp;ncy;&amp;kcy;&amp;icy; &amp;pcy;&amp;ocy; &amp;zcy;&amp;acy;&amp;pcy;&amp;rcy;&amp;ocy;&amp;scy;&amp;ucy; &amp;rcy;&amp;icy;&amp;scy;&amp;ocy;&amp;vcy;&amp;acy;&amp;ncy;&amp;icy;&amp;iecy; &amp;shcy;&amp;pcy;&amp;acy;&amp;tcy;&amp;lcy;&amp;iecy;&amp;vcy;&amp;kcy;&amp;ocy;&amp;j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278" y="116632"/>
            <a:ext cx="469797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Kcy;&amp;acy;&amp;rcy;&amp;tcy;&amp;icy;&amp;ncy;&amp;kcy;&amp;icy; &amp;pcy;&amp;ocy; &amp;zcy;&amp;acy;&amp;pcy;&amp;rcy;&amp;ocy;&amp;scy;&amp;ucy; &amp;rcy;&amp;icy;&amp;scy;&amp;ocy;&amp;vcy;&amp;acy;&amp;ncy;&amp;icy;&amp;iecy; &amp;shcy;&amp;pcy;&amp;acy;&amp;kcy;&amp;lcy;&amp;iecy;&amp;vcy;&amp;kcy;&amp;ocy;&amp;j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1974"/>
            <a:ext cx="3456384" cy="351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&amp;Kcy;&amp;acy;&amp;rcy;&amp;tcy;&amp;icy;&amp;ncy;&amp;kcy;&amp;icy; &amp;pcy;&amp;ocy; &amp;zcy;&amp;acy;&amp;pcy;&amp;rcy;&amp;ocy;&amp;scy;&amp;ucy; &amp;rcy;&amp;icy;&amp;scy;&amp;ocy;&amp;vcy;&amp;acy;&amp;ncy;&amp;icy;&amp;iecy; &amp;shcy;&amp;pcy;&amp;acy;&amp;kcy;&amp;lcy;&amp;iecy;&amp;vcy;&amp;kcy;&amp;ocy;&amp;j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05323" y="3181514"/>
            <a:ext cx="3200400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4670179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&amp;Kcy;&amp;acy;&amp;rcy;&amp;tcy;&amp;icy;&amp;ncy;&amp;kcy;&amp;icy; &amp;pcy;&amp;ocy; &amp;zcy;&amp;acy;&amp;pcy;&amp;rcy;&amp;ocy;&amp;scy;&amp;ucy; &amp;shcy;&amp;pcy;&amp;acy;&amp;kcy;&amp;lcy;&amp;iecy;&amp;vcy;&amp;kcy;&amp;acy; &amp;vcy; &amp;dcy;&amp;iecy;&amp;tcy;&amp;scy;&amp;kcy;&amp;ocy;&amp;mcy; &amp;tcy;&amp;vcy;&amp;ocy;&amp;rcy;&amp;chcy;&amp;iecy;&amp;scy;&amp;tcy;&amp;vcy;&amp;ie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5770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5703581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amp;Kcy;&amp;acy;&amp;rcy;&amp;tcy;&amp;icy;&amp;ncy;&amp;kcy;&amp;icy; &amp;pcy;&amp;ocy; &amp;zcy;&amp;acy;&amp;pcy;&amp;rcy;&amp;ocy;&amp;scy;&amp;ucy; &amp;rcy;&amp;icy;&amp;scy;&amp;ocy;&amp;vcy;&amp;acy;&amp;ncy;&amp;icy;&amp;iecy; &amp;shcy;&amp;pcy;&amp;acy;&amp;tcy;&amp;lcy;&amp;iecy;&amp;vcy;&amp;kcy;&amp;ocy;&amp;j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1923" y="14689"/>
            <a:ext cx="4749499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&amp;Kcy;&amp;acy;&amp;rcy;&amp;tcy;&amp;icy;&amp;ncy;&amp;kcy;&amp;icy; &amp;pcy;&amp;ocy; &amp;zcy;&amp;acy;&amp;pcy;&amp;rcy;&amp;ocy;&amp;scy;&amp;ucy; &amp;rcy;&amp;icy;&amp;scy;&amp;ocy;&amp;vcy;&amp;acy;&amp;ncy;&amp;icy;&amp;iecy; &amp;shcy;&amp;pcy;&amp;acy;&amp;kcy;&amp;lcy;&amp;iecy;&amp;vcy;&amp;kcy;&amp;ocy;&amp;j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1923" y="3645024"/>
            <a:ext cx="4784333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85115053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Kcy;&amp;acy;&amp;rcy;&amp;tcy;&amp;icy;&amp;ncy;&amp;kcy;&amp;icy; &amp;pcy;&amp;ocy; &amp;zcy;&amp;acy;&amp;pcy;&amp;rcy;&amp;ocy;&amp;scy;&amp;ucy; &amp;rcy;&amp;icy;&amp;scy;&amp;ocy;&amp;vcy;&amp;acy;&amp;ncy;&amp;icy;&amp;iecy; &amp;shcy;&amp;pcy;&amp;acy;&amp;kcy;&amp;lcy;&amp;iecy;&amp;vcy;&amp;kcy;&amp;ocy;&amp;j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692" y="908720"/>
            <a:ext cx="3761555" cy="490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&amp;Kcy;&amp;acy;&amp;rcy;&amp;tcy;&amp;icy;&amp;ncy;&amp;kcy;&amp;icy; &amp;pcy;&amp;ocy; &amp;zcy;&amp;acy;&amp;pcy;&amp;rcy;&amp;ocy;&amp;scy;&amp;ucy; &amp;rcy;&amp;icy;&amp;scy;&amp;ocy;&amp;vcy;&amp;acy;&amp;ncy;&amp;icy;&amp;iecy; &amp;shcy;&amp;pcy;&amp;acy;&amp;kcy;&amp;lcy;&amp;iecy;&amp;vcy;&amp;kcy;&amp;ocy;&amp;j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4308" y="1489055"/>
            <a:ext cx="4980272" cy="374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5766623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144</TotalTime>
  <Words>10</Words>
  <Application>Microsoft Office PowerPoint</Application>
  <PresentationFormat>Экран (4:3)</PresentationFormat>
  <Paragraphs>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Базовая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Viktor_VN</dc:creator>
  <cp:lastModifiedBy>001</cp:lastModifiedBy>
  <cp:revision>12</cp:revision>
  <dcterms:created xsi:type="dcterms:W3CDTF">2017-03-19T12:29:30Z</dcterms:created>
  <dcterms:modified xsi:type="dcterms:W3CDTF">2017-03-20T05:05:41Z</dcterms:modified>
</cp:coreProperties>
</file>