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5" y="1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47433A3-625C-4050-802E-9FB4B43D8CF2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ADBA586-8D40-4A2D-B485-B01CAEAD017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556792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Развитие творческих способностей обучающихся через изучение  орнаментов народов России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858293" y="4077072"/>
            <a:ext cx="3355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Преподаватель: Власова Н. В.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7527" y="395372"/>
            <a:ext cx="801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МБУ ДО «Детская художественная школа №1 им. И. И. Шишкина» ЕМР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06707" y="5517232"/>
            <a:ext cx="205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 Елабуга, 2020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37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файлы\Мое\НОВОЕ ПОРТФОЛИО\орнамент рельеф\IMG_20200110_2019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544616" cy="741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0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файлы\Мое\НОВОЕ ПОРТФОЛИО\орнамент рельеф\IMG_20200110_202912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040560" cy="673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73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файлы\Мое\НОВОЕ ПОРТФОЛИО\орнамент рельеф\IMG_20200110_2042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75698" y="864053"/>
            <a:ext cx="6858000" cy="512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02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файлы\Мое\НОВОЕ ПОРТФОЛИО\орнамент рельеф\IMG_20200110_2042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745272"/>
            <a:ext cx="5687368" cy="760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88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мои файлы\Мое\НОВОЕ ПОРТФОЛИО\орнамент рельеф\IMG_20200111_0947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5296994" cy="708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58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и файлы\Мое\НОВОЕ ПОРТФОЛИО\орнамент рельеф\IMG_20200111_101519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4063411" cy="541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мои файлы\Мое\НОВОЕ ПОРТФОЛИО\орнамент рельеф\IMG_20200111_1036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0224"/>
            <a:ext cx="4283968" cy="572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мои файлы\Мое\НОВОЕ ПОРТФОЛИО\орнамент рельеф\IMG_20200111_19155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4" b="25000"/>
          <a:stretch/>
        </p:blipFill>
        <p:spPr bwMode="auto">
          <a:xfrm>
            <a:off x="891139" y="548680"/>
            <a:ext cx="7824329" cy="55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58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-69850"/>
            <a:ext cx="5237163" cy="699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64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D:\мои файлы\Мое\НОВОЕ ПОРТФОЛИО\орнамент рельеф\IMG_20200111_1125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1428"/>
            <a:ext cx="4067944" cy="543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мои файлы\Мое\НОВОЕ ПОРТФОЛИО\орнамент рельеф\IMG_20200111_1125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993" y="656663"/>
            <a:ext cx="4635007" cy="619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48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мои файлы\Мое\НОВОЕ ПОРТФОЛИО\орнамент рельеф\IMG_20200111_123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51298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8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ina\Documents\орнам\тат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678" y="476672"/>
            <a:ext cx="2542326" cy="247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ina\Documents\орнам\тат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3635241" cy="272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ina\Documents\орнам\узбек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2476102" cy="247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ina\Documents\орнам\91de6a9b6f5e9fb3b43539edbe3b16c7--red-art-russian-fol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2" y="476672"/>
            <a:ext cx="2470299" cy="247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Nina\Documents\орнам\якут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90" y="4655699"/>
            <a:ext cx="3956587" cy="121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ina\Documents\орнам\бурят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90" y="3140968"/>
            <a:ext cx="3956814" cy="117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6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мои файлы\Мое\НОВОЕ ПОРТФОЛИО\орнамент рельеф\IMG_20200111_2148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104" y="-16968"/>
            <a:ext cx="4902448" cy="655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27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мои файлы\Мое\НОВОЕ ПОРТФОЛИО\орнамент рельеф\IMG_20200111_2149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088368" cy="680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22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мои файлы\Мое\НОВОЕ ПОРТФОЛИО\орнамент рельеф\IMG_20200111_215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-35169"/>
            <a:ext cx="5156200" cy="689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11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мои файлы\Мое\НОВОЕ ПОРТФОЛИО\орнамент рельеф\IMG_20200111_224714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2410"/>
            <a:ext cx="4807992" cy="642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46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мои файлы\Мое\НОВОЕ ПОРТФОЛИО\орнамент рельеф\IMG_20200112_1001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915" y="0"/>
            <a:ext cx="51298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26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мои файлы\Мое\НОВОЕ ПОРТФОЛИО\орнамент рельеф\IMG_20200112_100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5080000" cy="679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92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мои файлы\Мое\НОВОЕ ПОРТФОЛИО\орнамент рельеф\IMG_20200112_170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327"/>
            <a:ext cx="4881960" cy="652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0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мои файлы\Мое\НОВОЕ ПОРТФОЛИО\орнамент рельеф\IMG_20200113_0855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620688"/>
            <a:ext cx="8100392" cy="605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16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мои файлы\Мое\НОВОЕ ПОРТФОЛИО\орнамент рельеф\IMG_20200113_0900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-128829"/>
            <a:ext cx="5030168" cy="672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17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мои файлы\Мое\НОВОЕ ПОРТФОЛИО\орнамент рельеф\IMG_20200113_1058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4163845" cy="556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D:\мои файлы\Мое\НОВОЕ ПОРТФОЛИО\орнамент рельеф\IMG_20200113_105909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952" y="620688"/>
            <a:ext cx="4093048" cy="547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65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файлы\Мое\НОВОЕ ПОРТФОЛИО\орнамент рельеф\IMG_20200108_191934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3076"/>
            <a:ext cx="4968552" cy="664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01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мои файлы\Мое\НОВОЕ ПОРТФОЛИО\орнамент рельеф\IMG_20200113_1102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167288" cy="690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11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мои файлы\Мое\НОВОЕ ПОРТФОЛИО\орнамент рельеф\IMG_20200113_110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342" y="93542"/>
            <a:ext cx="5059922" cy="676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7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мои файлы\Мое\НОВОЕ ПОРТФОЛИО\орнамент рельеф\IMG_20200113_111140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8"/>
            <a:ext cx="6460238" cy="640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47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мои файлы\Мое\НОВОЕ ПОРТФОЛИО\орнамент рельеф\IMG_20200113_090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302624" cy="546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91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файлы\Мое\НОВОЕ ПОРТФОЛИО\орнамент рельеф\IMG_20200109_1857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0425"/>
            <a:ext cx="5022011" cy="671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06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файлы\Мое\НОВОЕ ПОРТФОЛИО\орнамент рельеф\IMG_20200109_1905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394631"/>
            <a:ext cx="5425083" cy="725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97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файлы\Мое\НОВОЕ ПОРТФОЛИО\орнамент рельеф\IMG_20200110_200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184576" cy="693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37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файлы\Мое\НОВОЕ ПОРТФОЛИО\орнамент рельеф\IMG_20200110_200534_1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04"/>
            <a:ext cx="5128020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34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файлы\Мое\НОВОЕ ПОРТФОЛИО\орнамент рельеф\IMG_20200110_20150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49" y="559059"/>
            <a:ext cx="4446241" cy="594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ои файлы\Мое\НОВОЕ ПОРТФОЛИО\орнамент рельеф\IMG_20200110_2016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54" y="559059"/>
            <a:ext cx="4446241" cy="594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00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15</TotalTime>
  <Words>40</Words>
  <Application>Microsoft Office PowerPoint</Application>
  <PresentationFormat>Экран (4:3)</PresentationFormat>
  <Paragraphs>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Nina</dc:creator>
  <cp:lastModifiedBy>Nina</cp:lastModifiedBy>
  <cp:revision>2</cp:revision>
  <dcterms:created xsi:type="dcterms:W3CDTF">2020-03-23T10:46:18Z</dcterms:created>
  <dcterms:modified xsi:type="dcterms:W3CDTF">2020-03-23T11:02:07Z</dcterms:modified>
</cp:coreProperties>
</file>