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5" r:id="rId2"/>
    <p:sldId id="256" r:id="rId3"/>
    <p:sldId id="271" r:id="rId4"/>
    <p:sldId id="259" r:id="rId5"/>
    <p:sldId id="258" r:id="rId6"/>
    <p:sldId id="260" r:id="rId7"/>
    <p:sldId id="257" r:id="rId8"/>
    <p:sldId id="265" r:id="rId9"/>
    <p:sldId id="266" r:id="rId10"/>
    <p:sldId id="280" r:id="rId11"/>
    <p:sldId id="263" r:id="rId12"/>
    <p:sldId id="262" r:id="rId13"/>
    <p:sldId id="270" r:id="rId14"/>
    <p:sldId id="264" r:id="rId15"/>
    <p:sldId id="274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99CC"/>
    <a:srgbClr val="FF6600"/>
    <a:srgbClr val="FF0066"/>
    <a:srgbClr val="FF0000"/>
    <a:srgbClr val="FFFF00"/>
    <a:srgbClr val="800080"/>
    <a:srgbClr val="FFFF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320" autoAdjust="0"/>
  </p:normalViewPr>
  <p:slideViewPr>
    <p:cSldViewPr>
      <p:cViewPr varScale="1">
        <p:scale>
          <a:sx n="69" d="100"/>
          <a:sy n="69" d="100"/>
        </p:scale>
        <p:origin x="7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0931CAB-A6D3-4808-BCC1-4FCD60C16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244CE-C91F-4F69-967F-D477821AF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703B4-BE05-4928-97C0-196E6DC78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78D6C-BFF7-4D86-9275-31E75D2D8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50A24-BA3A-476D-8C71-2DEF49DFE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3B365-D437-4803-8E3D-1448CE386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58677-D122-4AD1-833A-2DB2ED4E1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D801F-8DA9-48FD-8DFC-9CD2AF1A6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143EC-5368-474D-AB62-189C2F631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91E22-73BF-4FDC-A648-220C47D6A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AE231-67E3-4834-A8FE-F83EB0AD7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46F04-E8FB-4DF5-9B41-42D202BE1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3DD50-C276-4265-AE02-34D2BC0EC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76E4208-E9A3-4CCC-8BA4-03370B5EB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3.wmf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3.wmf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wmf"/><Relationship Id="rId5" Type="http://schemas.openxmlformats.org/officeDocument/2006/relationships/image" Target="../media/image1.wmf"/><Relationship Id="rId4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wm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3.wmf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053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67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2586037" y="3119437"/>
            <a:ext cx="57912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0"/>
            <a:ext cx="48768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681663" y="3005137"/>
            <a:ext cx="5867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6238875"/>
            <a:ext cx="5105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98463" y="1870075"/>
            <a:ext cx="77724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День Матери</a:t>
            </a:r>
          </a:p>
        </p:txBody>
      </p:sp>
      <p:pic>
        <p:nvPicPr>
          <p:cNvPr id="2059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3810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5105400"/>
            <a:ext cx="145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47244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9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135100">
            <a:off x="6755606" y="4436772"/>
            <a:ext cx="316706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5257800"/>
            <a:ext cx="99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9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75681">
            <a:off x="3332163" y="5724525"/>
            <a:ext cx="375761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3200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510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f84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2813" y="4419600"/>
            <a:ext cx="1260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" descr="D:\коллекция картинок\АНИМАШКИ\Цветы\flowers32[1]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" y="4114800"/>
            <a:ext cx="1714500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3" descr="D:\коллекция картинок\АНИМАШКИ\Цветы\flowers32[1]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4991100"/>
            <a:ext cx="10668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14" descr="J00991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38875"/>
            <a:ext cx="4038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6" name="Rectangle 28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4723280"/>
            <a:ext cx="6711950" cy="1330104"/>
          </a:xfrm>
        </p:spPr>
        <p:txBody>
          <a:bodyPr/>
          <a:lstStyle/>
          <a:p>
            <a:pPr marL="0" indent="0" algn="r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                                               Презентацию подготовила</a:t>
            </a:r>
          </a:p>
          <a:p>
            <a:pPr marL="0" indent="0" algn="r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Куимова Наталья Юрьевна</a:t>
            </a:r>
          </a:p>
          <a:p>
            <a:pPr marL="0" indent="0" algn="r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учитель начальных классов</a:t>
            </a:r>
          </a:p>
          <a:p>
            <a:pPr marL="0" indent="0" algn="r">
              <a:buFontTx/>
              <a:buNone/>
            </a:pPr>
            <a:r>
              <a:rPr lang="ru-RU" sz="1400" dirty="0" smtClean="0"/>
              <a:t>                                                                                      </a:t>
            </a:r>
          </a:p>
          <a:p>
            <a:pPr marL="0" indent="0" algn="ctr">
              <a:buFontTx/>
              <a:buNone/>
            </a:pPr>
            <a:r>
              <a:rPr lang="ru-RU" sz="1400" dirty="0" smtClean="0"/>
              <a:t>                                    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3315" name="Picture 3" descr="8113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607" b="9085"/>
          <a:stretch>
            <a:fillRect/>
          </a:stretch>
        </p:blipFill>
        <p:spPr>
          <a:xfrm>
            <a:off x="0" y="0"/>
            <a:ext cx="9144000" cy="6159500"/>
          </a:xfrm>
        </p:spPr>
      </p:pic>
      <p:pic>
        <p:nvPicPr>
          <p:cNvPr id="13316" name="Picture 5" descr="J01878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4800"/>
            <a:ext cx="1831975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5181600"/>
            <a:ext cx="9448800" cy="1524000"/>
          </a:xfrm>
        </p:spPr>
        <p:txBody>
          <a:bodyPr/>
          <a:lstStyle/>
          <a:p>
            <a:pPr eaLnBrk="1" hangingPunct="1"/>
            <a:r>
              <a:rPr lang="ru-RU" sz="4000" b="1" i="1" dirty="0" smtClean="0"/>
              <a:t> </a:t>
            </a:r>
            <a:r>
              <a:rPr lang="ru-RU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Каждую секунду в мире рождается три человека, и они тоже вскоре смогут произнести слово “мама”. С первого дня жизни ребенка мать живет его дыханием, его слезами и улыбками.</a:t>
            </a: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pic>
        <p:nvPicPr>
          <p:cNvPr id="13318" name="Picture 11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2593647" y="2802731"/>
            <a:ext cx="61229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4" descr="J00991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56198">
            <a:off x="6248400" y="4572000"/>
            <a:ext cx="28956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3" descr="f84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1400" y="4191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145bi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38100" y="0"/>
            <a:ext cx="9144000" cy="6858000"/>
          </a:xfrm>
        </p:spPr>
      </p:pic>
      <p:sp>
        <p:nvSpPr>
          <p:cNvPr id="14339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96200" cy="2209800"/>
          </a:xfrm>
        </p:spPr>
        <p:txBody>
          <a:bodyPr/>
          <a:lstStyle/>
          <a:p>
            <a:pPr algn="l" eaLnBrk="1" hangingPunct="1"/>
            <a:r>
              <a:rPr lang="ru-RU" sz="2800" b="1" i="1" dirty="0" smtClean="0">
                <a:solidFill>
                  <a:schemeClr val="bg1"/>
                </a:solidFill>
              </a:rPr>
              <a:t>Солнце согревает все живое, а ее любовь жизнь малыша.</a:t>
            </a:r>
            <a:r>
              <a:rPr lang="ru-RU" sz="2800" b="1" i="1" dirty="0" smtClean="0">
                <a:solidFill>
                  <a:schemeClr val="accent2"/>
                </a:solidFill>
              </a:rPr>
              <a:t> </a:t>
            </a:r>
            <a:br>
              <a:rPr lang="ru-RU" sz="2800" b="1" i="1" dirty="0" smtClean="0">
                <a:solidFill>
                  <a:schemeClr val="accent2"/>
                </a:solidFill>
              </a:rPr>
            </a:br>
            <a:r>
              <a:rPr lang="ru-RU" sz="2800" b="1" i="1" dirty="0" smtClean="0">
                <a:solidFill>
                  <a:srgbClr val="FF0066"/>
                </a:solidFill>
              </a:rPr>
              <a:t>У мамы самое доброе и ласковое сердце, самые добрые и ласковые руки на свете!</a:t>
            </a:r>
            <a:r>
              <a:rPr lang="ru-RU" sz="2800" dirty="0" smtClean="0"/>
              <a:t> </a:t>
            </a:r>
          </a:p>
        </p:txBody>
      </p:sp>
      <p:pic>
        <p:nvPicPr>
          <p:cNvPr id="14340" name="Picture 7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J018781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04800" y="4114800"/>
            <a:ext cx="1544638" cy="2001838"/>
          </a:xfrm>
          <a:noFill/>
        </p:spPr>
      </p:pic>
      <p:pic>
        <p:nvPicPr>
          <p:cNvPr id="14342" name="Picture 9" descr="J00991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456198">
            <a:off x="6629400" y="5181600"/>
            <a:ext cx="23622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f84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724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152400"/>
            <a:ext cx="3962400" cy="5715000"/>
          </a:xfrm>
        </p:spPr>
        <p:txBody>
          <a:bodyPr/>
          <a:lstStyle/>
          <a:p>
            <a:pPr eaLnBrk="1" hangingPunct="1"/>
            <a:r>
              <a:rPr lang="ru-RU" sz="2800" b="1" dirty="0" smtClean="0"/>
              <a:t>  </a:t>
            </a: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Мать-чудо мира! Своей готовностью к самопожертвованию она наделяет ребёнка чувством надежности, защищенности!</a:t>
            </a:r>
          </a:p>
        </p:txBody>
      </p:sp>
      <p:pic>
        <p:nvPicPr>
          <p:cNvPr id="15364" name="Picture 4" descr="anne_cocuk_resimleri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113338" cy="6858000"/>
          </a:xfrm>
        </p:spPr>
      </p:pic>
      <p:pic>
        <p:nvPicPr>
          <p:cNvPr id="15365" name="Picture 5" descr="J01878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4648200"/>
            <a:ext cx="1808163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J01878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5029200"/>
            <a:ext cx="1065213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J00991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154738"/>
            <a:ext cx="57912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9" descr="J00991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1743075" y="2752725"/>
            <a:ext cx="624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2" descr="J00991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310588">
            <a:off x="7086600" y="457200"/>
            <a:ext cx="18288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1" descr="f84[1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0" y="2286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6387" name="Picture 4" descr="mamarebenoklubov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350"/>
            <a:ext cx="7007225" cy="6851650"/>
          </a:xfrm>
        </p:spPr>
      </p:pic>
      <p:pic>
        <p:nvPicPr>
          <p:cNvPr id="16388" name="Picture 6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943600"/>
            <a:ext cx="67325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304800"/>
            <a:ext cx="6705600" cy="1981200"/>
          </a:xfrm>
        </p:spPr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66"/>
                </a:solidFill>
              </a:rPr>
              <a:t>С  ПРАЗДНИКОМ ВАС!</a:t>
            </a:r>
          </a:p>
        </p:txBody>
      </p:sp>
      <p:pic>
        <p:nvPicPr>
          <p:cNvPr id="16390" name="Picture 8" descr="NA01357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4784725"/>
            <a:ext cx="28194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9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48006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0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54102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1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05800" y="48006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2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2440781" y="2974181"/>
            <a:ext cx="61722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7411" name="Picture 4" descr="f_1815850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216" y="76200"/>
            <a:ext cx="6228184" cy="6781800"/>
          </a:xfrm>
        </p:spPr>
      </p:pic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3505200" y="304800"/>
            <a:ext cx="5486400" cy="1371600"/>
          </a:xfrm>
        </p:spPr>
        <p:txBody>
          <a:bodyPr/>
          <a:lstStyle/>
          <a:p>
            <a:pPr algn="l" eaLnBrk="1" hangingPunct="1"/>
            <a:r>
              <a:rPr lang="ru-RU" sz="3600" b="1" i="1" dirty="0" smtClean="0">
                <a:solidFill>
                  <a:srgbClr val="00B0F0"/>
                </a:solidFill>
              </a:rPr>
              <a:t>Пожелаем матерям всего мира :</a:t>
            </a:r>
            <a:r>
              <a:rPr lang="ru-RU" sz="3600" b="1" i="1" dirty="0" smtClean="0">
                <a:solidFill>
                  <a:srgbClr val="FFFF00"/>
                </a:solidFill>
              </a:rPr>
              <a:t>счастья,</a:t>
            </a:r>
            <a:r>
              <a:rPr lang="ru-RU" sz="3600" b="1" i="1" dirty="0" smtClean="0">
                <a:solidFill>
                  <a:srgbClr val="00B0F0"/>
                </a:solidFill>
              </a:rPr>
              <a:t> </a:t>
            </a:r>
            <a:r>
              <a:rPr lang="ru-RU" sz="3600" b="1" i="1" dirty="0" smtClean="0">
                <a:solidFill>
                  <a:srgbClr val="FF99CC"/>
                </a:solidFill>
              </a:rPr>
              <a:t>добра,</a:t>
            </a:r>
            <a:r>
              <a:rPr lang="ru-RU" sz="3600" b="1" i="1" dirty="0" smtClean="0">
                <a:solidFill>
                  <a:srgbClr val="00B0F0"/>
                </a:solidFill>
              </a:rPr>
              <a:t> </a:t>
            </a:r>
            <a:r>
              <a:rPr lang="ru-RU" sz="3600" b="1" i="1" dirty="0" smtClean="0">
                <a:solidFill>
                  <a:srgbClr val="92D050"/>
                </a:solidFill>
              </a:rPr>
              <a:t>мира,</a:t>
            </a:r>
            <a:r>
              <a:rPr lang="ru-RU" sz="3600" b="1" i="1" dirty="0" smtClean="0">
                <a:solidFill>
                  <a:srgbClr val="00B0F0"/>
                </a:solidFill>
              </a:rPr>
              <a:t> </a:t>
            </a:r>
            <a:r>
              <a:rPr lang="ru-RU" sz="3600" b="1" i="1" dirty="0" smtClean="0">
                <a:solidFill>
                  <a:srgbClr val="FF6600"/>
                </a:solidFill>
              </a:rPr>
              <a:t>любви !</a:t>
            </a:r>
          </a:p>
        </p:txBody>
      </p:sp>
      <p:pic>
        <p:nvPicPr>
          <p:cNvPr id="17413" name="Picture 6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15050"/>
            <a:ext cx="6781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44196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9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2713831" y="2713831"/>
            <a:ext cx="60960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8229600" cy="4694238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3333FF"/>
                </a:solidFill>
              </a:rPr>
              <a:t>          </a:t>
            </a:r>
            <a:r>
              <a:rPr lang="ru-RU" sz="3600" b="1" dirty="0" smtClean="0">
                <a:solidFill>
                  <a:srgbClr val="FF5050"/>
                </a:solidFill>
              </a:rPr>
              <a:t>Дорогие женщины!</a:t>
            </a:r>
            <a:br>
              <a:rPr lang="ru-RU" sz="3600" b="1" dirty="0" smtClean="0">
                <a:solidFill>
                  <a:srgbClr val="FF5050"/>
                </a:solidFill>
              </a:rPr>
            </a:br>
            <a:r>
              <a:rPr lang="ru-RU" sz="3600" i="1" dirty="0" smtClean="0">
                <a:solidFill>
                  <a:srgbClr val="00B050"/>
                </a:solidFill>
              </a:rPr>
              <a:t>Пусть ваши лица устают только от улыбок, а руки –от букетов цветов!</a:t>
            </a:r>
            <a:br>
              <a:rPr lang="ru-RU" sz="3600" i="1" dirty="0" smtClean="0">
                <a:solidFill>
                  <a:srgbClr val="00B050"/>
                </a:solidFill>
              </a:rPr>
            </a:br>
            <a:r>
              <a:rPr lang="ru-RU" sz="3600" i="1" dirty="0" smtClean="0">
                <a:solidFill>
                  <a:srgbClr val="00B050"/>
                </a:solidFill>
              </a:rPr>
              <a:t>Пусть ваш домашний очаг всегда украшает уют, достаток, любовь, счастье!</a:t>
            </a:r>
            <a:br>
              <a:rPr lang="ru-RU" sz="3600" i="1" dirty="0" smtClean="0">
                <a:solidFill>
                  <a:srgbClr val="00B050"/>
                </a:solidFill>
              </a:rPr>
            </a:br>
            <a:r>
              <a:rPr lang="ru-RU" sz="3600" i="1" dirty="0" smtClean="0">
                <a:solidFill>
                  <a:srgbClr val="00B050"/>
                </a:solidFill>
              </a:rPr>
              <a:t>Пусть ваши дети будут послушными!</a:t>
            </a:r>
          </a:p>
        </p:txBody>
      </p:sp>
      <p:pic>
        <p:nvPicPr>
          <p:cNvPr id="18436" name="Picture 3" descr="657a8bc2b97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5814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15050"/>
            <a:ext cx="6781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2718593" y="2718593"/>
            <a:ext cx="60960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9459" name="Picture 2" descr="i-10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0"/>
            <a:ext cx="7010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539552" y="5373216"/>
            <a:ext cx="8208912" cy="123713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5055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 за 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внимание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!</a:t>
            </a:r>
          </a:p>
        </p:txBody>
      </p:sp>
      <p:pic>
        <p:nvPicPr>
          <p:cNvPr id="19461" name="Picture 5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6806" y="332656"/>
            <a:ext cx="65039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5181600" y="762000"/>
            <a:ext cx="3810000" cy="57150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50000">
                <a:srgbClr val="FF99CC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257800" y="304800"/>
            <a:ext cx="3886200" cy="61722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66"/>
                </a:solidFill>
              </a:rPr>
              <a:t>САМАЯ ПРЕКРАСНАЯ ИЗ ЖЕНЩИН - ЖЕНЩИНА С РЕБЁНКОМ  НА РУКАХ!</a:t>
            </a:r>
          </a:p>
        </p:txBody>
      </p:sp>
      <p:pic>
        <p:nvPicPr>
          <p:cNvPr id="3077" name="Picture 6" descr="170859700071d47aca0cd9075e981cbc0dd3d1553d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29" b="5531"/>
          <a:stretch>
            <a:fillRect/>
          </a:stretch>
        </p:blipFill>
        <p:spPr>
          <a:xfrm>
            <a:off x="152400" y="228600"/>
            <a:ext cx="4894263" cy="6477000"/>
          </a:xfrm>
        </p:spPr>
      </p:pic>
      <p:pic>
        <p:nvPicPr>
          <p:cNvPr id="3078" name="Picture 10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6183313"/>
            <a:ext cx="55626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2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2645568" y="2874168"/>
            <a:ext cx="60198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3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640682" y="2778918"/>
            <a:ext cx="632460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4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563"/>
            <a:ext cx="5105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6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3400" y="5867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7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6096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8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34400" y="4419600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21" descr="J00991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6448425"/>
            <a:ext cx="21494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9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38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20" descr="f84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0" y="51816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accent2"/>
                </a:solidFill>
              </a:rPr>
              <a:t>Не случайно народная мудрость слово </a:t>
            </a:r>
            <a:r>
              <a:rPr lang="ru-RU" sz="2800" b="1" smtClean="0">
                <a:solidFill>
                  <a:srgbClr val="FF0000"/>
                </a:solidFill>
              </a:rPr>
              <a:t>“мама”</a:t>
            </a:r>
            <a:r>
              <a:rPr lang="ru-RU" sz="2800" b="1" smtClean="0">
                <a:solidFill>
                  <a:schemeClr val="accent2"/>
                </a:solidFill>
              </a:rPr>
              <a:t> поставила рядом с другим великим словом – </a:t>
            </a:r>
            <a:r>
              <a:rPr lang="ru-RU" sz="2800" b="1" smtClean="0">
                <a:solidFill>
                  <a:srgbClr val="FF0000"/>
                </a:solidFill>
              </a:rPr>
              <a:t>“Родина”.</a:t>
            </a:r>
            <a:r>
              <a:rPr lang="ru-RU" sz="4000" smtClean="0"/>
              <a:t> </a:t>
            </a:r>
          </a:p>
        </p:txBody>
      </p:sp>
      <p:pic>
        <p:nvPicPr>
          <p:cNvPr id="4100" name="Picture 6" descr="nursingpillow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981200"/>
            <a:ext cx="4495800" cy="4495800"/>
          </a:xfrm>
        </p:spPr>
      </p:pic>
      <p:sp>
        <p:nvSpPr>
          <p:cNvPr id="23565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5410200" y="990600"/>
            <a:ext cx="3124200" cy="2133600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Дом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Папа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Мама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Семья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Солнышко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Школа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Хлеб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Труд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Москва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Россия</a:t>
            </a:r>
          </a:p>
          <a:p>
            <a:pPr algn="ctr" eaLnBrk="1" hangingPunct="1"/>
            <a:r>
              <a:rPr lang="ru-RU" sz="2800" b="1" smtClean="0">
                <a:solidFill>
                  <a:srgbClr val="FF0000"/>
                </a:solidFill>
              </a:rPr>
              <a:t>Победа</a:t>
            </a:r>
          </a:p>
          <a:p>
            <a:pPr eaLnBrk="1" hangingPunct="1"/>
            <a:endParaRPr lang="ru-RU" sz="2800" b="1" smtClean="0">
              <a:solidFill>
                <a:srgbClr val="FF0000"/>
              </a:solidFill>
            </a:endParaRPr>
          </a:p>
        </p:txBody>
      </p:sp>
      <p:pic>
        <p:nvPicPr>
          <p:cNvPr id="4102" name="Picture 15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54738"/>
            <a:ext cx="57912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9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56198">
            <a:off x="7315200" y="5867400"/>
            <a:ext cx="20574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8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00" y="57912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5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5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J01994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5159375"/>
            <a:ext cx="222885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xn-b1ab7abkm4ewa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971800"/>
            <a:ext cx="8915400" cy="3322638"/>
          </a:xfrm>
        </p:spPr>
        <p:txBody>
          <a:bodyPr/>
          <a:lstStyle/>
          <a:p>
            <a:pPr eaLnBrk="1" hangingPunct="1"/>
            <a:r>
              <a:rPr lang="ru-RU" sz="3600" b="1" i="1" dirty="0" smtClean="0">
                <a:solidFill>
                  <a:srgbClr val="FF0066"/>
                </a:solidFill>
              </a:rPr>
              <a:t>Мама, мамочка!</a:t>
            </a:r>
            <a:r>
              <a:rPr lang="ru-RU" sz="3600" b="1" i="1" dirty="0" smtClean="0">
                <a:solidFill>
                  <a:srgbClr val="0033CC"/>
                </a:solidFill>
              </a:rPr>
              <a:t> </a:t>
            </a:r>
            <a:r>
              <a:rPr lang="ru-RU" sz="3600" b="1" i="1" dirty="0" smtClean="0">
                <a:solidFill>
                  <a:schemeClr val="bg1"/>
                </a:solidFill>
              </a:rPr>
              <a:t>Сколько тепла таит это слово! Материнская любовь способна греть нас всегда, потому что дети – самое дорогое для матери</a:t>
            </a:r>
            <a:r>
              <a:rPr lang="ru-RU" sz="3600" b="1" i="1" dirty="0" smtClean="0">
                <a:solidFill>
                  <a:srgbClr val="0033CC"/>
                </a:solidFill>
              </a:rPr>
              <a:t>. </a:t>
            </a:r>
            <a:r>
              <a:rPr lang="ru-RU" sz="3600" b="1" i="1" dirty="0" smtClean="0">
                <a:solidFill>
                  <a:srgbClr val="FF0066"/>
                </a:solidFill>
              </a:rPr>
              <a:t>Мама – первый учитель и друг</a:t>
            </a:r>
            <a:r>
              <a:rPr lang="ru-RU" sz="3600" b="1" i="1" dirty="0" smtClean="0">
                <a:solidFill>
                  <a:schemeClr val="bg1"/>
                </a:solidFill>
              </a:rPr>
              <a:t>, она всегда поймет, утешит, поможет!</a:t>
            </a:r>
            <a:r>
              <a:rPr lang="ru-RU" sz="4000" i="1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5125" name="Picture 6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343525" y="3057525"/>
            <a:ext cx="6858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7" descr="J00991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277956">
            <a:off x="0" y="533400"/>
            <a:ext cx="21494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f84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228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147" name="Picture 4" descr="f_181585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1474" b="7401"/>
          <a:stretch>
            <a:fillRect/>
          </a:stretch>
        </p:blipFill>
        <p:spPr>
          <a:xfrm>
            <a:off x="3575050" y="2003425"/>
            <a:ext cx="5568950" cy="4854575"/>
          </a:xfrm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867400" cy="6705600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rgbClr val="92D050"/>
                </a:solidFill>
              </a:rPr>
              <a:t>Слово </a:t>
            </a:r>
            <a:r>
              <a:rPr lang="ru-RU" sz="3600" b="1" dirty="0" smtClean="0">
                <a:solidFill>
                  <a:srgbClr val="FF0000"/>
                </a:solidFill>
              </a:rPr>
              <a:t>мама</a:t>
            </a:r>
            <a:r>
              <a:rPr lang="ru-RU" sz="3600" b="1" dirty="0" smtClean="0">
                <a:solidFill>
                  <a:srgbClr val="92D050"/>
                </a:solidFill>
              </a:rPr>
              <a:t> – одно из самых древних на Земле. Оно почти одинаково звучит на всех языках . Сколько тепла таит слово, которым называют самого близкого, дорогого и единственного человека!</a:t>
            </a:r>
          </a:p>
        </p:txBody>
      </p:sp>
      <p:pic>
        <p:nvPicPr>
          <p:cNvPr id="6149" name="Picture 14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6227763"/>
            <a:ext cx="548640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5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5672932" y="2777331"/>
            <a:ext cx="62484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8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56198">
            <a:off x="6248400" y="609600"/>
            <a:ext cx="20574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6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3048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mama_ru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9144000" cy="6864350"/>
          </a:xfrm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20688"/>
            <a:ext cx="9144000" cy="1600200"/>
          </a:xfrm>
        </p:spPr>
        <p:txBody>
          <a:bodyPr/>
          <a:lstStyle/>
          <a:p>
            <a:pPr algn="l" eaLnBrk="1" hangingPunct="1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Есть такие понятия: мудрость матери, мужество матери. Люди складывают стихи о чутком сердце матери…</a:t>
            </a:r>
          </a:p>
        </p:txBody>
      </p:sp>
      <p:pic>
        <p:nvPicPr>
          <p:cNvPr id="7172" name="Picture 9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299075" y="3013075"/>
            <a:ext cx="6858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11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56198">
            <a:off x="6423025" y="5851525"/>
            <a:ext cx="2438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0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_mg_8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429000"/>
            <a:ext cx="7543800" cy="3219450"/>
          </a:xfrm>
        </p:spPr>
        <p:txBody>
          <a:bodyPr/>
          <a:lstStyle/>
          <a:p>
            <a:pPr eaLnBrk="1" hangingPunct="1"/>
            <a:r>
              <a:rPr lang="ru-RU" sz="4000" i="1" dirty="0" smtClean="0">
                <a:solidFill>
                  <a:srgbClr val="FF0000"/>
                </a:solidFill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</a:rPr>
              <a:t>Мама </a:t>
            </a:r>
            <a:r>
              <a:rPr lang="ru-RU" sz="3600" i="1" dirty="0" smtClean="0">
                <a:solidFill>
                  <a:srgbClr val="FFFF00"/>
                </a:solidFill>
              </a:rPr>
              <a:t>учит нас быть мудрыми, дает советы, заботится о нас, передает нам свои песни, оберегает нас. Мать следит за нашей дорогой. </a:t>
            </a:r>
            <a:r>
              <a:rPr lang="ru-RU" sz="3600" i="1" dirty="0" smtClean="0">
                <a:solidFill>
                  <a:srgbClr val="FF0000"/>
                </a:solidFill>
              </a:rPr>
              <a:t>Материнская любовь греет до старости.</a:t>
            </a:r>
            <a:r>
              <a:rPr lang="ru-RU" sz="4000" i="1" dirty="0" smtClean="0"/>
              <a:t> </a:t>
            </a:r>
          </a:p>
        </p:txBody>
      </p:sp>
      <p:pic>
        <p:nvPicPr>
          <p:cNvPr id="8196" name="Picture 7" descr="J0099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6324600"/>
            <a:ext cx="2825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8" descr="J0099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6248400"/>
            <a:ext cx="2825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9" descr="J0099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6019800" y="6172200"/>
            <a:ext cx="28257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0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56198">
            <a:off x="-457200" y="914400"/>
            <a:ext cx="3449638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1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533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CC"/>
              </a:gs>
              <a:gs pos="50000">
                <a:schemeClr val="bg1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0" y="381000"/>
            <a:ext cx="2590800" cy="4038600"/>
          </a:xfrm>
        </p:spPr>
        <p:txBody>
          <a:bodyPr/>
          <a:lstStyle/>
          <a:p>
            <a:pPr algn="l" eaLnBrk="1" hangingPunct="1"/>
            <a:r>
              <a:rPr lang="ru-RU" sz="3600" b="1" smtClean="0">
                <a:solidFill>
                  <a:srgbClr val="800080"/>
                </a:solidFill>
              </a:rPr>
              <a:t>Песни, спетые вместе с мамой , помнятся всю жизнь!</a:t>
            </a:r>
          </a:p>
        </p:txBody>
      </p:sp>
      <p:pic>
        <p:nvPicPr>
          <p:cNvPr id="9220" name="Picture 7" descr="FD0029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4570413"/>
            <a:ext cx="26670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mikrofon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52400"/>
            <a:ext cx="5294313" cy="6126163"/>
          </a:xfrm>
        </p:spPr>
      </p:pic>
      <p:pic>
        <p:nvPicPr>
          <p:cNvPr id="9222" name="Picture 6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91200"/>
            <a:ext cx="61229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8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2262981" y="2918619"/>
            <a:ext cx="61229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9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43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0" descr="J00991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2537619" y="2918619"/>
            <a:ext cx="612298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Mama_i_dochka_chitayut_Dve_jen_seminar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915400" cy="1905000"/>
          </a:xfrm>
        </p:spPr>
        <p:txBody>
          <a:bodyPr/>
          <a:lstStyle/>
          <a:p>
            <a:pPr algn="l" eaLnBrk="1" hangingPunct="1"/>
            <a:r>
              <a:rPr lang="ru-RU" sz="4000" dirty="0" smtClean="0">
                <a:solidFill>
                  <a:srgbClr val="FF0066"/>
                </a:solidFill>
              </a:rPr>
              <a:t>Мама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– это огромное окно в мир. </a:t>
            </a:r>
            <a:r>
              <a:rPr lang="ru-RU" sz="2000" dirty="0" smtClean="0">
                <a:solidFill>
                  <a:schemeClr val="bg1"/>
                </a:solidFill>
              </a:rPr>
              <a:t>Она помогает малышу понять красоту леса и неба, луны и солнца, облаков и звезд…  </a:t>
            </a:r>
            <a:r>
              <a:rPr lang="ru-RU" sz="3600" b="1" dirty="0" smtClean="0">
                <a:solidFill>
                  <a:srgbClr val="FF0066"/>
                </a:solidFill>
              </a:rPr>
              <a:t>Мамины уроки – на всю жизнь !</a:t>
            </a:r>
          </a:p>
        </p:txBody>
      </p:sp>
      <p:pic>
        <p:nvPicPr>
          <p:cNvPr id="11268" name="Picture 5" descr="J0099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J0099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56198">
            <a:off x="7315200" y="4953000"/>
            <a:ext cx="20574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f84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4724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____________________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_____________________</Template>
  <TotalTime>39</TotalTime>
  <Words>310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Impact</vt:lpstr>
      <vt:lpstr>_____________________</vt:lpstr>
      <vt:lpstr>Презентация PowerPoint</vt:lpstr>
      <vt:lpstr>САМАЯ ПРЕКРАСНАЯ ИЗ ЖЕНЩИН - ЖЕНЩИНА С РЕБЁНКОМ  НА РУКАХ!</vt:lpstr>
      <vt:lpstr>Не случайно народная мудрость слово “мама” поставила рядом с другим великим словом – “Родина”. </vt:lpstr>
      <vt:lpstr>Мама, мамочка! Сколько тепла таит это слово! Материнская любовь способна греть нас всегда, потому что дети – самое дорогое для матери. Мама – первый учитель и друг, она всегда поймет, утешит, поможет! </vt:lpstr>
      <vt:lpstr>Слово мама – одно из самых древних на Земле. Оно почти одинаково звучит на всех языках . Сколько тепла таит слово, которым называют самого близкого, дорогого и единственного человека!</vt:lpstr>
      <vt:lpstr> Есть такие понятия: мудрость матери, мужество матери. Люди складывают стихи о чутком сердце матери…</vt:lpstr>
      <vt:lpstr> Мама учит нас быть мудрыми, дает советы, заботится о нас, передает нам свои песни, оберегает нас. Мать следит за нашей дорогой. Материнская любовь греет до старости. </vt:lpstr>
      <vt:lpstr>Песни, спетые вместе с мамой , помнятся всю жизнь!</vt:lpstr>
      <vt:lpstr>Мама – это огромное окно в мир. Она помогает малышу понять красоту леса и неба, луны и солнца, облаков и звезд…  Мамины уроки – на всю жизнь !</vt:lpstr>
      <vt:lpstr> Каждую секунду в мире рождается три человека, и они тоже вскоре смогут произнести слово “мама”. С первого дня жизни ребенка мать живет его дыханием, его слезами и улыбками. </vt:lpstr>
      <vt:lpstr>Солнце согревает все живое, а ее любовь жизнь малыша.  У мамы самое доброе и ласковое сердце, самые добрые и ласковые руки на свете! </vt:lpstr>
      <vt:lpstr>  Мать-чудо мира! Своей готовностью к самопожертвованию она наделяет ребёнка чувством надежности, защищенности!</vt:lpstr>
      <vt:lpstr>С  ПРАЗДНИКОМ ВАС!</vt:lpstr>
      <vt:lpstr>Пожелаем матерям всего мира :счастья, добра, мира, любви !</vt:lpstr>
      <vt:lpstr>          Дорогие женщины! Пусть ваши лица устают только от улыбок, а руки –от букетов цветов! Пусть ваш домашний очаг всегда украшает уют, достаток, любовь, счастье! Пусть ваши дети будут послушными!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8</cp:revision>
  <cp:lastPrinted>1601-01-01T00:00:00Z</cp:lastPrinted>
  <dcterms:created xsi:type="dcterms:W3CDTF">2012-10-24T14:18:53Z</dcterms:created>
  <dcterms:modified xsi:type="dcterms:W3CDTF">2023-09-27T18:23:17Z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