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7" r:id="rId3"/>
    <p:sldId id="275" r:id="rId4"/>
    <p:sldId id="274" r:id="rId5"/>
    <p:sldId id="259" r:id="rId6"/>
    <p:sldId id="271" r:id="rId7"/>
    <p:sldId id="273" r:id="rId8"/>
    <p:sldId id="260" r:id="rId9"/>
    <p:sldId id="261" r:id="rId10"/>
    <p:sldId id="266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4589" autoAdjust="0"/>
  </p:normalViewPr>
  <p:slideViewPr>
    <p:cSldViewPr>
      <p:cViewPr varScale="1">
        <p:scale>
          <a:sx n="62" d="100"/>
          <a:sy n="62" d="100"/>
        </p:scale>
        <p:origin x="-95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C05BF-C80E-4BAA-9D4F-24F3EA963349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CE5061-49A1-4FA6-B61E-640D81617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9388" y="1659672"/>
            <a:ext cx="7402132" cy="122413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Презентация к уроку развития речи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«Подготовка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написанию сочинения по картине В.М. Васнецова «Баян» (9 класс)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005064"/>
            <a:ext cx="7772400" cy="10801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Волкова Надежда Николаевна, учитель русского языка и литературы ГБОУ АО «Вычегодская СКОШИ»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980728"/>
            <a:ext cx="2458616" cy="417646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Используйте словосочетания, фразы: зелёный холм,  зелёная трава.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цвету</a:t>
            </a:r>
            <a:r>
              <a:rPr lang="ru-RU" sz="24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́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разнотра</a:t>
            </a:r>
            <a:r>
              <a:rPr lang="ru-RU" sz="24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́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вье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небо мрачное, тяжёлые облака, создаёт настроение.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ВАСНЕЦОВ Виктор - Баян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4920088" cy="3653166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15616" y="620688"/>
            <a:ext cx="6541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Какой фон у картины? Опишите природу.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268262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Подведение итогов урока.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Рефле</a:t>
            </a:r>
            <a:r>
              <a:rPr lang="ru-RU" b="1" dirty="0" err="1" smtClean="0">
                <a:latin typeface="Times New Roman"/>
                <a:cs typeface="Times New Roman"/>
              </a:rPr>
              <a:t>́́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ксия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 rot="10800000" flipV="1">
            <a:off x="762000" y="1658619"/>
            <a:ext cx="838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Оцените свою работу.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Понравилось вам готовиться к написанию сочинения?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 чем испытывали затруднения?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645024"/>
            <a:ext cx="7776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Напишите сочинение по данному плану в черновике: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План.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В.М. Васнецов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родонача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льник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нового,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национа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 направления в русском искусстве.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Описание картины «Баян»: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Передний план картины.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Главный герой картины.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Цветовая гамма.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Моё отношение к картине.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3068960"/>
            <a:ext cx="3200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32656"/>
            <a:ext cx="8183880" cy="1080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Разговор к уроку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71600" y="1350059"/>
            <a:ext cx="73803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прошлом уроке развития речи мы познакомились с творчеством известного русского художника Виктора Михайловича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Васнецо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картины художника, которые вам запомнились.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Итогом нашей работы будет сочинение-описание картины, созданной Васнецовым под впечатлением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прочи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танного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произведения.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Назовите, как называется это прочитанное Васнецовым произведение и его картина.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Памятник «</a:t>
            </a:r>
            <a:r>
              <a:rPr lang="ru-RU" b="1" dirty="0" err="1" smtClean="0"/>
              <a:t>Сло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/>
              <a:t>ву</a:t>
            </a:r>
            <a:r>
              <a:rPr lang="ru-RU" b="1" dirty="0" smtClean="0"/>
              <a:t> </a:t>
            </a:r>
            <a:r>
              <a:rPr lang="ru-RU" b="1" dirty="0" smtClean="0"/>
              <a:t>о полку </a:t>
            </a:r>
            <a:r>
              <a:rPr lang="ru-RU" b="1" dirty="0" err="1" smtClean="0"/>
              <a:t>И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/>
              <a:t>гореве</a:t>
            </a:r>
            <a:r>
              <a:rPr lang="ru-RU" b="1" dirty="0" smtClean="0"/>
              <a:t>»  </a:t>
            </a:r>
          </a:p>
          <a:p>
            <a:pPr>
              <a:buNone/>
            </a:pPr>
            <a:r>
              <a:rPr lang="ru-RU" b="1" dirty="0" smtClean="0"/>
              <a:t>х. </a:t>
            </a:r>
            <a:r>
              <a:rPr lang="ru-RU" b="1" dirty="0" err="1" smtClean="0"/>
              <a:t>Погоре</a:t>
            </a:r>
            <a:r>
              <a:rPr lang="ru-RU" b="1" dirty="0" err="1" smtClean="0">
                <a:latin typeface="Times New Roman"/>
                <a:cs typeface="Times New Roman"/>
              </a:rPr>
              <a:t>́</a:t>
            </a:r>
            <a:r>
              <a:rPr lang="ru-RU" b="1" dirty="0" err="1" smtClean="0"/>
              <a:t>лов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i-main-pic" descr="Картинка 356 из 9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984702" cy="478869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урока: подготовиться к написанию …</a:t>
            </a: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урока: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1.Научиться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описывать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картину, внимательно её рассматривая и  используя данные словосочетания, фразы.</a:t>
            </a:r>
            <a:r>
              <a:rPr lang="ru-RU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Создать …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собственный текст.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96254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  <a:tabLst>
                <a:tab pos="18796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Рассмотрите картину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Бая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Какому историческому периоду нашей Родины посвящена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картина?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каком произведении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древнеру</a:t>
            </a:r>
            <a:r>
              <a:rPr lang="ru-RU" dirty="0" err="1" smtClean="0">
                <a:latin typeface="Times New Roman"/>
                <a:cs typeface="Times New Roman"/>
              </a:rPr>
              <a:t>́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литературы упоминается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боян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pic>
        <p:nvPicPr>
          <p:cNvPr id="4" name="Picture 8" descr="ВАСНЕЦОВ Виктор - Бая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5472607" cy="358709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950913" y="496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92138" y="352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2532" name="i-main-pic" descr="Картинка 62 из 322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63575" y="423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743075" y="7842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808038" y="63500"/>
            <a:ext cx="68836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/>
              <a:t>Памятник «Слову о полку </a:t>
            </a:r>
            <a:r>
              <a:rPr lang="ru-RU" sz="2400" b="1" dirty="0" err="1" smtClean="0"/>
              <a:t>И</a:t>
            </a:r>
            <a:r>
              <a:rPr lang="ru-RU" sz="2400" b="1" dirty="0" err="1" smtClean="0">
                <a:latin typeface="Times New Roman"/>
                <a:cs typeface="Times New Roman"/>
              </a:rPr>
              <a:t>́</a:t>
            </a:r>
            <a:r>
              <a:rPr lang="ru-RU" sz="2400" b="1" dirty="0" err="1" smtClean="0"/>
              <a:t>гореве</a:t>
            </a:r>
            <a:r>
              <a:rPr lang="ru-RU" sz="2400" b="1" dirty="0"/>
              <a:t>»  </a:t>
            </a:r>
            <a:endParaRPr lang="ru-RU" sz="2400" b="1" dirty="0" smtClean="0"/>
          </a:p>
          <a:p>
            <a:r>
              <a:rPr lang="ru-RU" sz="2400" b="1" dirty="0" smtClean="0"/>
              <a:t>х</a:t>
            </a:r>
            <a:r>
              <a:rPr lang="ru-RU" sz="2400" b="1" dirty="0"/>
              <a:t>. </a:t>
            </a:r>
            <a:r>
              <a:rPr lang="ru-RU" sz="2400" b="1" dirty="0" err="1" smtClean="0"/>
              <a:t>Погоре</a:t>
            </a:r>
            <a:r>
              <a:rPr lang="ru-RU" sz="2400" b="1" dirty="0" err="1" smtClean="0">
                <a:latin typeface="Times New Roman"/>
                <a:cs typeface="Times New Roman"/>
              </a:rPr>
              <a:t>́</a:t>
            </a:r>
            <a:r>
              <a:rPr lang="ru-RU" sz="2400" b="1" dirty="0" err="1" smtClean="0"/>
              <a:t>лов</a:t>
            </a:r>
            <a:endParaRPr lang="ru-RU" sz="2400" b="1" dirty="0"/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1671638" y="1289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2537" name="i-main-pic" descr="Картинка 356 из 9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124744"/>
            <a:ext cx="7561262" cy="5183981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такой баян?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-main-pic" descr="Картинка 53 из 10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3593728" cy="489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4644008" y="1365915"/>
            <a:ext cx="449999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Бая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боя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легенда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древнеру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сский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певе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ц-сказитель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Впервые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упомина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ется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полку Игореве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Боян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историческое лицо, придворный певец ряда русских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князе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Times New Roman" pitchFamily="18" charset="0"/>
                <a:cs typeface="Times New Roman"/>
              </a:rPr>
              <a:t>́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XI века.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ВАСНЕЦОВ Виктор - Бая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3456384" cy="46925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355976" y="811370"/>
            <a:ext cx="43924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Опишите главного героя: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Как он одет?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2.Что держит в руках (на коленях)?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Какова его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400" dirty="0" err="1" smtClean="0">
                <a:latin typeface="Times New Roman"/>
                <a:cs typeface="Times New Roman"/>
              </a:rPr>
              <a:t>́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выражение лица ?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О чём он может петь?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Используйте словосочетания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чистая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вы</a:t>
            </a:r>
            <a:r>
              <a:rPr lang="ru-RU" sz="2400" b="1" dirty="0" err="1" smtClean="0">
                <a:latin typeface="Times New Roman"/>
                <a:cs typeface="Times New Roman"/>
              </a:rPr>
              <a:t>́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шитая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рубаха, на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коле</a:t>
            </a:r>
            <a:r>
              <a:rPr lang="ru-RU" sz="2400" b="1" dirty="0" err="1" smtClean="0">
                <a:latin typeface="Times New Roman"/>
                <a:cs typeface="Times New Roman"/>
              </a:rPr>
              <a:t>́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нях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гу</a:t>
            </a:r>
            <a:r>
              <a:rPr lang="ru-RU" sz="2400" b="1" dirty="0" err="1" smtClean="0">
                <a:latin typeface="Times New Roman"/>
                <a:cs typeface="Times New Roman"/>
              </a:rPr>
              <a:t>́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сли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седые волосы, глаза горят, увлечён песней, вдохновляет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2400" b="1" dirty="0" err="1" smtClean="0">
                <a:latin typeface="Times New Roman"/>
                <a:cs typeface="Times New Roman"/>
              </a:rPr>
              <a:t>́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инов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365104"/>
            <a:ext cx="8183880" cy="1669936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Используйте словосочетания, фразы: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́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присели на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коле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́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нки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воинские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доспе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́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лица серьёзные, ожидает битва; не на жизнь, а на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смерть.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присмо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́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тримся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воины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всё прибывают, бой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тяжёлый.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же его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слу</a:t>
            </a:r>
            <a:r>
              <a:rPr lang="ru-RU" sz="2400" dirty="0" err="1" smtClean="0">
                <a:latin typeface="Times New Roman"/>
                <a:cs typeface="Times New Roman"/>
              </a:rPr>
              <a:t>́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шатели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Попыта</a:t>
            </a:r>
            <a:r>
              <a:rPr lang="ru-RU" sz="2400" dirty="0" err="1" smtClean="0">
                <a:latin typeface="Times New Roman"/>
                <a:cs typeface="Times New Roman"/>
              </a:rPr>
              <a:t>́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емся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подробнее описать слушателей, их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400" dirty="0" err="1" smtClean="0">
                <a:latin typeface="Times New Roman"/>
                <a:cs typeface="Times New Roman"/>
              </a:rPr>
              <a:t>́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одежду, выражение лиц.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4" name="Picture 11" descr="ВАСНЕЦОВ Виктор - Бая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3287713" cy="309721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Picture 9" descr="ВАСНЕЦОВ Виктор - Бая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556792"/>
            <a:ext cx="2519363" cy="280828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253</TotalTime>
  <Words>417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 Презентация к уроку развития речи «Подготовка к написанию сочинения по картине В.М. Васнецова «Баян» (9 класс)</vt:lpstr>
      <vt:lpstr>Слайд 2</vt:lpstr>
      <vt:lpstr>Слайд 3</vt:lpstr>
      <vt:lpstr>Слайд 4</vt:lpstr>
      <vt:lpstr>Слайд 5</vt:lpstr>
      <vt:lpstr>Слайд 6</vt:lpstr>
      <vt:lpstr>–Кто такой баян? </vt:lpstr>
      <vt:lpstr>Слайд 8</vt:lpstr>
      <vt:lpstr>Используйте словосочетания, фразы: во́ины, присели на коле́нки, воинские доспе́хи,  лица серьёзные, ожидает битва; не на жизнь, а на смерть. Если мы присмо́тримся, воины всё прибывают, бой  тяжёлый.</vt:lpstr>
      <vt:lpstr>Используйте словосочетания, фразы: зелёный холм,  зелёная трава. цвету́щее разнотра́вье, небо мрачное, тяжёлые облака, создаёт настроение.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«Подготовка к написанию сочинения по картине В.М. Васнецова «Баян»</dc:title>
  <dc:creator>Home</dc:creator>
  <cp:lastModifiedBy>Home</cp:lastModifiedBy>
  <cp:revision>29</cp:revision>
  <dcterms:created xsi:type="dcterms:W3CDTF">2023-09-26T05:44:13Z</dcterms:created>
  <dcterms:modified xsi:type="dcterms:W3CDTF">2023-10-03T06:29:34Z</dcterms:modified>
</cp:coreProperties>
</file>