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льзователь\Desktop\АРТИКУЛЯЦИОННЫЕ СКАЗКИ\Слайд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Пользователь\Desktop\АРТИКУЛЯЦИОННЫЕ СКАЗКИ\Слайд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Пользователь\Desktop\АРТИКУЛЯЦИОННЫЕ СКАЗКИ\Слайд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Пользователь\Desktop\АРТИКУЛЯЦИОННЫЕ СКАЗКИ\Слайд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Пользователь\Desktop\АРТИКУЛЯЦИОННЫЕ СКАЗКИ\Слайд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Пользователь\Desktop\АРТИКУЛЯЦИОННЫЕ СКАЗКИ\Слайд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Пользователь\Desktop\АРТИКУЛЯЦИОННЫЕ СКАЗКИ\Слайд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Пользователь\Desktop\АРТИКУЛЯЦИОННЫЕ СКАЗКИ\Слайд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Пользователь\Desktop\АРТИКУЛЯЦИОННЫЕ СКАЗКИ\Слайд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ользователь\Desktop\АРТИКУЛЯЦИОННЫЕ СКАЗКИ\Слайд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ользователь\Desktop\АРТИКУЛЯЦИОННЫЕ СКАЗКИ\Слайд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ользователь\Desktop\АРТИКУЛЯЦИОННЫЕ СКАЗКИ\Слайд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Пользователь\Desktop\АРТИКУЛЯЦИОННЫЕ СКАЗКИ\Слайд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Пользователь\Desktop\АРТИКУЛЯЦИОННЫЕ СКАЗКИ\Слайд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Пользователь\Desktop\АРТИКУЛЯЦИОННЫЕ СКАЗКИ\Слайд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Пользователь\Desktop\АРТИКУЛЯЦИОННЫЕ СКАЗКИ\Слайд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Пользователь\Desktop\АРТИКУЛЯЦИОННЫЕ СКАЗКИ\Слайд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</cp:revision>
  <dcterms:created xsi:type="dcterms:W3CDTF">2023-10-03T06:29:51Z</dcterms:created>
  <dcterms:modified xsi:type="dcterms:W3CDTF">2023-10-03T06:37:25Z</dcterms:modified>
</cp:coreProperties>
</file>