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2B09"/>
    <a:srgbClr val="339933"/>
    <a:srgbClr val="00CC00"/>
    <a:srgbClr val="33DB0B"/>
    <a:srgbClr val="FF9900"/>
    <a:srgbClr val="E75419"/>
    <a:srgbClr val="A3AE12"/>
    <a:srgbClr val="3718A8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9000"/>
            <a:lum/>
          </a:blip>
          <a:srcRect/>
          <a:stretch>
            <a:fillRect l="-34000" r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kuklaperchatka.ru/katalog-tovarov/nabory-kukol-perchatok-i-palchikovykh-igrushek-skazki/5-dyuzhina-skazok-nabor-kukol-perchatok-dlya-kukolnogo-teatra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lusergerostkukla.ru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1029346"/>
            <a:ext cx="4246240" cy="50405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Театр в школе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4048" y="4797152"/>
            <a:ext cx="3960440" cy="1752600"/>
          </a:xfrm>
        </p:spPr>
        <p:txBody>
          <a:bodyPr>
            <a:normAutofit/>
          </a:bodyPr>
          <a:lstStyle/>
          <a:p>
            <a:pPr algn="l"/>
            <a:r>
              <a:rPr lang="ru-RU" sz="1600" b="1" dirty="0" smtClean="0">
                <a:solidFill>
                  <a:srgbClr val="0070C0"/>
                </a:solidFill>
                <a:latin typeface="Arial Black" pitchFamily="34" charset="0"/>
              </a:rPr>
              <a:t>Авторы проекта:</a:t>
            </a:r>
            <a:endParaRPr lang="ru-RU" sz="1600" b="1" dirty="0">
              <a:solidFill>
                <a:srgbClr val="0070C0"/>
              </a:solidFill>
              <a:latin typeface="Arial Black" pitchFamily="34" charset="0"/>
            </a:endParaRPr>
          </a:p>
          <a:p>
            <a:pPr algn="l"/>
            <a:r>
              <a:rPr lang="ru-RU" sz="1600" b="1" dirty="0" smtClean="0">
                <a:solidFill>
                  <a:srgbClr val="0070C0"/>
                </a:solidFill>
                <a:latin typeface="Arial Black" pitchFamily="34" charset="0"/>
              </a:rPr>
              <a:t>инициативная группа</a:t>
            </a:r>
          </a:p>
          <a:p>
            <a:pPr algn="l"/>
            <a:r>
              <a:rPr lang="ru-RU" sz="1600" b="1" dirty="0" smtClean="0">
                <a:solidFill>
                  <a:srgbClr val="0070C0"/>
                </a:solidFill>
                <a:latin typeface="Arial Black" pitchFamily="34" charset="0"/>
              </a:rPr>
              <a:t>2 «а» класса МАОУ НШ п. </a:t>
            </a:r>
            <a:r>
              <a:rPr lang="ru-RU" sz="1600" b="1" dirty="0" err="1" smtClean="0">
                <a:solidFill>
                  <a:srgbClr val="0070C0"/>
                </a:solidFill>
                <a:latin typeface="Arial Black" pitchFamily="34" charset="0"/>
              </a:rPr>
              <a:t>Харп</a:t>
            </a:r>
            <a:endParaRPr lang="ru-RU" sz="1600" b="1" dirty="0" smtClean="0">
              <a:solidFill>
                <a:srgbClr val="0070C0"/>
              </a:solidFill>
              <a:latin typeface="Arial Black" pitchFamily="34" charset="0"/>
            </a:endParaRPr>
          </a:p>
          <a:p>
            <a:pPr algn="l"/>
            <a:r>
              <a:rPr lang="ru-RU" sz="1600" b="1" dirty="0" smtClean="0">
                <a:solidFill>
                  <a:srgbClr val="0070C0"/>
                </a:solidFill>
                <a:latin typeface="Arial Black" pitchFamily="34" charset="0"/>
              </a:rPr>
              <a:t>(город Полярный),</a:t>
            </a:r>
          </a:p>
          <a:p>
            <a:pPr algn="l"/>
            <a:r>
              <a:rPr lang="ru-RU" sz="1600" b="1" dirty="0" smtClean="0">
                <a:solidFill>
                  <a:srgbClr val="0070C0"/>
                </a:solidFill>
                <a:latin typeface="Arial Black" pitchFamily="34" charset="0"/>
              </a:rPr>
              <a:t>Кл. руководитель Е.А. Старкова</a:t>
            </a:r>
            <a:endParaRPr lang="ru-RU" sz="1600" b="1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74396" t="28025" r="2686" b="58177"/>
          <a:stretch/>
        </p:blipFill>
        <p:spPr>
          <a:xfrm>
            <a:off x="5967562" y="0"/>
            <a:ext cx="3253084" cy="1517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121569"/>
            <a:ext cx="6334472" cy="8591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ighausTitul" panose="04030905020B02020C04" pitchFamily="82" charset="-52"/>
              </a:rPr>
              <a:t>ДОБРАЯ СКАЗКА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_BighausTitul" panose="04030905020B02020C04" pitchFamily="82" charset="-52"/>
            </a:endParaRPr>
          </a:p>
        </p:txBody>
      </p:sp>
    </p:spTree>
  </p:cSld>
  <p:clrMapOvr>
    <a:masterClrMapping/>
  </p:clrMapOvr>
  <p:transition>
    <p:spli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316085"/>
            <a:ext cx="8568952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Мы будем создавать для вас</a:t>
            </a:r>
          </a:p>
          <a:p>
            <a:pPr algn="ctr">
              <a:buNone/>
            </a:pPr>
            <a:r>
              <a:rPr lang="ru-RU" sz="6000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СКАЗКУ!</a:t>
            </a:r>
            <a:endParaRPr lang="ru-RU" sz="6000" i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74396" t="28025" r="2686" b="58177"/>
          <a:stretch/>
        </p:blipFill>
        <p:spPr>
          <a:xfrm>
            <a:off x="5967562" y="0"/>
            <a:ext cx="3253084" cy="1517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07504" y="179429"/>
            <a:ext cx="6334472" cy="13380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i="1" dirty="0" smtClean="0">
                <a:solidFill>
                  <a:srgbClr val="0070C0"/>
                </a:solidFill>
                <a:latin typeface="Arial Black" pitchFamily="34" charset="0"/>
              </a:rPr>
              <a:t>Голосуйте за наш проект!</a:t>
            </a:r>
            <a:endParaRPr lang="ru-RU" sz="4000" b="1" i="1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newsfla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3525340"/>
            <a:ext cx="3462676" cy="3157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/>
          <a:srcRect t="13932" r="2631" b="14086"/>
          <a:stretch>
            <a:fillRect/>
          </a:stretch>
        </p:blipFill>
        <p:spPr bwMode="auto">
          <a:xfrm>
            <a:off x="539551" y="3411706"/>
            <a:ext cx="3809581" cy="338461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74396" t="28025" r="2686" b="58177"/>
          <a:stretch/>
        </p:blipFill>
        <p:spPr>
          <a:xfrm>
            <a:off x="5967562" y="0"/>
            <a:ext cx="3253084" cy="1517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19398" y="-4282"/>
            <a:ext cx="6334472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 smtClean="0">
                <a:solidFill>
                  <a:srgbClr val="0070C0"/>
                </a:solidFill>
                <a:latin typeface="Arial Black" pitchFamily="34" charset="0"/>
              </a:rPr>
              <a:t>Проблема</a:t>
            </a:r>
            <a:endParaRPr lang="ru-RU" sz="6000" b="1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12035" y="1111569"/>
            <a:ext cx="8264422" cy="26032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 dirty="0" smtClean="0"/>
              <a:t>           В школе несколько лет функционирует детское объединение по внеурочной деятельности «Театральные ступеньки». Но полноценная деятельность данного объединения невозможна без ширмы кукольного театра, кукол–перчаток, декораций. Также необходимы дополнительные ростовые куклы для представлений.</a:t>
            </a:r>
            <a:endParaRPr lang="ru-RU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538736" cy="919717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Цель проекта</a:t>
            </a:r>
            <a:br>
              <a:rPr lang="ru-RU" b="1" dirty="0" smtClean="0">
                <a:solidFill>
                  <a:srgbClr val="0070C0"/>
                </a:solidFill>
              </a:rPr>
            </a:b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262" y="3484621"/>
            <a:ext cx="8229600" cy="2782298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ru-RU" b="1" dirty="0" smtClean="0"/>
              <a:t>Узнать стоимость необходимых </a:t>
            </a:r>
            <a:r>
              <a:rPr lang="ru-RU" b="1" dirty="0"/>
              <a:t>предметов, составить </a:t>
            </a:r>
            <a:r>
              <a:rPr lang="ru-RU" b="1" dirty="0" smtClean="0"/>
              <a:t>смету, найти поставщиков.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Приобрести: </a:t>
            </a:r>
            <a:r>
              <a:rPr lang="ru-RU" b="1" dirty="0"/>
              <a:t>ширму, </a:t>
            </a:r>
            <a:r>
              <a:rPr lang="ru-RU" b="1" dirty="0" smtClean="0"/>
              <a:t>куклы-перчатки, </a:t>
            </a:r>
            <a:r>
              <a:rPr lang="ru-RU" b="1" dirty="0"/>
              <a:t>декорации, ростовые куклы.</a:t>
            </a:r>
            <a:endParaRPr lang="ru-RU" b="1" dirty="0" smtClean="0"/>
          </a:p>
          <a:p>
            <a:pPr marL="514350" indent="-514350">
              <a:buAutoNum type="arabicPeriod"/>
            </a:pPr>
            <a:r>
              <a:rPr lang="ru-RU" b="1" dirty="0" smtClean="0"/>
              <a:t>Освещать этапы реализации проекта посредством медиапространства.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74396" t="28025" r="2686" b="58177"/>
          <a:stretch/>
        </p:blipFill>
        <p:spPr>
          <a:xfrm>
            <a:off x="5967562" y="0"/>
            <a:ext cx="3253084" cy="1517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66561" y="1079605"/>
            <a:ext cx="8229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Оснастить школьный театр </a:t>
            </a:r>
            <a:r>
              <a:rPr lang="ru-RU" sz="2800" b="1" dirty="0" smtClean="0"/>
              <a:t>профессиональным </a:t>
            </a:r>
            <a:r>
              <a:rPr lang="ru-RU" sz="2800" b="1" dirty="0" smtClean="0"/>
              <a:t>оборудованием.</a:t>
            </a:r>
            <a:endParaRPr lang="ru-RU" sz="28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78262" y="2564904"/>
            <a:ext cx="3538736" cy="9197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4000" b="1" dirty="0" smtClean="0">
                <a:solidFill>
                  <a:srgbClr val="0070C0"/>
                </a:solidFill>
              </a:rPr>
              <a:t/>
            </a:r>
            <a:br>
              <a:rPr lang="ru-RU" sz="4000" b="1" dirty="0" smtClean="0">
                <a:solidFill>
                  <a:srgbClr val="0070C0"/>
                </a:solidFill>
              </a:rPr>
            </a:br>
            <a:r>
              <a:rPr lang="ru-RU" sz="4000" b="1" dirty="0" smtClean="0">
                <a:solidFill>
                  <a:srgbClr val="0070C0"/>
                </a:solidFill>
              </a:rPr>
              <a:t>Задачи</a:t>
            </a:r>
            <a:br>
              <a:rPr lang="ru-RU" sz="4000" b="1" dirty="0" smtClean="0">
                <a:solidFill>
                  <a:srgbClr val="0070C0"/>
                </a:solidFill>
              </a:rPr>
            </a:br>
            <a:endParaRPr lang="ru-RU" sz="4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rcRect t="14250" r="4950" b="12728"/>
          <a:stretch>
            <a:fillRect/>
          </a:stretch>
        </p:blipFill>
        <p:spPr>
          <a:xfrm>
            <a:off x="1424242" y="1261184"/>
            <a:ext cx="5306013" cy="43280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74396" t="28025" r="2686" b="58177"/>
          <a:stretch/>
        </p:blipFill>
        <p:spPr>
          <a:xfrm>
            <a:off x="5967562" y="0"/>
            <a:ext cx="3253084" cy="1517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23528" y="5805264"/>
            <a:ext cx="7992888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rgbClr val="339933"/>
                </a:solidFill>
                <a:latin typeface="Arial Black" pitchFamily="34" charset="0"/>
              </a:rPr>
              <a:t>Интерактивный кукольный театр</a:t>
            </a:r>
            <a:br>
              <a:rPr lang="ru-RU" sz="3200" dirty="0" smtClean="0">
                <a:solidFill>
                  <a:srgbClr val="339933"/>
                </a:solidFill>
                <a:latin typeface="Arial Black" pitchFamily="34" charset="0"/>
              </a:rPr>
            </a:br>
            <a:r>
              <a:rPr lang="ru-RU" sz="3200" dirty="0" smtClean="0">
                <a:solidFill>
                  <a:srgbClr val="339933"/>
                </a:solidFill>
                <a:latin typeface="Arial Black" pitchFamily="34" charset="0"/>
              </a:rPr>
              <a:t> со звуковой панелью</a:t>
            </a:r>
            <a:endParaRPr lang="ru-RU" sz="3200" dirty="0">
              <a:solidFill>
                <a:srgbClr val="339933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0" y="-76974"/>
            <a:ext cx="6334472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solidFill>
                  <a:srgbClr val="0070C0"/>
                </a:solidFill>
                <a:latin typeface="Arial Black" pitchFamily="34" charset="0"/>
              </a:rPr>
              <a:t>Оборудование</a:t>
            </a:r>
            <a:endParaRPr lang="ru-RU" sz="4800" b="1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131920"/>
            <a:ext cx="9144000" cy="1759253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400" b="1" dirty="0">
                <a:solidFill>
                  <a:srgbClr val="E75419"/>
                </a:solidFill>
                <a:latin typeface="Arial Black" pitchFamily="34" charset="0"/>
              </a:rPr>
              <a:t>Н</a:t>
            </a:r>
            <a:r>
              <a:rPr lang="ru-RU" sz="2400" b="1" dirty="0" smtClean="0">
                <a:solidFill>
                  <a:srgbClr val="E75419"/>
                </a:solidFill>
                <a:latin typeface="Arial Black" pitchFamily="34" charset="0"/>
              </a:rPr>
              <a:t>абор кукол-перчаток для кукольного театра </a:t>
            </a:r>
            <a:br>
              <a:rPr lang="ru-RU" sz="2400" b="1" dirty="0" smtClean="0">
                <a:solidFill>
                  <a:srgbClr val="E75419"/>
                </a:solidFill>
                <a:latin typeface="Arial Black" pitchFamily="34" charset="0"/>
              </a:rPr>
            </a:br>
            <a:r>
              <a:rPr lang="ru-RU" sz="2400" b="1" dirty="0" smtClean="0">
                <a:solidFill>
                  <a:srgbClr val="E75419"/>
                </a:solidFill>
                <a:latin typeface="Arial Black" pitchFamily="34" charset="0"/>
              </a:rPr>
              <a:t>(50 персонажей)</a:t>
            </a: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endParaRPr lang="ru-RU" sz="2400" dirty="0"/>
          </a:p>
        </p:txBody>
      </p:sp>
      <p:pic>
        <p:nvPicPr>
          <p:cNvPr id="4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3728" y="1517521"/>
            <a:ext cx="4372572" cy="38657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74396" t="28025" r="2686" b="58177"/>
          <a:stretch/>
        </p:blipFill>
        <p:spPr>
          <a:xfrm>
            <a:off x="5967562" y="0"/>
            <a:ext cx="3253084" cy="1517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0" y="0"/>
            <a:ext cx="6334472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rgbClr val="0070C0"/>
                </a:solidFill>
                <a:latin typeface="Arial Black" pitchFamily="34" charset="0"/>
              </a:rPr>
              <a:t>«Добрые сказки»</a:t>
            </a:r>
            <a:endParaRPr lang="ru-RU" sz="4000" b="1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008" t="-203" r="3940" b="-1"/>
          <a:stretch/>
        </p:blipFill>
        <p:spPr>
          <a:xfrm>
            <a:off x="840739" y="1517521"/>
            <a:ext cx="3155447" cy="44244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74396" t="28025" r="2686" b="58177"/>
          <a:stretch/>
        </p:blipFill>
        <p:spPr>
          <a:xfrm>
            <a:off x="5967562" y="0"/>
            <a:ext cx="3253084" cy="1517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244" y="74684"/>
            <a:ext cx="6334472" cy="9780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0070C0"/>
                </a:solidFill>
                <a:latin typeface="Arial Black" pitchFamily="34" charset="0"/>
              </a:rPr>
              <a:t>Ростовые куклы</a:t>
            </a:r>
            <a:endParaRPr lang="ru-RU" b="1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04649" y="5947635"/>
            <a:ext cx="4695311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Снеговик-весельчак</a:t>
            </a:r>
            <a:endParaRPr lang="ru-RU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421518" y="5933436"/>
            <a:ext cx="4695311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Масленица</a:t>
            </a:r>
            <a:endParaRPr lang="ru-RU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Объект 15"/>
          <p:cNvPicPr>
            <a:picLocks noChangeAspect="1"/>
          </p:cNvPicPr>
          <p:nvPr/>
        </p:nvPicPr>
        <p:blipFill rotWithShape="1">
          <a:blip r:embed="rId4"/>
          <a:srcRect l="6059" t="744" r="7858"/>
          <a:stretch/>
        </p:blipFill>
        <p:spPr>
          <a:xfrm>
            <a:off x="5271151" y="1517521"/>
            <a:ext cx="3000953" cy="44244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74396" t="28025" r="2686" b="58177"/>
          <a:stretch/>
        </p:blipFill>
        <p:spPr>
          <a:xfrm>
            <a:off x="5967562" y="0"/>
            <a:ext cx="3253084" cy="1517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71244" y="74684"/>
            <a:ext cx="6334472" cy="13380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rgbClr val="0070C0"/>
                </a:solidFill>
                <a:latin typeface="Arial Black" pitchFamily="34" charset="0"/>
              </a:rPr>
              <a:t>Бюджет проекта</a:t>
            </a:r>
            <a:endParaRPr lang="ru-RU" sz="4000" b="1" dirty="0">
              <a:solidFill>
                <a:srgbClr val="0070C0"/>
              </a:solidFill>
              <a:latin typeface="Arial Black" pitchFamily="34" charset="0"/>
            </a:endParaRPr>
          </a:p>
        </p:txBody>
      </p:sp>
      <p:graphicFrame>
        <p:nvGraphicFramePr>
          <p:cNvPr id="8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1033445"/>
              </p:ext>
            </p:extLst>
          </p:nvPr>
        </p:nvGraphicFramePr>
        <p:xfrm>
          <a:off x="323528" y="1592205"/>
          <a:ext cx="8496944" cy="49312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5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29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68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29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087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265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Наименование товара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Цена</a:t>
                      </a:r>
                    </a:p>
                    <a:p>
                      <a:pPr algn="ctr"/>
                      <a:r>
                        <a:rPr lang="ru-RU" dirty="0" smtClean="0"/>
                        <a:t>руб.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Кол-во</a:t>
                      </a:r>
                    </a:p>
                    <a:p>
                      <a:pPr algn="ctr"/>
                      <a:r>
                        <a:rPr lang="ru-RU" dirty="0" smtClean="0"/>
                        <a:t>шт.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Сумма</a:t>
                      </a:r>
                    </a:p>
                    <a:p>
                      <a:pPr algn="ctr"/>
                      <a:r>
                        <a:rPr lang="ru-RU" dirty="0" smtClean="0"/>
                        <a:t>руб.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Цифровой ресурс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9047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Интерактивный кукольный театр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со звуковой панелью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 165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000</a:t>
                      </a:r>
                    </a:p>
                    <a:p>
                      <a:pPr algn="r"/>
                      <a:endParaRPr lang="ru-RU" sz="16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0" dirty="0" smtClean="0"/>
                        <a:t>1</a:t>
                      </a:r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 165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dirty="0" smtClean="0">
                          <a:solidFill>
                            <a:schemeClr val="tx1"/>
                          </a:solidFill>
                        </a:rPr>
                        <a:t>tiflocentre.ru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«Добрые сказки» - набор кукол-перчаток для кукольного театра (50 персонажей)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50 000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50 000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srgbClr val="FF0000"/>
                          </a:solidFill>
                          <a:latin typeface="YS Text"/>
                          <a:hlinkClick r:id="rId3"/>
                        </a:rPr>
                        <a:t>kuklaperchatka.ru</a:t>
                      </a:r>
                      <a:endParaRPr lang="ru-RU" sz="1600" b="0" i="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6163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Ростовая кукла «Снеговик- весельчак» 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44 000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44 000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 smtClean="0">
                          <a:solidFill>
                            <a:prstClr val="black"/>
                          </a:solidFill>
                          <a:latin typeface="+mn-lt"/>
                          <a:hlinkClick r:id="rId4"/>
                        </a:rPr>
                        <a:t>https://lusergerostkukla.ru</a:t>
                      </a:r>
                      <a:endParaRPr lang="ru-RU" sz="1600" b="0" i="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l"/>
                      <a:endParaRPr lang="ru-RU" sz="1600" b="0" i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981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Ростовая кукла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«Масленица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» 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41 000 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41 000 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i="0" dirty="0" smtClean="0">
                          <a:solidFill>
                            <a:prstClr val="black"/>
                          </a:solidFill>
                          <a:latin typeface="+mn-lt"/>
                          <a:hlinkClick r:id="rId4"/>
                        </a:rPr>
                        <a:t>https://lusergerostkukla.ru</a:t>
                      </a:r>
                      <a:endParaRPr lang="ru-RU" sz="1600" b="0" i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8082">
                <a:tc gridSpan="2"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ИТОГО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300 000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8082">
                <a:tc gridSpan="3"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Неденежный вклад обучающихся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5750" indent="-285750" algn="l">
                        <a:buFont typeface="Wingdings" panose="05000000000000000000" pitchFamily="2" charset="2"/>
                        <a:buChar char="Ø"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Уход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 за оборудованием.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Ø"/>
                      </a:pP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родвижение проекта посредством медиапространства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74396" t="28025" r="2686" b="58177"/>
          <a:stretch/>
        </p:blipFill>
        <p:spPr>
          <a:xfrm>
            <a:off x="5967562" y="0"/>
            <a:ext cx="3253084" cy="1517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07504" y="-82679"/>
            <a:ext cx="6334472" cy="13380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rgbClr val="0070C0"/>
                </a:solidFill>
                <a:latin typeface="Arial Black" pitchFamily="34" charset="0"/>
              </a:rPr>
              <a:t>Возможные риски</a:t>
            </a:r>
            <a:endParaRPr lang="ru-RU" sz="4000" b="1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323528" y="1600200"/>
            <a:ext cx="8820472" cy="4525963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10000"/>
              </a:lnSpc>
              <a:buFont typeface="Wingdings" panose="05000000000000000000" pitchFamily="2" charset="2"/>
              <a:buChar char="v"/>
            </a:pPr>
            <a:r>
              <a:rPr lang="ru-RU" b="1" dirty="0" smtClean="0"/>
              <a:t> Повышение </a:t>
            </a:r>
            <a:r>
              <a:rPr lang="ru-RU" b="1" dirty="0"/>
              <a:t>стоимости оборудования и </a:t>
            </a:r>
            <a:r>
              <a:rPr lang="ru-RU" b="1" dirty="0" smtClean="0"/>
              <a:t> его доставки.</a:t>
            </a:r>
          </a:p>
          <a:p>
            <a:pPr marL="0" indent="0">
              <a:lnSpc>
                <a:spcPct val="110000"/>
              </a:lnSpc>
              <a:buNone/>
            </a:pPr>
            <a:endParaRPr lang="ru-RU" sz="3300" b="1" dirty="0" smtClean="0"/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v"/>
            </a:pPr>
            <a:r>
              <a:rPr lang="ru-RU" b="1" dirty="0" smtClean="0"/>
              <a:t> Отсутствие необходимых кукольных персонажей.</a:t>
            </a:r>
          </a:p>
          <a:p>
            <a:pPr marL="0" indent="0">
              <a:lnSpc>
                <a:spcPct val="110000"/>
              </a:lnSpc>
              <a:buNone/>
            </a:pPr>
            <a:endParaRPr lang="ru-RU" sz="3600" b="1" dirty="0" smtClean="0"/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v"/>
            </a:pPr>
            <a:r>
              <a:rPr lang="ru-RU" b="1" dirty="0" smtClean="0"/>
              <a:t> Дефицит помещений в школе (отсутствие  актового зала для одновременного  показа кукольного спектакля для большого количества зрителей).</a:t>
            </a:r>
            <a:endParaRPr lang="ru-RU" b="1" dirty="0"/>
          </a:p>
          <a:p>
            <a:pPr marL="0" indent="0">
              <a:lnSpc>
                <a:spcPct val="110000"/>
              </a:lnSpc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/>
              <a:t>Постановка спектаклей с возможностью привлечения детей с ОВЗ</a:t>
            </a:r>
          </a:p>
          <a:p>
            <a:pPr marL="0" indent="0">
              <a:buNone/>
            </a:pPr>
            <a:r>
              <a:rPr lang="ru-RU" b="1" dirty="0" smtClean="0"/>
              <a:t>Создание интерактивных спектаклей</a:t>
            </a:r>
          </a:p>
          <a:p>
            <a:pPr marL="0" indent="0">
              <a:buNone/>
            </a:pPr>
            <a:r>
              <a:rPr lang="ru-RU" b="1" dirty="0"/>
              <a:t>У</a:t>
            </a:r>
            <a:r>
              <a:rPr lang="ru-RU" b="1" dirty="0" smtClean="0"/>
              <a:t>частия в творческих конкурсах различного уровня</a:t>
            </a:r>
          </a:p>
          <a:p>
            <a:pPr marL="0" indent="0">
              <a:buNone/>
            </a:pPr>
            <a:r>
              <a:rPr lang="ru-RU" b="1" dirty="0" smtClean="0"/>
              <a:t>Создание атмосферы праздника на школьных мероприятиях</a:t>
            </a:r>
          </a:p>
          <a:p>
            <a:pPr marL="0" indent="0">
              <a:buNone/>
            </a:pPr>
            <a:r>
              <a:rPr lang="ru-RU" b="1" dirty="0" smtClean="0"/>
              <a:t>Пополнение школьного театра новыми кукольными персонажами, декорациями.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74396" t="28025" r="2686" b="58177"/>
          <a:stretch/>
        </p:blipFill>
        <p:spPr>
          <a:xfrm>
            <a:off x="5967562" y="0"/>
            <a:ext cx="3253084" cy="1517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07504" y="-82679"/>
            <a:ext cx="6334472" cy="13380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rgbClr val="0070C0"/>
                </a:solidFill>
                <a:latin typeface="Arial Black" pitchFamily="34" charset="0"/>
              </a:rPr>
              <a:t>Развитие проекта</a:t>
            </a:r>
            <a:endParaRPr lang="ru-RU" sz="4000" b="1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286</Words>
  <Application>Microsoft Office PowerPoint</Application>
  <PresentationFormat>Экран (4:3)</PresentationFormat>
  <Paragraphs>72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a_BighausTitul</vt:lpstr>
      <vt:lpstr>Arial</vt:lpstr>
      <vt:lpstr>Arial Black</vt:lpstr>
      <vt:lpstr>Calibri</vt:lpstr>
      <vt:lpstr>Wingdings</vt:lpstr>
      <vt:lpstr>YS Text</vt:lpstr>
      <vt:lpstr>Тема Office</vt:lpstr>
      <vt:lpstr>Театр в школе</vt:lpstr>
      <vt:lpstr>Презентация PowerPoint</vt:lpstr>
      <vt:lpstr> Цель проекта </vt:lpstr>
      <vt:lpstr>Презентация PowerPoint</vt:lpstr>
      <vt:lpstr> Набор кукол-перчаток для кукольного театра  (50 персонажей)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Elena</cp:lastModifiedBy>
  <cp:revision>115</cp:revision>
  <dcterms:created xsi:type="dcterms:W3CDTF">2022-11-18T12:28:18Z</dcterms:created>
  <dcterms:modified xsi:type="dcterms:W3CDTF">2022-11-22T09:21:18Z</dcterms:modified>
</cp:coreProperties>
</file>