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8"/>
  </p:notesMasterIdLst>
  <p:handoutMasterIdLst>
    <p:handoutMasterId r:id="rId19"/>
  </p:handoutMasterIdLst>
  <p:sldIdLst>
    <p:sldId id="282" r:id="rId5"/>
    <p:sldId id="292" r:id="rId6"/>
    <p:sldId id="297" r:id="rId7"/>
    <p:sldId id="283" r:id="rId8"/>
    <p:sldId id="298" r:id="rId9"/>
    <p:sldId id="299" r:id="rId10"/>
    <p:sldId id="301" r:id="rId11"/>
    <p:sldId id="300" r:id="rId12"/>
    <p:sldId id="302" r:id="rId13"/>
    <p:sldId id="303" r:id="rId14"/>
    <p:sldId id="285" r:id="rId15"/>
    <p:sldId id="296" r:id="rId16"/>
    <p:sldId id="304" r:id="rId17"/>
  </p:sldIdLst>
  <p:sldSz cx="12192000" cy="6858000"/>
  <p:notesSz cx="6858000" cy="9144000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7E9639D4-E3E2-4D34-9284-5A2195B3D0D7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5899" autoAdjust="0"/>
  </p:normalViewPr>
  <p:slideViewPr>
    <p:cSldViewPr snapToGrid="0">
      <p:cViewPr varScale="1">
        <p:scale>
          <a:sx n="82" d="100"/>
          <a:sy n="82" d="100"/>
        </p:scale>
        <p:origin x="720" y="96"/>
      </p:cViewPr>
      <p:guideLst/>
    </p:cSldViewPr>
  </p:slideViewPr>
  <p:outlineViewPr>
    <p:cViewPr>
      <p:scale>
        <a:sx n="33" d="100"/>
        <a:sy n="33" d="100"/>
      </p:scale>
      <p:origin x="0" y="-696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77" d="100"/>
          <a:sy n="77" d="100"/>
        </p:scale>
        <p:origin x="3936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B76F666D-E0C2-435B-BAA8-9287F9E5D38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19FEBCAF-CB3F-4928-91AA-D61472F880C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C2B14CA7-9311-4301-8053-08155274EECA}" type="datetime1">
              <a:rPr lang="ru-RU" smtClean="0"/>
              <a:t>24.01.2023</a:t>
            </a:fld>
            <a:endParaRPr lang="ru-RU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69256698-63C6-4CCC-81CB-EA5604C30F1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5" name="Номер слайда 4">
            <a:extLst>
              <a:ext uri="{FF2B5EF4-FFF2-40B4-BE49-F238E27FC236}">
                <a16:creationId xmlns:a16="http://schemas.microsoft.com/office/drawing/2014/main" id="{B2467FDA-05D7-4760-A373-5D6AEAAF427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682C0B10-7CAE-41E4-AB02-7E8B1FF2B89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875375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noProof="0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5BBB0D-19E3-4A38-91B0-CF7805518460}" type="datetime1">
              <a:rPr lang="ru-RU" smtClean="0"/>
              <a:pPr/>
              <a:t>24.01.2023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noProof="0" dirty="0"/>
              <a:t>Образец текста</a:t>
            </a:r>
          </a:p>
          <a:p>
            <a:pPr lvl="1" rtl="0"/>
            <a:r>
              <a:rPr lang="ru-RU" noProof="0" dirty="0"/>
              <a:t>Второй уровень</a:t>
            </a:r>
          </a:p>
          <a:p>
            <a:pPr lvl="2" rtl="0"/>
            <a:r>
              <a:rPr lang="ru-RU" noProof="0" dirty="0"/>
              <a:t>Третий уровень</a:t>
            </a:r>
          </a:p>
          <a:p>
            <a:pPr lvl="3" rtl="0"/>
            <a:r>
              <a:rPr lang="ru-RU" noProof="0" dirty="0"/>
              <a:t>Четвертый уровень</a:t>
            </a:r>
          </a:p>
          <a:p>
            <a:pPr lvl="4" rtl="0"/>
            <a:r>
              <a:rPr lang="ru-RU" noProof="0" dirty="0"/>
              <a:t>Пятый уровень</a:t>
            </a:r>
          </a:p>
        </p:txBody>
      </p:sp>
      <p:sp>
        <p:nvSpPr>
          <p:cNvPr id="6" name="Нижний колонтитул 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noProof="0" dirty="0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8530193B-564F-4854-8A52-728F3FB19C85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6038165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530193B-564F-4854-8A52-728F3FB19C85}" type="slidenum">
              <a:rPr lang="ru-RU" smtClean="0"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481502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530193B-564F-4854-8A52-728F3FB19C85}" type="slidenum">
              <a:rPr lang="ru-RU" smtClean="0"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613097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530193B-564F-4854-8A52-728F3FB19C85}" type="slidenum">
              <a:rPr lang="ru-RU" smtClean="0"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24956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530193B-564F-4854-8A52-728F3FB19C85}" type="slidenum">
              <a:rPr lang="ru-RU" smtClean="0"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374111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530193B-564F-4854-8A52-728F3FB19C85}" type="slidenum">
              <a:rPr lang="ru-RU" smtClean="0"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944232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530193B-564F-4854-8A52-728F3FB19C85}" type="slidenum">
              <a:rPr lang="ru-RU" smtClean="0"/>
              <a:t>11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569879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530193B-564F-4854-8A52-728F3FB19C85}" type="slidenum">
              <a:rPr lang="ru-RU" smtClean="0"/>
              <a:t>12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480188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Титульный слайд с изображение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DBE77267-9F51-4226-989C-ED57465596ED}"/>
              </a:ext>
            </a:extLst>
          </p:cNvPr>
          <p:cNvSpPr/>
          <p:nvPr userDrawn="1"/>
        </p:nvSpPr>
        <p:spPr>
          <a:xfrm>
            <a:off x="0" y="6714000"/>
            <a:ext cx="12192000" cy="14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0A2CC678-341F-44F8-AE2E-A6C84D75C56A}"/>
              </a:ext>
            </a:extLst>
          </p:cNvPr>
          <p:cNvSpPr/>
          <p:nvPr userDrawn="1"/>
        </p:nvSpPr>
        <p:spPr>
          <a:xfrm>
            <a:off x="0" y="0"/>
            <a:ext cx="12192000" cy="14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A87A001A-FE8B-41CE-AC81-69D4A2339087}"/>
              </a:ext>
            </a:extLst>
          </p:cNvPr>
          <p:cNvSpPr/>
          <p:nvPr userDrawn="1"/>
        </p:nvSpPr>
        <p:spPr>
          <a:xfrm>
            <a:off x="0" y="92074"/>
            <a:ext cx="144000" cy="662940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CB1416AC-94BD-4442-B771-E1ACAA70367E}"/>
              </a:ext>
            </a:extLst>
          </p:cNvPr>
          <p:cNvSpPr/>
          <p:nvPr userDrawn="1"/>
        </p:nvSpPr>
        <p:spPr>
          <a:xfrm>
            <a:off x="12048000" y="92074"/>
            <a:ext cx="144000" cy="662940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13" name="Полилиния: Фигура 12">
            <a:extLst>
              <a:ext uri="{FF2B5EF4-FFF2-40B4-BE49-F238E27FC236}">
                <a16:creationId xmlns:a16="http://schemas.microsoft.com/office/drawing/2014/main" id="{BDB31DC4-A207-4A23-8E7A-40D0ECD04FD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36000 w 12192000"/>
              <a:gd name="connsiteY0" fmla="*/ 36000 h 6858000"/>
              <a:gd name="connsiteX1" fmla="*/ 36000 w 12192000"/>
              <a:gd name="connsiteY1" fmla="*/ 6822000 h 6858000"/>
              <a:gd name="connsiteX2" fmla="*/ 12156000 w 12192000"/>
              <a:gd name="connsiteY2" fmla="*/ 6822000 h 6858000"/>
              <a:gd name="connsiteX3" fmla="*/ 12156000 w 12192000"/>
              <a:gd name="connsiteY3" fmla="*/ 36000 h 6858000"/>
              <a:gd name="connsiteX4" fmla="*/ 0 w 12192000"/>
              <a:gd name="connsiteY4" fmla="*/ 0 h 6858000"/>
              <a:gd name="connsiteX5" fmla="*/ 36000 w 12192000"/>
              <a:gd name="connsiteY5" fmla="*/ 0 h 6858000"/>
              <a:gd name="connsiteX6" fmla="*/ 12156000 w 12192000"/>
              <a:gd name="connsiteY6" fmla="*/ 0 h 6858000"/>
              <a:gd name="connsiteX7" fmla="*/ 12192000 w 12192000"/>
              <a:gd name="connsiteY7" fmla="*/ 0 h 6858000"/>
              <a:gd name="connsiteX8" fmla="*/ 12192000 w 12192000"/>
              <a:gd name="connsiteY8" fmla="*/ 36000 h 6858000"/>
              <a:gd name="connsiteX9" fmla="*/ 12192000 w 12192000"/>
              <a:gd name="connsiteY9" fmla="*/ 6822000 h 6858000"/>
              <a:gd name="connsiteX10" fmla="*/ 12192000 w 12192000"/>
              <a:gd name="connsiteY10" fmla="*/ 6858000 h 6858000"/>
              <a:gd name="connsiteX11" fmla="*/ 12156000 w 12192000"/>
              <a:gd name="connsiteY11" fmla="*/ 6858000 h 6858000"/>
              <a:gd name="connsiteX12" fmla="*/ 36000 w 12192000"/>
              <a:gd name="connsiteY12" fmla="*/ 6858000 h 6858000"/>
              <a:gd name="connsiteX13" fmla="*/ 0 w 12192000"/>
              <a:gd name="connsiteY13" fmla="*/ 6858000 h 6858000"/>
              <a:gd name="connsiteX14" fmla="*/ 0 w 12192000"/>
              <a:gd name="connsiteY14" fmla="*/ 6822000 h 6858000"/>
              <a:gd name="connsiteX15" fmla="*/ 0 w 12192000"/>
              <a:gd name="connsiteY15" fmla="*/ 36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192000" h="6858000">
                <a:moveTo>
                  <a:pt x="36000" y="36000"/>
                </a:moveTo>
                <a:lnTo>
                  <a:pt x="36000" y="6822000"/>
                </a:lnTo>
                <a:lnTo>
                  <a:pt x="12156000" y="6822000"/>
                </a:lnTo>
                <a:lnTo>
                  <a:pt x="12156000" y="36000"/>
                </a:lnTo>
                <a:close/>
                <a:moveTo>
                  <a:pt x="0" y="0"/>
                </a:moveTo>
                <a:lnTo>
                  <a:pt x="36000" y="0"/>
                </a:lnTo>
                <a:lnTo>
                  <a:pt x="12156000" y="0"/>
                </a:lnTo>
                <a:lnTo>
                  <a:pt x="12192000" y="0"/>
                </a:lnTo>
                <a:lnTo>
                  <a:pt x="12192000" y="36000"/>
                </a:lnTo>
                <a:lnTo>
                  <a:pt x="12192000" y="6822000"/>
                </a:lnTo>
                <a:lnTo>
                  <a:pt x="12192000" y="6858000"/>
                </a:lnTo>
                <a:lnTo>
                  <a:pt x="12156000" y="6858000"/>
                </a:lnTo>
                <a:lnTo>
                  <a:pt x="36000" y="6858000"/>
                </a:lnTo>
                <a:lnTo>
                  <a:pt x="0" y="6858000"/>
                </a:lnTo>
                <a:lnTo>
                  <a:pt x="0" y="6822000"/>
                </a:lnTo>
                <a:lnTo>
                  <a:pt x="0" y="36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0"/>
            <a:endParaRPr lang="ru-RU" noProof="0" dirty="0"/>
          </a:p>
        </p:txBody>
      </p:sp>
      <p:sp>
        <p:nvSpPr>
          <p:cNvPr id="9" name="Рисунок 1">
            <a:extLst>
              <a:ext uri="{FF2B5EF4-FFF2-40B4-BE49-F238E27FC236}">
                <a16:creationId xmlns:a16="http://schemas.microsoft.com/office/drawing/2014/main" id="{837F9836-5B23-424D-8C60-AC02A8512A4B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44000" y="144000"/>
            <a:ext cx="11905200" cy="6570000"/>
          </a:xfrm>
          <a:solidFill>
            <a:schemeClr val="bg1">
              <a:lumMod val="95000"/>
            </a:schemeClr>
          </a:solidFill>
        </p:spPr>
        <p:txBody>
          <a:bodyPr lIns="0" rIns="1764000" rtlCol="0" anchor="ctr"/>
          <a:lstStyle>
            <a:lvl1pPr marL="0" indent="0" algn="r">
              <a:buNone/>
              <a:defRPr sz="12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rtl="0"/>
            <a:r>
              <a:rPr lang="ru-RU" noProof="0" dirty="0"/>
              <a:t>Вставьте или перетащите свое фото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0F23EB7-E336-46EB-A4A0-3DB7A6BF4CE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0000" y="359999"/>
            <a:ext cx="4416588" cy="5321927"/>
          </a:xfrm>
          <a:gradFill>
            <a:gsLst>
              <a:gs pos="46000">
                <a:schemeClr val="bg1">
                  <a:alpha val="90000"/>
                </a:schemeClr>
              </a:gs>
              <a:gs pos="0">
                <a:schemeClr val="accent1">
                  <a:lumMod val="20000"/>
                  <a:lumOff val="80000"/>
                  <a:alpha val="50000"/>
                </a:schemeClr>
              </a:gs>
              <a:gs pos="80000">
                <a:schemeClr val="bg1"/>
              </a:gs>
            </a:gsLst>
            <a:lin ang="3600000" scaled="0"/>
          </a:gradFill>
        </p:spPr>
        <p:txBody>
          <a:bodyPr lIns="72000" rIns="180000" bIns="180000" rtlCol="0" anchor="b"/>
          <a:lstStyle>
            <a:lvl1pPr algn="r">
              <a:lnSpc>
                <a:spcPts val="4700"/>
              </a:lnSpc>
              <a:defRPr sz="4500">
                <a:solidFill>
                  <a:schemeClr val="tx1"/>
                </a:solidFill>
              </a:defRPr>
            </a:lvl1pPr>
          </a:lstStyle>
          <a:p>
            <a:pPr rtl="0"/>
            <a:r>
              <a:rPr lang="ru-RU" noProof="0" dirty="0"/>
              <a:t>Щелкните, чтобы изменить название презентации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9980B88-3F4A-4688-9ED0-17EF37E62D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59999" y="5681926"/>
            <a:ext cx="4416587" cy="816075"/>
          </a:xfrm>
          <a:solidFill>
            <a:schemeClr val="bg1">
              <a:alpha val="80000"/>
            </a:schemeClr>
          </a:solidFill>
          <a:ln w="3175">
            <a:gradFill>
              <a:gsLst>
                <a:gs pos="0">
                  <a:schemeClr val="bg1"/>
                </a:gs>
                <a:gs pos="100000">
                  <a:schemeClr val="accent1"/>
                </a:gs>
              </a:gsLst>
              <a:lin ang="0" scaled="0"/>
            </a:gradFill>
          </a:ln>
        </p:spPr>
        <p:txBody>
          <a:bodyPr tIns="144000" rIns="180000" rtlCol="0"/>
          <a:lstStyle>
            <a:lvl1pPr marL="0" indent="0" algn="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/>
              <a:t>Образец подзаголовка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3340384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0F23EB7-E336-46EB-A4A0-3DB7A6BF4CE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79100" y="804500"/>
            <a:ext cx="4416588" cy="3818712"/>
          </a:xfrm>
          <a:gradFill>
            <a:gsLst>
              <a:gs pos="46000">
                <a:schemeClr val="bg1">
                  <a:alpha val="90000"/>
                </a:schemeClr>
              </a:gs>
              <a:gs pos="0">
                <a:schemeClr val="accent1">
                  <a:lumMod val="20000"/>
                  <a:lumOff val="80000"/>
                  <a:alpha val="50000"/>
                </a:schemeClr>
              </a:gs>
              <a:gs pos="80000">
                <a:schemeClr val="bg1"/>
              </a:gs>
            </a:gsLst>
            <a:lin ang="3600000" scaled="0"/>
          </a:gradFill>
        </p:spPr>
        <p:txBody>
          <a:bodyPr lIns="72000" rIns="180000" bIns="180000" rtlCol="0" anchor="b"/>
          <a:lstStyle>
            <a:lvl1pPr algn="r">
              <a:lnSpc>
                <a:spcPts val="4700"/>
              </a:lnSpc>
              <a:defRPr sz="4500">
                <a:solidFill>
                  <a:schemeClr val="tx1"/>
                </a:solidFill>
              </a:defRPr>
            </a:lvl1pPr>
          </a:lstStyle>
          <a:p>
            <a:pPr rtl="0"/>
            <a:r>
              <a:rPr lang="ru-RU" noProof="0" dirty="0"/>
              <a:t>Щелкните, чтобы изменить заголовок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9980B88-3F4A-4688-9ED0-17EF37E62D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79099" y="4623212"/>
            <a:ext cx="4416587" cy="816075"/>
          </a:xfrm>
          <a:solidFill>
            <a:schemeClr val="bg1">
              <a:alpha val="80000"/>
            </a:schemeClr>
          </a:solidFill>
          <a:ln>
            <a:gradFill>
              <a:gsLst>
                <a:gs pos="0">
                  <a:schemeClr val="bg1">
                    <a:lumMod val="75000"/>
                  </a:schemeClr>
                </a:gs>
                <a:gs pos="100000">
                  <a:schemeClr val="accent1"/>
                </a:gs>
              </a:gsLst>
              <a:lin ang="0" scaled="0"/>
            </a:gradFill>
          </a:ln>
        </p:spPr>
        <p:txBody>
          <a:bodyPr tIns="144000" rIns="180000" rtlCol="0"/>
          <a:lstStyle>
            <a:lvl1pPr marL="0" indent="0" algn="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/>
              <a:t>Образец подзаголовка</a:t>
            </a:r>
            <a:endParaRPr lang="ru-RU" noProof="0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CB24018-690B-4552-9994-3F090E16014A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10" name="Номер слайда 9">
            <a:extLst>
              <a:ext uri="{FF2B5EF4-FFF2-40B4-BE49-F238E27FC236}">
                <a16:creationId xmlns:a16="http://schemas.microsoft.com/office/drawing/2014/main" id="{4D8B2323-066D-4AC1-9FC8-A06D7E8B5818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5546325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B1948E38-8FB0-4E51-A01C-C88794372E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E8FE0EB3-0FF4-4285-B9D3-90A5751B7BBF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7456F629-658F-4B7E-A1D1-2522EA76B0DD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ru-RU" noProof="0" smtClean="0"/>
              <a:pPr/>
              <a:t>‹#›</a:t>
            </a:fld>
            <a:endParaRPr lang="ru-RU" noProof="0" dirty="0"/>
          </a:p>
        </p:txBody>
      </p:sp>
      <p:sp>
        <p:nvSpPr>
          <p:cNvPr id="6" name="Заголовок 5">
            <a:extLst>
              <a:ext uri="{FF2B5EF4-FFF2-40B4-BE49-F238E27FC236}">
                <a16:creationId xmlns:a16="http://schemas.microsoft.com/office/drawing/2014/main" id="{35380A33-49FB-43FC-B60E-34A2E55563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7345016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 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57847F90-9DB6-4832-9EB7-393AADAE8B70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FF449EF3-C757-4F43-906C-DE0FF6262B2F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ru-RU" noProof="0" smtClean="0"/>
              <a:pPr/>
              <a:t>‹#›</a:t>
            </a:fld>
            <a:endParaRPr lang="ru-RU" noProof="0" dirty="0"/>
          </a:p>
        </p:txBody>
      </p:sp>
      <p:sp>
        <p:nvSpPr>
          <p:cNvPr id="8" name="Заголовок 7">
            <a:extLst>
              <a:ext uri="{FF2B5EF4-FFF2-40B4-BE49-F238E27FC236}">
                <a16:creationId xmlns:a16="http://schemas.microsoft.com/office/drawing/2014/main" id="{216924A5-8BD5-4AC6-84B9-2F1A4AFCF2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10" name="Объект 3">
            <a:extLst>
              <a:ext uri="{FF2B5EF4-FFF2-40B4-BE49-F238E27FC236}">
                <a16:creationId xmlns:a16="http://schemas.microsoft.com/office/drawing/2014/main" id="{4C657649-400B-459D-918F-D5C58351DE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9886" y="1512000"/>
            <a:ext cx="5472114" cy="4664963"/>
          </a:xfrm>
        </p:spPr>
        <p:txBody>
          <a:bodyPr rtlCol="0"/>
          <a:lstStyle/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11" name="Объект 2">
            <a:extLst>
              <a:ext uri="{FF2B5EF4-FFF2-40B4-BE49-F238E27FC236}">
                <a16:creationId xmlns:a16="http://schemas.microsoft.com/office/drawing/2014/main" id="{F923135C-68B1-4D2B-80D0-318CB859F7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31886" y="1512000"/>
            <a:ext cx="5472114" cy="4664963"/>
          </a:xfrm>
        </p:spPr>
        <p:txBody>
          <a:bodyPr rtlCol="0"/>
          <a:lstStyle/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8915521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57847F90-9DB6-4832-9EB7-393AADAE8B70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FF449EF3-C757-4F43-906C-DE0FF6262B2F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ru-RU" noProof="0" smtClean="0"/>
              <a:pPr/>
              <a:t>‹#›</a:t>
            </a:fld>
            <a:endParaRPr lang="ru-RU" noProof="0" dirty="0"/>
          </a:p>
        </p:txBody>
      </p:sp>
      <p:sp>
        <p:nvSpPr>
          <p:cNvPr id="8" name="Заголовок 7">
            <a:extLst>
              <a:ext uri="{FF2B5EF4-FFF2-40B4-BE49-F238E27FC236}">
                <a16:creationId xmlns:a16="http://schemas.microsoft.com/office/drawing/2014/main" id="{216924A5-8BD5-4AC6-84B9-2F1A4AFCF2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7" name="Текст 2">
            <a:extLst>
              <a:ext uri="{FF2B5EF4-FFF2-40B4-BE49-F238E27FC236}">
                <a16:creationId xmlns:a16="http://schemas.microsoft.com/office/drawing/2014/main" id="{6BF39E7D-3145-466A-B07A-D49E661CEF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1886" y="1512000"/>
            <a:ext cx="5472114" cy="823912"/>
          </a:xfrm>
        </p:spPr>
        <p:txBody>
          <a:bodyPr rtlCol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12" name="Текст 4">
            <a:extLst>
              <a:ext uri="{FF2B5EF4-FFF2-40B4-BE49-F238E27FC236}">
                <a16:creationId xmlns:a16="http://schemas.microsoft.com/office/drawing/2014/main" id="{D33A71EE-E94D-4F02-B8C5-DC59F456383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99886" y="1512000"/>
            <a:ext cx="5472114" cy="823912"/>
          </a:xfrm>
        </p:spPr>
        <p:txBody>
          <a:bodyPr rtlCol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13" name="Объект 5">
            <a:extLst>
              <a:ext uri="{FF2B5EF4-FFF2-40B4-BE49-F238E27FC236}">
                <a16:creationId xmlns:a16="http://schemas.microsoft.com/office/drawing/2014/main" id="{EF63D731-8A55-4A6C-A975-9B0F1F43564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99886" y="2505075"/>
            <a:ext cx="5472114" cy="3684588"/>
          </a:xfrm>
        </p:spPr>
        <p:txBody>
          <a:bodyPr rtlCol="0"/>
          <a:lstStyle/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14" name="Объект 3">
            <a:extLst>
              <a:ext uri="{FF2B5EF4-FFF2-40B4-BE49-F238E27FC236}">
                <a16:creationId xmlns:a16="http://schemas.microsoft.com/office/drawing/2014/main" id="{60CBD79B-0266-4692-9562-0F7706A271D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31887" y="2505075"/>
            <a:ext cx="5472114" cy="3684588"/>
          </a:xfrm>
        </p:spPr>
        <p:txBody>
          <a:bodyPr rtlCol="0"/>
          <a:lstStyle/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2255151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 столб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2">
            <a:extLst>
              <a:ext uri="{FF2B5EF4-FFF2-40B4-BE49-F238E27FC236}">
                <a16:creationId xmlns:a16="http://schemas.microsoft.com/office/drawing/2014/main" id="{F94EB5D3-F8CB-4E76-8D7E-FF441818EECB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31800" y="1008000"/>
            <a:ext cx="11339513" cy="360000"/>
          </a:xfrm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ru-RU" noProof="0" dirty="0"/>
              <a:t>Подзаголовок</a:t>
            </a:r>
          </a:p>
        </p:txBody>
      </p:sp>
      <p:sp>
        <p:nvSpPr>
          <p:cNvPr id="3" name="Объект 2">
            <a:extLst>
              <a:ext uri="{FF2B5EF4-FFF2-40B4-BE49-F238E27FC236}">
                <a16:creationId xmlns:a16="http://schemas.microsoft.com/office/drawing/2014/main" id="{B1948E38-8FB0-4E51-A01C-C88794372E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2000" y="1512000"/>
            <a:ext cx="3600000" cy="4679250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16A38E24-EB1C-472F-B631-5DF32F9C4CF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301550" y="1511476"/>
            <a:ext cx="3600450" cy="4679249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11" name="Текст 5">
            <a:extLst>
              <a:ext uri="{FF2B5EF4-FFF2-40B4-BE49-F238E27FC236}">
                <a16:creationId xmlns:a16="http://schemas.microsoft.com/office/drawing/2014/main" id="{5B4A252E-78C9-4F76-98A4-A4B580AD072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171550" y="1511475"/>
            <a:ext cx="3600450" cy="4679250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6D4BCA97-F31B-451D-82F8-6E000DF2118A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817AAC4-A657-4D75-A527-0307AFF2B17B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ru-RU" noProof="0" smtClean="0"/>
              <a:pPr/>
              <a:t>‹#›</a:t>
            </a:fld>
            <a:endParaRPr lang="ru-RU" noProof="0" dirty="0"/>
          </a:p>
        </p:txBody>
      </p:sp>
      <p:sp>
        <p:nvSpPr>
          <p:cNvPr id="7" name="Заголовок 6">
            <a:extLst>
              <a:ext uri="{FF2B5EF4-FFF2-40B4-BE49-F238E27FC236}">
                <a16:creationId xmlns:a16="http://schemas.microsoft.com/office/drawing/2014/main" id="{684F2FFD-7164-411A-96A5-A5211A6CAD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65438801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 столбцо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одзаголовок 2">
            <a:extLst>
              <a:ext uri="{FF2B5EF4-FFF2-40B4-BE49-F238E27FC236}">
                <a16:creationId xmlns:a16="http://schemas.microsoft.com/office/drawing/2014/main" id="{9D7ACCB5-9A86-4F46-89E2-B79F48C9EC1D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31800" y="1008000"/>
            <a:ext cx="11339513" cy="360000"/>
          </a:xfrm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ru-RU" noProof="0" dirty="0"/>
              <a:t>Подзаголовок</a:t>
            </a:r>
          </a:p>
        </p:txBody>
      </p:sp>
      <p:sp>
        <p:nvSpPr>
          <p:cNvPr id="3" name="Объект 2">
            <a:extLst>
              <a:ext uri="{FF2B5EF4-FFF2-40B4-BE49-F238E27FC236}">
                <a16:creationId xmlns:a16="http://schemas.microsoft.com/office/drawing/2014/main" id="{B1948E38-8FB0-4E51-A01C-C88794372E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2000" y="1512000"/>
            <a:ext cx="2160000" cy="4679250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1F5B3657-F2AE-455A-BF81-1A0C2ACECD2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726412" y="1512000"/>
            <a:ext cx="2160588" cy="4679250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13" name="Текст 5">
            <a:extLst>
              <a:ext uri="{FF2B5EF4-FFF2-40B4-BE49-F238E27FC236}">
                <a16:creationId xmlns:a16="http://schemas.microsoft.com/office/drawing/2014/main" id="{6A983D98-E0AB-429A-9EC2-B50D4216D69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021412" y="1512000"/>
            <a:ext cx="2160588" cy="4679250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15" name="Текст 6">
            <a:extLst>
              <a:ext uri="{FF2B5EF4-FFF2-40B4-BE49-F238E27FC236}">
                <a16:creationId xmlns:a16="http://schemas.microsoft.com/office/drawing/2014/main" id="{755213BF-EF6D-45DC-A01B-DE6C2F23A6D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316412" y="1507535"/>
            <a:ext cx="2160588" cy="4679250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17" name="Текст 7">
            <a:extLst>
              <a:ext uri="{FF2B5EF4-FFF2-40B4-BE49-F238E27FC236}">
                <a16:creationId xmlns:a16="http://schemas.microsoft.com/office/drawing/2014/main" id="{77D6BBBA-F4A3-45D4-91BC-A405FFDC7C3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611412" y="1507535"/>
            <a:ext cx="2160588" cy="4683715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2D09234E-176D-4BBF-9391-7B6F018C51AB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D8B3FD9-234A-4B72-9A91-D7DD23D39CDC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ru-RU" noProof="0" smtClean="0"/>
              <a:pPr/>
              <a:t>‹#›</a:t>
            </a:fld>
            <a:endParaRPr lang="ru-RU" noProof="0" dirty="0"/>
          </a:p>
        </p:txBody>
      </p:sp>
      <p:sp>
        <p:nvSpPr>
          <p:cNvPr id="7" name="Заголовок 6">
            <a:extLst>
              <a:ext uri="{FF2B5EF4-FFF2-40B4-BE49-F238E27FC236}">
                <a16:creationId xmlns:a16="http://schemas.microsoft.com/office/drawing/2014/main" id="{1FDBADDA-AF39-45A0-BBAB-A87608C0A8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9748372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CB24018-690B-4552-9994-3F090E16014A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10" name="Номер слайда 9">
            <a:extLst>
              <a:ext uri="{FF2B5EF4-FFF2-40B4-BE49-F238E27FC236}">
                <a16:creationId xmlns:a16="http://schemas.microsoft.com/office/drawing/2014/main" id="{4D8B2323-066D-4AC1-9FC8-A06D7E8B5818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ru-RU" noProof="0" smtClean="0"/>
              <a:pPr/>
              <a:t>‹#›</a:t>
            </a:fld>
            <a:endParaRPr lang="ru-RU" noProof="0" dirty="0"/>
          </a:p>
        </p:txBody>
      </p:sp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F30A9B71-A789-4057-B729-15D78CF34E0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55601" y="3263898"/>
            <a:ext cx="4840085" cy="1626013"/>
          </a:xfrm>
          <a:gradFill>
            <a:gsLst>
              <a:gs pos="31860">
                <a:schemeClr val="bg1">
                  <a:alpha val="90000"/>
                </a:schemeClr>
              </a:gs>
              <a:gs pos="0">
                <a:schemeClr val="accent1">
                  <a:lumMod val="20000"/>
                  <a:lumOff val="80000"/>
                  <a:alpha val="50000"/>
                </a:schemeClr>
              </a:gs>
              <a:gs pos="59000">
                <a:schemeClr val="bg1"/>
              </a:gs>
            </a:gsLst>
            <a:lin ang="3600000" scaled="0"/>
          </a:gradFill>
        </p:spPr>
        <p:txBody>
          <a:bodyPr lIns="72000" rIns="180000" bIns="180000" rtlCol="0" anchor="b"/>
          <a:lstStyle>
            <a:lvl1pPr algn="r">
              <a:lnSpc>
                <a:spcPts val="4700"/>
              </a:lnSpc>
              <a:defRPr sz="4500">
                <a:solidFill>
                  <a:schemeClr val="tx1"/>
                </a:solidFill>
              </a:defRPr>
            </a:lvl1pPr>
          </a:lstStyle>
          <a:p>
            <a:pPr rtl="0"/>
            <a:r>
              <a:rPr lang="ru-RU" noProof="0" dirty="0"/>
              <a:t>Щелкните, чтобы изменить название презентации</a:t>
            </a:r>
          </a:p>
        </p:txBody>
      </p:sp>
      <p:sp>
        <p:nvSpPr>
          <p:cNvPr id="14" name="Текст 3">
            <a:extLst>
              <a:ext uri="{FF2B5EF4-FFF2-40B4-BE49-F238E27FC236}">
                <a16:creationId xmlns:a16="http://schemas.microsoft.com/office/drawing/2014/main" id="{8A083984-DDF1-4D26-BB0A-9EE8430AB21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55601" y="4889910"/>
            <a:ext cx="4840085" cy="816077"/>
          </a:xfrm>
          <a:solidFill>
            <a:schemeClr val="bg1">
              <a:alpha val="80000"/>
            </a:schemeClr>
          </a:solidFill>
          <a:ln w="3175"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accent1"/>
                </a:gs>
              </a:gsLst>
              <a:lin ang="0" scaled="0"/>
            </a:gradFill>
          </a:ln>
        </p:spPr>
        <p:txBody>
          <a:bodyPr vert="horz" lIns="0" tIns="144000" rIns="180000" bIns="0" rtlCol="0">
            <a:noAutofit/>
          </a:bodyPr>
          <a:lstStyle>
            <a:lvl1pPr marL="0" indent="0" algn="r">
              <a:buNone/>
              <a:defRPr lang="en-US">
                <a:solidFill>
                  <a:schemeClr val="tx1"/>
                </a:solidFill>
              </a:defRPr>
            </a:lvl1pPr>
          </a:lstStyle>
          <a:p>
            <a:pPr marL="266700" lvl="0" indent="-266700" algn="r" rtl="0"/>
            <a:r>
              <a:rPr lang="ru-RU" noProof="0"/>
              <a:t>Образец текста</a:t>
            </a:r>
          </a:p>
        </p:txBody>
      </p:sp>
      <p:sp>
        <p:nvSpPr>
          <p:cNvPr id="15" name="Объект 2">
            <a:extLst>
              <a:ext uri="{FF2B5EF4-FFF2-40B4-BE49-F238E27FC236}">
                <a16:creationId xmlns:a16="http://schemas.microsoft.com/office/drawing/2014/main" id="{305EC740-58FD-4D74-B7D7-DA487FC5EC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987425"/>
            <a:ext cx="5472000" cy="4718562"/>
          </a:xfrm>
        </p:spPr>
        <p:txBody>
          <a:bodyPr rtlCol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30420435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CB24018-690B-4552-9994-3F090E16014A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10" name="Номер слайда 9">
            <a:extLst>
              <a:ext uri="{FF2B5EF4-FFF2-40B4-BE49-F238E27FC236}">
                <a16:creationId xmlns:a16="http://schemas.microsoft.com/office/drawing/2014/main" id="{4D8B2323-066D-4AC1-9FC8-A06D7E8B5818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ru-RU" noProof="0" smtClean="0"/>
              <a:pPr/>
              <a:t>‹#›</a:t>
            </a:fld>
            <a:endParaRPr lang="ru-RU" noProof="0" dirty="0"/>
          </a:p>
        </p:txBody>
      </p:sp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F30A9B71-A789-4057-B729-15D78CF34E0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55601" y="3263898"/>
            <a:ext cx="4840085" cy="1626013"/>
          </a:xfrm>
          <a:gradFill>
            <a:gsLst>
              <a:gs pos="31860">
                <a:schemeClr val="bg1">
                  <a:alpha val="90000"/>
                </a:schemeClr>
              </a:gs>
              <a:gs pos="0">
                <a:schemeClr val="accent1">
                  <a:lumMod val="20000"/>
                  <a:lumOff val="80000"/>
                  <a:alpha val="50000"/>
                </a:schemeClr>
              </a:gs>
              <a:gs pos="59000">
                <a:schemeClr val="bg1"/>
              </a:gs>
            </a:gsLst>
            <a:lin ang="3600000" scaled="0"/>
          </a:gradFill>
        </p:spPr>
        <p:txBody>
          <a:bodyPr lIns="72000" rIns="180000" bIns="180000" rtlCol="0" anchor="b"/>
          <a:lstStyle>
            <a:lvl1pPr algn="r">
              <a:lnSpc>
                <a:spcPts val="4700"/>
              </a:lnSpc>
              <a:defRPr sz="4500">
                <a:solidFill>
                  <a:schemeClr val="tx1"/>
                </a:solidFill>
              </a:defRPr>
            </a:lvl1pPr>
          </a:lstStyle>
          <a:p>
            <a:pPr rtl="0"/>
            <a:r>
              <a:rPr lang="ru-RU" noProof="0" dirty="0"/>
              <a:t>Щелкните, чтобы изменить название презентации</a:t>
            </a:r>
          </a:p>
        </p:txBody>
      </p:sp>
      <p:sp>
        <p:nvSpPr>
          <p:cNvPr id="14" name="Текст 3">
            <a:extLst>
              <a:ext uri="{FF2B5EF4-FFF2-40B4-BE49-F238E27FC236}">
                <a16:creationId xmlns:a16="http://schemas.microsoft.com/office/drawing/2014/main" id="{8A083984-DDF1-4D26-BB0A-9EE8430AB21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55601" y="4889910"/>
            <a:ext cx="4840085" cy="816077"/>
          </a:xfrm>
          <a:solidFill>
            <a:schemeClr val="bg1">
              <a:alpha val="80000"/>
            </a:schemeClr>
          </a:solidFill>
          <a:ln w="3175"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accent1"/>
                </a:gs>
              </a:gsLst>
              <a:lin ang="0" scaled="0"/>
            </a:gradFill>
          </a:ln>
        </p:spPr>
        <p:txBody>
          <a:bodyPr vert="horz" lIns="0" tIns="144000" rIns="180000" bIns="0" rtlCol="0">
            <a:noAutofit/>
          </a:bodyPr>
          <a:lstStyle>
            <a:lvl1pPr marL="0" indent="0" algn="r">
              <a:buNone/>
              <a:defRPr lang="en-US">
                <a:solidFill>
                  <a:schemeClr val="tx1"/>
                </a:solidFill>
              </a:defRPr>
            </a:lvl1pPr>
          </a:lstStyle>
          <a:p>
            <a:pPr marL="266700" lvl="0" indent="-266700" algn="r" rtl="0"/>
            <a:r>
              <a:rPr lang="ru-RU" noProof="0"/>
              <a:t>Образец текста</a:t>
            </a:r>
          </a:p>
        </p:txBody>
      </p:sp>
      <p:sp>
        <p:nvSpPr>
          <p:cNvPr id="7" name="Рисунок 2">
            <a:extLst>
              <a:ext uri="{FF2B5EF4-FFF2-40B4-BE49-F238E27FC236}">
                <a16:creationId xmlns:a16="http://schemas.microsoft.com/office/drawing/2014/main" id="{E28466D9-7530-474E-BC12-1642958B724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5999" y="987425"/>
            <a:ext cx="5471999" cy="4718561"/>
          </a:xfrm>
        </p:spPr>
        <p:txBody>
          <a:bodyPr rtlCol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96054971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08CCB8C2-B6A2-4C69-8D3A-57420A034BA4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6387D291-05F0-4DD7-A728-945B6C9F2382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ru-RU" noProof="0" smtClean="0"/>
              <a:pPr/>
              <a:t>‹#›</a:t>
            </a:fld>
            <a:endParaRPr lang="ru-RU" noProof="0" dirty="0"/>
          </a:p>
        </p:txBody>
      </p:sp>
      <p:sp>
        <p:nvSpPr>
          <p:cNvPr id="6" name="Заголовок 5">
            <a:extLst>
              <a:ext uri="{FF2B5EF4-FFF2-40B4-BE49-F238E27FC236}">
                <a16:creationId xmlns:a16="http://schemas.microsoft.com/office/drawing/2014/main" id="{61A6105F-5309-4A56-AAF2-8D4A0477F0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50585527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>
            <a:extLst>
              <a:ext uri="{FF2B5EF4-FFF2-40B4-BE49-F238E27FC236}">
                <a16:creationId xmlns:a16="http://schemas.microsoft.com/office/drawing/2014/main" id="{16D0504D-4610-4E9E-A2DB-8B701F044BBC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BDA9BE28-009E-4D88-9951-81B453F75A4E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solidFill>
            <a:schemeClr val="bg1"/>
          </a:solidFill>
        </p:spPr>
        <p:txBody>
          <a:bodyPr rtlCol="0"/>
          <a:lstStyle/>
          <a:p>
            <a:pPr rtl="0"/>
            <a:fld id="{19B51A1E-902D-48AF-9020-955120F399B6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1397670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азделитель разделов 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Рисунок 1">
            <a:extLst>
              <a:ext uri="{FF2B5EF4-FFF2-40B4-BE49-F238E27FC236}">
                <a16:creationId xmlns:a16="http://schemas.microsoft.com/office/drawing/2014/main" id="{837F9836-5B23-424D-8C60-AC02A8512A4B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44000" y="144000"/>
            <a:ext cx="11905200" cy="6060155"/>
          </a:xfrm>
          <a:solidFill>
            <a:schemeClr val="bg1">
              <a:lumMod val="95000"/>
            </a:schemeClr>
          </a:solidFill>
        </p:spPr>
        <p:txBody>
          <a:bodyPr lIns="0" rIns="1764000" rtlCol="0" anchor="ctr"/>
          <a:lstStyle>
            <a:lvl1pPr marL="0" indent="0" algn="r">
              <a:buNone/>
              <a:defRPr sz="12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rtl="0"/>
            <a:r>
              <a:rPr lang="ru-RU" noProof="0" dirty="0"/>
              <a:t>Вставьте или перетащите свое фото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0F23EB7-E336-46EB-A4A0-3DB7A6BF4CE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79100" y="804500"/>
            <a:ext cx="4416588" cy="3818712"/>
          </a:xfrm>
          <a:gradFill>
            <a:gsLst>
              <a:gs pos="46000">
                <a:schemeClr val="bg1">
                  <a:alpha val="90000"/>
                </a:schemeClr>
              </a:gs>
              <a:gs pos="0">
                <a:schemeClr val="accent1">
                  <a:lumMod val="20000"/>
                  <a:lumOff val="80000"/>
                  <a:alpha val="50000"/>
                </a:schemeClr>
              </a:gs>
              <a:gs pos="80000">
                <a:schemeClr val="bg1"/>
              </a:gs>
            </a:gsLst>
            <a:lin ang="3600000" scaled="0"/>
          </a:gradFill>
        </p:spPr>
        <p:txBody>
          <a:bodyPr lIns="72000" rIns="180000" bIns="180000" rtlCol="0" anchor="b"/>
          <a:lstStyle>
            <a:lvl1pPr algn="r">
              <a:lnSpc>
                <a:spcPts val="4700"/>
              </a:lnSpc>
              <a:defRPr sz="4500">
                <a:solidFill>
                  <a:schemeClr val="tx1"/>
                </a:solidFill>
              </a:defRPr>
            </a:lvl1pPr>
          </a:lstStyle>
          <a:p>
            <a:pPr rtl="0"/>
            <a:r>
              <a:rPr lang="ru-RU" noProof="0" dirty="0"/>
              <a:t>Щелкните, чтобы изменить заголовок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9980B88-3F4A-4688-9ED0-17EF37E62D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79099" y="4623212"/>
            <a:ext cx="4416587" cy="816075"/>
          </a:xfrm>
          <a:solidFill>
            <a:schemeClr val="bg1">
              <a:alpha val="80000"/>
            </a:schemeClr>
          </a:solidFill>
          <a:ln>
            <a:gradFill>
              <a:gsLst>
                <a:gs pos="0">
                  <a:schemeClr val="bg1">
                    <a:lumMod val="75000"/>
                  </a:schemeClr>
                </a:gs>
                <a:gs pos="100000">
                  <a:schemeClr val="accent1"/>
                </a:gs>
              </a:gsLst>
              <a:lin ang="0" scaled="0"/>
            </a:gradFill>
          </a:ln>
        </p:spPr>
        <p:txBody>
          <a:bodyPr tIns="144000" rIns="180000" rtlCol="0"/>
          <a:lstStyle>
            <a:lvl1pPr marL="0" indent="0" algn="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/>
              <a:t>Образец подзаголовка</a:t>
            </a:r>
            <a:endParaRPr lang="ru-RU" noProof="0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CB24018-690B-4552-9994-3F090E16014A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10" name="Номер слайда 9">
            <a:extLst>
              <a:ext uri="{FF2B5EF4-FFF2-40B4-BE49-F238E27FC236}">
                <a16:creationId xmlns:a16="http://schemas.microsoft.com/office/drawing/2014/main" id="{4D8B2323-066D-4AC1-9FC8-A06D7E8B5818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8920514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азделитель разделов 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Рисунок 1">
            <a:extLst>
              <a:ext uri="{FF2B5EF4-FFF2-40B4-BE49-F238E27FC236}">
                <a16:creationId xmlns:a16="http://schemas.microsoft.com/office/drawing/2014/main" id="{837F9836-5B23-424D-8C60-AC02A8512A4B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44000" y="144000"/>
            <a:ext cx="11905200" cy="6060155"/>
          </a:xfrm>
          <a:solidFill>
            <a:schemeClr val="bg1">
              <a:lumMod val="95000"/>
            </a:schemeClr>
          </a:solidFill>
        </p:spPr>
        <p:txBody>
          <a:bodyPr lIns="0" tIns="180000" rIns="0" rtlCol="0" anchor="t"/>
          <a:lstStyle>
            <a:lvl1pPr marL="0" indent="0" algn="ctr">
              <a:buNone/>
              <a:defRPr sz="12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rtl="0"/>
            <a:r>
              <a:rPr lang="ru-RU" noProof="0" dirty="0"/>
              <a:t>Вставьте или перетащите свое фото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0F23EB7-E336-46EB-A4A0-3DB7A6BF4CE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43600" y="2438399"/>
            <a:ext cx="5385600" cy="3044399"/>
          </a:xfrm>
          <a:gradFill>
            <a:gsLst>
              <a:gs pos="83186">
                <a:schemeClr val="bg1"/>
              </a:gs>
              <a:gs pos="0">
                <a:schemeClr val="accent1">
                  <a:lumMod val="20000"/>
                  <a:lumOff val="80000"/>
                  <a:alpha val="50000"/>
                </a:schemeClr>
              </a:gs>
              <a:gs pos="46000">
                <a:schemeClr val="bg1">
                  <a:alpha val="90000"/>
                </a:schemeClr>
              </a:gs>
            </a:gsLst>
            <a:lin ang="3600000" scaled="0"/>
          </a:gradFill>
        </p:spPr>
        <p:txBody>
          <a:bodyPr lIns="72000" tIns="180000" rIns="180000" bIns="0" rtlCol="0" anchor="t"/>
          <a:lstStyle>
            <a:lvl1pPr algn="r">
              <a:lnSpc>
                <a:spcPts val="4700"/>
              </a:lnSpc>
              <a:defRPr sz="4500">
                <a:solidFill>
                  <a:schemeClr val="tx1"/>
                </a:solidFill>
              </a:defRPr>
            </a:lvl1pPr>
          </a:lstStyle>
          <a:p>
            <a:pPr rtl="0"/>
            <a:r>
              <a:rPr lang="ru-RU" noProof="0" dirty="0"/>
              <a:t>Щелкните, чтобы изменить название презентации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9980B88-3F4A-4688-9ED0-17EF37E62D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248971" y="4479264"/>
            <a:ext cx="2851629" cy="749534"/>
          </a:xfrm>
          <a:solidFill>
            <a:schemeClr val="bg1">
              <a:alpha val="80000"/>
            </a:schemeClr>
          </a:solidFill>
          <a:ln w="3175"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accent1"/>
                </a:gs>
              </a:gsLst>
              <a:lin ang="10800000" scaled="0"/>
            </a:gradFill>
          </a:ln>
        </p:spPr>
        <p:txBody>
          <a:bodyPr tIns="144000" rIns="180000" rtlCol="0"/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/>
              <a:t>Образец подзаголовка</a:t>
            </a:r>
            <a:endParaRPr lang="ru-RU" noProof="0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CB24018-690B-4552-9994-3F090E16014A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10" name="Номер слайда 9">
            <a:extLst>
              <a:ext uri="{FF2B5EF4-FFF2-40B4-BE49-F238E27FC236}">
                <a16:creationId xmlns:a16="http://schemas.microsoft.com/office/drawing/2014/main" id="{4D8B2323-066D-4AC1-9FC8-A06D7E8B5818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0268157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ъект-фотография 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Рисунок 1">
            <a:extLst>
              <a:ext uri="{FF2B5EF4-FFF2-40B4-BE49-F238E27FC236}">
                <a16:creationId xmlns:a16="http://schemas.microsoft.com/office/drawing/2014/main" id="{837F9836-5B23-424D-8C60-AC02A8512A4B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769100" y="144000"/>
            <a:ext cx="5280100" cy="6048000"/>
          </a:xfrm>
          <a:solidFill>
            <a:schemeClr val="bg1">
              <a:lumMod val="95000"/>
            </a:schemeClr>
          </a:solidFill>
        </p:spPr>
        <p:txBody>
          <a:bodyPr lIns="0" tIns="180000" rIns="0" rtlCol="0" anchor="t"/>
          <a:lstStyle>
            <a:lvl1pPr marL="0" indent="0" algn="ctr">
              <a:buNone/>
              <a:defRPr sz="12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rtl="0"/>
            <a:r>
              <a:rPr lang="ru-RU" noProof="0" dirty="0"/>
              <a:t>Вставьте или перетащите свое фото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0F23EB7-E336-46EB-A4A0-3DB7A6BF4CE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493000" y="2438399"/>
            <a:ext cx="3836200" cy="3044399"/>
          </a:xfrm>
          <a:gradFill>
            <a:gsLst>
              <a:gs pos="83186">
                <a:schemeClr val="bg1"/>
              </a:gs>
              <a:gs pos="0">
                <a:schemeClr val="accent1">
                  <a:lumMod val="20000"/>
                  <a:lumOff val="80000"/>
                  <a:alpha val="50000"/>
                </a:schemeClr>
              </a:gs>
              <a:gs pos="46000">
                <a:schemeClr val="bg1">
                  <a:alpha val="90000"/>
                </a:schemeClr>
              </a:gs>
            </a:gsLst>
            <a:lin ang="3600000" scaled="0"/>
          </a:gradFill>
        </p:spPr>
        <p:txBody>
          <a:bodyPr lIns="432000" tIns="432000" rIns="72000" bIns="1188000" rtlCol="0" anchor="t"/>
          <a:lstStyle>
            <a:lvl1pPr algn="l">
              <a:lnSpc>
                <a:spcPts val="4700"/>
              </a:lnSpc>
              <a:defRPr sz="4500">
                <a:solidFill>
                  <a:schemeClr val="tx1"/>
                </a:solidFill>
              </a:defRPr>
            </a:lvl1pPr>
          </a:lstStyle>
          <a:p>
            <a:pPr rtl="0"/>
            <a:r>
              <a:rPr lang="ru-RU" noProof="0" dirty="0"/>
              <a:t>Заголовок слайда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9980B88-3F4A-4688-9ED0-17EF37E62D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747000" y="4465176"/>
            <a:ext cx="3372329" cy="774934"/>
          </a:xfrm>
          <a:solidFill>
            <a:schemeClr val="bg1">
              <a:alpha val="80000"/>
            </a:schemeClr>
          </a:solidFill>
          <a:ln w="3175"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accent1"/>
                </a:gs>
              </a:gsLst>
              <a:lin ang="10800000" scaled="0"/>
            </a:gradFill>
          </a:ln>
        </p:spPr>
        <p:txBody>
          <a:bodyPr lIns="180000" tIns="144000" rIns="0" rtlCol="0"/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/>
              <a:t>Образец подзаголовка</a:t>
            </a:r>
            <a:endParaRPr lang="ru-RU" noProof="0" dirty="0"/>
          </a:p>
        </p:txBody>
      </p:sp>
      <p:sp>
        <p:nvSpPr>
          <p:cNvPr id="12" name="Объект 2">
            <a:extLst>
              <a:ext uri="{FF2B5EF4-FFF2-40B4-BE49-F238E27FC236}">
                <a16:creationId xmlns:a16="http://schemas.microsoft.com/office/drawing/2014/main" id="{23D3924F-A5EC-4141-A191-1A110C406AF7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432000" y="2438399"/>
            <a:ext cx="5472000" cy="3044400"/>
          </a:xfrm>
        </p:spPr>
        <p:txBody>
          <a:bodyPr rtlCol="0" anchor="b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CB24018-690B-4552-9994-3F090E16014A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10" name="Номер слайда 9">
            <a:extLst>
              <a:ext uri="{FF2B5EF4-FFF2-40B4-BE49-F238E27FC236}">
                <a16:creationId xmlns:a16="http://schemas.microsoft.com/office/drawing/2014/main" id="{4D8B2323-066D-4AC1-9FC8-A06D7E8B5818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4570814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ъект-фотография 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Рисунок 1">
            <a:extLst>
              <a:ext uri="{FF2B5EF4-FFF2-40B4-BE49-F238E27FC236}">
                <a16:creationId xmlns:a16="http://schemas.microsoft.com/office/drawing/2014/main" id="{837F9836-5B23-424D-8C60-AC02A8512A4B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44000" y="144000"/>
            <a:ext cx="5280100" cy="6060155"/>
          </a:xfrm>
          <a:solidFill>
            <a:schemeClr val="bg1">
              <a:lumMod val="95000"/>
            </a:schemeClr>
          </a:solidFill>
        </p:spPr>
        <p:txBody>
          <a:bodyPr lIns="0" tIns="1440000" rIns="0" rtlCol="0" anchor="t"/>
          <a:lstStyle>
            <a:lvl1pPr marL="0" indent="0" algn="ctr">
              <a:buNone/>
              <a:defRPr sz="12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rtl="0"/>
            <a:r>
              <a:rPr lang="ru-RU" noProof="0" dirty="0"/>
              <a:t>Вставьте или перетащите свое фото</a:t>
            </a:r>
          </a:p>
        </p:txBody>
      </p:sp>
      <p:sp>
        <p:nvSpPr>
          <p:cNvPr id="12" name="Объект 2">
            <a:extLst>
              <a:ext uri="{FF2B5EF4-FFF2-40B4-BE49-F238E27FC236}">
                <a16:creationId xmlns:a16="http://schemas.microsoft.com/office/drawing/2014/main" id="{23D3924F-A5EC-4141-A191-1A110C406AF7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6096000" y="3263899"/>
            <a:ext cx="5472000" cy="2442088"/>
          </a:xfrm>
        </p:spPr>
        <p:txBody>
          <a:bodyPr rtlCol="0" anchor="b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CB24018-690B-4552-9994-3F090E16014A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10" name="Номер слайда 9">
            <a:extLst>
              <a:ext uri="{FF2B5EF4-FFF2-40B4-BE49-F238E27FC236}">
                <a16:creationId xmlns:a16="http://schemas.microsoft.com/office/drawing/2014/main" id="{4D8B2323-066D-4AC1-9FC8-A06D7E8B5818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ru-RU" noProof="0" smtClean="0"/>
              <a:pPr/>
              <a:t>‹#›</a:t>
            </a:fld>
            <a:endParaRPr lang="ru-RU" noProof="0" dirty="0"/>
          </a:p>
        </p:txBody>
      </p:sp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F30A9B71-A789-4057-B729-15D78CF34E0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55601" y="3263898"/>
            <a:ext cx="4840085" cy="1626013"/>
          </a:xfrm>
          <a:gradFill>
            <a:gsLst>
              <a:gs pos="31860">
                <a:schemeClr val="bg1">
                  <a:alpha val="90000"/>
                </a:schemeClr>
              </a:gs>
              <a:gs pos="0">
                <a:schemeClr val="accent1">
                  <a:lumMod val="20000"/>
                  <a:lumOff val="80000"/>
                  <a:alpha val="50000"/>
                </a:schemeClr>
              </a:gs>
              <a:gs pos="59000">
                <a:schemeClr val="bg1"/>
              </a:gs>
            </a:gsLst>
            <a:lin ang="3600000" scaled="0"/>
          </a:gradFill>
        </p:spPr>
        <p:txBody>
          <a:bodyPr lIns="72000" rIns="180000" bIns="180000" rtlCol="0" anchor="b"/>
          <a:lstStyle>
            <a:lvl1pPr algn="r">
              <a:lnSpc>
                <a:spcPts val="4700"/>
              </a:lnSpc>
              <a:defRPr sz="4500">
                <a:solidFill>
                  <a:schemeClr val="tx1"/>
                </a:solidFill>
              </a:defRPr>
            </a:lvl1pPr>
          </a:lstStyle>
          <a:p>
            <a:pPr rtl="0"/>
            <a:r>
              <a:rPr lang="ru-RU" noProof="0" dirty="0"/>
              <a:t>Щелкните, чтобы изменить название презентации</a:t>
            </a:r>
          </a:p>
        </p:txBody>
      </p:sp>
      <p:sp>
        <p:nvSpPr>
          <p:cNvPr id="11" name="Подзаголовок 2">
            <a:extLst>
              <a:ext uri="{FF2B5EF4-FFF2-40B4-BE49-F238E27FC236}">
                <a16:creationId xmlns:a16="http://schemas.microsoft.com/office/drawing/2014/main" id="{499E1708-B7A6-4D6F-9968-5398B335FA8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55601" y="4889912"/>
            <a:ext cx="4840085" cy="816075"/>
          </a:xfrm>
          <a:solidFill>
            <a:schemeClr val="bg1">
              <a:alpha val="80000"/>
            </a:schemeClr>
          </a:solidFill>
          <a:ln w="3175"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accent1"/>
                </a:gs>
              </a:gsLst>
              <a:lin ang="0" scaled="0"/>
            </a:gradFill>
          </a:ln>
        </p:spPr>
        <p:txBody>
          <a:bodyPr tIns="144000" rIns="180000" rtlCol="0"/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/>
              <a:t>Образец подзаголовка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775291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 с подзаголовк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2">
            <a:extLst>
              <a:ext uri="{FF2B5EF4-FFF2-40B4-BE49-F238E27FC236}">
                <a16:creationId xmlns:a16="http://schemas.microsoft.com/office/drawing/2014/main" id="{E4633398-8EC3-417B-BEA6-101D8F224678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31800" y="1008000"/>
            <a:ext cx="11339513" cy="360000"/>
          </a:xfrm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ru-RU" noProof="0" dirty="0"/>
              <a:t>Подзаголовок</a:t>
            </a:r>
          </a:p>
        </p:txBody>
      </p:sp>
      <p:sp>
        <p:nvSpPr>
          <p:cNvPr id="3" name="Сравнение слева — заполнитель 1">
            <a:extLst>
              <a:ext uri="{FF2B5EF4-FFF2-40B4-BE49-F238E27FC236}">
                <a16:creationId xmlns:a16="http://schemas.microsoft.com/office/drawing/2014/main" id="{9322B50D-6A7D-41C6-BA57-613BC231DF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2000" y="1515834"/>
            <a:ext cx="5472000" cy="360000"/>
          </a:xfrm>
        </p:spPr>
        <p:txBody>
          <a:bodyPr rtlCol="0" anchor="t"/>
          <a:lstStyle>
            <a:lvl1pPr marL="0" indent="0">
              <a:buNone/>
              <a:defRPr sz="2400" b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4" name="Объект 2">
            <a:extLst>
              <a:ext uri="{FF2B5EF4-FFF2-40B4-BE49-F238E27FC236}">
                <a16:creationId xmlns:a16="http://schemas.microsoft.com/office/drawing/2014/main" id="{9FD584DA-F775-47B8-A1D7-6556AD5FCBD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32000" y="2023668"/>
            <a:ext cx="5472000" cy="4168332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12" name="Сравнение слева — заполнитель 2">
            <a:extLst>
              <a:ext uri="{FF2B5EF4-FFF2-40B4-BE49-F238E27FC236}">
                <a16:creationId xmlns:a16="http://schemas.microsoft.com/office/drawing/2014/main" id="{78A963F8-6F6E-440E-B3B3-DDE13C083A3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300000" y="1516359"/>
            <a:ext cx="5472000" cy="358775"/>
          </a:xfrm>
        </p:spPr>
        <p:txBody>
          <a:bodyPr rtlCol="0"/>
          <a:lstStyle>
            <a:lvl1pPr marL="0" indent="0">
              <a:buNone/>
              <a:defRPr sz="2400" b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8" name="Текст 4">
            <a:extLst>
              <a:ext uri="{FF2B5EF4-FFF2-40B4-BE49-F238E27FC236}">
                <a16:creationId xmlns:a16="http://schemas.microsoft.com/office/drawing/2014/main" id="{DF0A5256-B267-47DA-858A-0F3867CB613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887" y="2020359"/>
            <a:ext cx="5472113" cy="4170891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46B8F99-FAB0-4B33-87ED-9FF46D11A907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E8FD215-79E5-48E4-95DB-2C5E5A1F8E8F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ru-RU" noProof="0" smtClean="0"/>
              <a:pPr/>
              <a:t>‹#›</a:t>
            </a:fld>
            <a:endParaRPr lang="ru-RU" noProof="0" dirty="0"/>
          </a:p>
        </p:txBody>
      </p:sp>
      <p:sp>
        <p:nvSpPr>
          <p:cNvPr id="7" name="Заголовок 6">
            <a:extLst>
              <a:ext uri="{FF2B5EF4-FFF2-40B4-BE49-F238E27FC236}">
                <a16:creationId xmlns:a16="http://schemas.microsoft.com/office/drawing/2014/main" id="{DF905B34-4C18-4A8D-8167-57B7BF03DE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5099557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Большое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Рисунок 6">
            <a:extLst>
              <a:ext uri="{FF2B5EF4-FFF2-40B4-BE49-F238E27FC236}">
                <a16:creationId xmlns:a16="http://schemas.microsoft.com/office/drawing/2014/main" id="{FDA3C530-12F9-48FC-BC5E-D34BDC504BC6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144000" y="143999"/>
            <a:ext cx="11905200" cy="6047999"/>
          </a:xfrm>
          <a:solidFill>
            <a:schemeClr val="bg1">
              <a:lumMod val="95000"/>
            </a:schemeClr>
          </a:solidFill>
        </p:spPr>
        <p:txBody>
          <a:bodyPr lIns="0" rIns="0" rtlCol="0" anchor="ctr"/>
          <a:lstStyle>
            <a:lvl1pPr marL="0" indent="0" algn="ctr">
              <a:buNone/>
              <a:defRPr sz="12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rtl="0"/>
            <a:r>
              <a:rPr lang="ru-RU" noProof="0" dirty="0"/>
              <a:t>Вставьте или перетащите свое фото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22238F2-C6EC-476F-8371-119AECBA5622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664900" y="4910452"/>
            <a:ext cx="4101900" cy="773546"/>
          </a:xfrm>
          <a:solidFill>
            <a:schemeClr val="tx1"/>
          </a:solidFill>
        </p:spPr>
        <p:txBody>
          <a:bodyPr lIns="180000" tIns="72000" rIns="180000" rtlCol="0" anchor="t"/>
          <a:lstStyle>
            <a:lvl1pPr marL="0" indent="0">
              <a:buNone/>
              <a:defRPr>
                <a:solidFill>
                  <a:schemeClr val="bg1"/>
                </a:solidFill>
                <a:latin typeface="+mj-lt"/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ru-RU" noProof="0" dirty="0"/>
              <a:t>Введите подпись</a:t>
            </a: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57847F90-9DB6-4832-9EB7-393AADAE8B70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3EC14527-4DF5-4A98-AE66-C80F3B8E6D2E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ru-RU" noProof="0" smtClean="0"/>
              <a:pPr/>
              <a:t>‹#›</a:t>
            </a:fld>
            <a:endParaRPr lang="ru-RU" noProof="0" dirty="0"/>
          </a:p>
        </p:txBody>
      </p:sp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878C031A-1E1B-4E18-9052-CA66397544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9877846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Слайд с благодарност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Рисунок 1">
            <a:extLst>
              <a:ext uri="{FF2B5EF4-FFF2-40B4-BE49-F238E27FC236}">
                <a16:creationId xmlns:a16="http://schemas.microsoft.com/office/drawing/2014/main" id="{837F9836-5B23-424D-8C60-AC02A8512A4B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44000" y="144000"/>
            <a:ext cx="11905200" cy="6570000"/>
          </a:xfrm>
          <a:solidFill>
            <a:schemeClr val="bg1">
              <a:lumMod val="95000"/>
            </a:schemeClr>
          </a:solidFill>
        </p:spPr>
        <p:txBody>
          <a:bodyPr lIns="1764000" rIns="0" rtlCol="0" anchor="ctr"/>
          <a:lstStyle>
            <a:lvl1pPr marL="0" indent="0" algn="l">
              <a:buNone/>
              <a:defRPr sz="12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rtl="0"/>
            <a:r>
              <a:rPr lang="ru-RU" noProof="0" dirty="0"/>
              <a:t>Вставьте или перетащите свое фото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0F23EB7-E336-46EB-A4A0-3DB7A6BF4CE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415412" y="360000"/>
            <a:ext cx="4416588" cy="4716572"/>
          </a:xfrm>
          <a:gradFill>
            <a:gsLst>
              <a:gs pos="46000">
                <a:schemeClr val="bg1">
                  <a:alpha val="90000"/>
                </a:schemeClr>
              </a:gs>
              <a:gs pos="0">
                <a:schemeClr val="accent1">
                  <a:lumMod val="20000"/>
                  <a:lumOff val="80000"/>
                  <a:alpha val="50000"/>
                </a:schemeClr>
              </a:gs>
              <a:gs pos="80000">
                <a:schemeClr val="bg1"/>
              </a:gs>
            </a:gsLst>
            <a:lin ang="3600000" scaled="0"/>
          </a:gradFill>
        </p:spPr>
        <p:txBody>
          <a:bodyPr lIns="72000" rIns="180000" bIns="180000" rtlCol="0" anchor="b"/>
          <a:lstStyle>
            <a:lvl1pPr algn="r">
              <a:lnSpc>
                <a:spcPts val="4700"/>
              </a:lnSpc>
              <a:defRPr sz="4500">
                <a:solidFill>
                  <a:schemeClr val="tx1"/>
                </a:solidFill>
              </a:defRPr>
            </a:lvl1pPr>
          </a:lstStyle>
          <a:p>
            <a:pPr rtl="0"/>
            <a:r>
              <a:rPr lang="ru-RU" noProof="0" dirty="0"/>
              <a:t>Спасибо за внимание!</a:t>
            </a:r>
          </a:p>
        </p:txBody>
      </p:sp>
      <p:sp>
        <p:nvSpPr>
          <p:cNvPr id="3" name="Текст 5">
            <a:extLst>
              <a:ext uri="{FF2B5EF4-FFF2-40B4-BE49-F238E27FC236}">
                <a16:creationId xmlns:a16="http://schemas.microsoft.com/office/drawing/2014/main" id="{C9980B88-3F4A-4688-9ED0-17EF37E62D9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415413" y="5076572"/>
            <a:ext cx="4416587" cy="1421429"/>
          </a:xfrm>
          <a:solidFill>
            <a:schemeClr val="bg1">
              <a:alpha val="80000"/>
            </a:schemeClr>
          </a:solidFill>
          <a:ln w="3175"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accent1"/>
                </a:gs>
              </a:gsLst>
              <a:lin ang="0" scaled="0"/>
            </a:gradFill>
          </a:ln>
        </p:spPr>
        <p:txBody>
          <a:bodyPr tIns="144000" rIns="468000" rtlCol="0"/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 dirty="0"/>
              <a:t>Полное имя</a:t>
            </a:r>
          </a:p>
        </p:txBody>
      </p:sp>
      <p:sp>
        <p:nvSpPr>
          <p:cNvPr id="20" name="Текст 6">
            <a:extLst>
              <a:ext uri="{FF2B5EF4-FFF2-40B4-BE49-F238E27FC236}">
                <a16:creationId xmlns:a16="http://schemas.microsoft.com/office/drawing/2014/main" id="{CEB7A85F-8707-4B62-B299-F53931B8617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948708" y="5540135"/>
            <a:ext cx="3396887" cy="196707"/>
          </a:xfrm>
        </p:spPr>
        <p:txBody>
          <a:bodyPr rtlCol="0"/>
          <a:lstStyle>
            <a:lvl1pPr marL="0" indent="0" algn="r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ru-RU" noProof="0" dirty="0"/>
              <a:t>Номер телефона</a:t>
            </a:r>
          </a:p>
        </p:txBody>
      </p:sp>
      <p:sp>
        <p:nvSpPr>
          <p:cNvPr id="21" name="Текст 7">
            <a:extLst>
              <a:ext uri="{FF2B5EF4-FFF2-40B4-BE49-F238E27FC236}">
                <a16:creationId xmlns:a16="http://schemas.microsoft.com/office/drawing/2014/main" id="{BA4C7E3C-7C17-46E9-928A-D3D505EEAAE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948708" y="5809779"/>
            <a:ext cx="3396887" cy="196707"/>
          </a:xfrm>
        </p:spPr>
        <p:txBody>
          <a:bodyPr rtlCol="0"/>
          <a:lstStyle>
            <a:lvl1pPr marL="0" indent="0" algn="r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ru-RU" noProof="0" dirty="0"/>
              <a:t>Электронная почта или контакт в социальной сети</a:t>
            </a:r>
          </a:p>
        </p:txBody>
      </p:sp>
      <p:sp>
        <p:nvSpPr>
          <p:cNvPr id="22" name="Текст 8">
            <a:extLst>
              <a:ext uri="{FF2B5EF4-FFF2-40B4-BE49-F238E27FC236}">
                <a16:creationId xmlns:a16="http://schemas.microsoft.com/office/drawing/2014/main" id="{6ADD6EB2-7D8E-4991-87A6-02723731EBE1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948708" y="6079423"/>
            <a:ext cx="3396887" cy="196707"/>
          </a:xfrm>
        </p:spPr>
        <p:txBody>
          <a:bodyPr rtlCol="0"/>
          <a:lstStyle>
            <a:lvl1pPr marL="0" indent="0" algn="r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ru-RU" noProof="0" dirty="0"/>
              <a:t>Веб-сайт компании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DBE77267-9F51-4226-989C-ED57465596ED}"/>
              </a:ext>
            </a:extLst>
          </p:cNvPr>
          <p:cNvSpPr/>
          <p:nvPr userDrawn="1"/>
        </p:nvSpPr>
        <p:spPr>
          <a:xfrm>
            <a:off x="0" y="6714000"/>
            <a:ext cx="12192000" cy="144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0A2CC678-341F-44F8-AE2E-A6C84D75C56A}"/>
              </a:ext>
            </a:extLst>
          </p:cNvPr>
          <p:cNvSpPr/>
          <p:nvPr userDrawn="1"/>
        </p:nvSpPr>
        <p:spPr>
          <a:xfrm>
            <a:off x="0" y="0"/>
            <a:ext cx="12192000" cy="144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A87A001A-FE8B-41CE-AC81-69D4A2339087}"/>
              </a:ext>
            </a:extLst>
          </p:cNvPr>
          <p:cNvSpPr/>
          <p:nvPr userDrawn="1"/>
        </p:nvSpPr>
        <p:spPr>
          <a:xfrm>
            <a:off x="0" y="92074"/>
            <a:ext cx="144000" cy="66294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CB1416AC-94BD-4442-B771-E1ACAA70367E}"/>
              </a:ext>
            </a:extLst>
          </p:cNvPr>
          <p:cNvSpPr/>
          <p:nvPr userDrawn="1"/>
        </p:nvSpPr>
        <p:spPr>
          <a:xfrm>
            <a:off x="12048000" y="92074"/>
            <a:ext cx="144000" cy="66294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13" name="Полилиния: Фигура 12">
            <a:extLst>
              <a:ext uri="{FF2B5EF4-FFF2-40B4-BE49-F238E27FC236}">
                <a16:creationId xmlns:a16="http://schemas.microsoft.com/office/drawing/2014/main" id="{BDB31DC4-A207-4A23-8E7A-40D0ECD04FD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36000 w 12192000"/>
              <a:gd name="connsiteY0" fmla="*/ 36000 h 6858000"/>
              <a:gd name="connsiteX1" fmla="*/ 36000 w 12192000"/>
              <a:gd name="connsiteY1" fmla="*/ 6822000 h 6858000"/>
              <a:gd name="connsiteX2" fmla="*/ 12156000 w 12192000"/>
              <a:gd name="connsiteY2" fmla="*/ 6822000 h 6858000"/>
              <a:gd name="connsiteX3" fmla="*/ 12156000 w 12192000"/>
              <a:gd name="connsiteY3" fmla="*/ 36000 h 6858000"/>
              <a:gd name="connsiteX4" fmla="*/ 0 w 12192000"/>
              <a:gd name="connsiteY4" fmla="*/ 0 h 6858000"/>
              <a:gd name="connsiteX5" fmla="*/ 36000 w 12192000"/>
              <a:gd name="connsiteY5" fmla="*/ 0 h 6858000"/>
              <a:gd name="connsiteX6" fmla="*/ 12156000 w 12192000"/>
              <a:gd name="connsiteY6" fmla="*/ 0 h 6858000"/>
              <a:gd name="connsiteX7" fmla="*/ 12192000 w 12192000"/>
              <a:gd name="connsiteY7" fmla="*/ 0 h 6858000"/>
              <a:gd name="connsiteX8" fmla="*/ 12192000 w 12192000"/>
              <a:gd name="connsiteY8" fmla="*/ 36000 h 6858000"/>
              <a:gd name="connsiteX9" fmla="*/ 12192000 w 12192000"/>
              <a:gd name="connsiteY9" fmla="*/ 6822000 h 6858000"/>
              <a:gd name="connsiteX10" fmla="*/ 12192000 w 12192000"/>
              <a:gd name="connsiteY10" fmla="*/ 6858000 h 6858000"/>
              <a:gd name="connsiteX11" fmla="*/ 12156000 w 12192000"/>
              <a:gd name="connsiteY11" fmla="*/ 6858000 h 6858000"/>
              <a:gd name="connsiteX12" fmla="*/ 36000 w 12192000"/>
              <a:gd name="connsiteY12" fmla="*/ 6858000 h 6858000"/>
              <a:gd name="connsiteX13" fmla="*/ 0 w 12192000"/>
              <a:gd name="connsiteY13" fmla="*/ 6858000 h 6858000"/>
              <a:gd name="connsiteX14" fmla="*/ 0 w 12192000"/>
              <a:gd name="connsiteY14" fmla="*/ 6822000 h 6858000"/>
              <a:gd name="connsiteX15" fmla="*/ 0 w 12192000"/>
              <a:gd name="connsiteY15" fmla="*/ 36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192000" h="6858000">
                <a:moveTo>
                  <a:pt x="36000" y="36000"/>
                </a:moveTo>
                <a:lnTo>
                  <a:pt x="36000" y="6822000"/>
                </a:lnTo>
                <a:lnTo>
                  <a:pt x="12156000" y="6822000"/>
                </a:lnTo>
                <a:lnTo>
                  <a:pt x="12156000" y="36000"/>
                </a:lnTo>
                <a:close/>
                <a:moveTo>
                  <a:pt x="0" y="0"/>
                </a:moveTo>
                <a:lnTo>
                  <a:pt x="36000" y="0"/>
                </a:lnTo>
                <a:lnTo>
                  <a:pt x="12156000" y="0"/>
                </a:lnTo>
                <a:lnTo>
                  <a:pt x="12192000" y="0"/>
                </a:lnTo>
                <a:lnTo>
                  <a:pt x="12192000" y="36000"/>
                </a:lnTo>
                <a:lnTo>
                  <a:pt x="12192000" y="6822000"/>
                </a:lnTo>
                <a:lnTo>
                  <a:pt x="12192000" y="6858000"/>
                </a:lnTo>
                <a:lnTo>
                  <a:pt x="12156000" y="6858000"/>
                </a:lnTo>
                <a:lnTo>
                  <a:pt x="36000" y="6858000"/>
                </a:lnTo>
                <a:lnTo>
                  <a:pt x="0" y="6858000"/>
                </a:lnTo>
                <a:lnTo>
                  <a:pt x="0" y="6822000"/>
                </a:lnTo>
                <a:lnTo>
                  <a:pt x="0" y="36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0"/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6068448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DBE77267-9F51-4226-989C-ED57465596ED}"/>
              </a:ext>
            </a:extLst>
          </p:cNvPr>
          <p:cNvSpPr/>
          <p:nvPr userDrawn="1"/>
        </p:nvSpPr>
        <p:spPr>
          <a:xfrm>
            <a:off x="0" y="6714000"/>
            <a:ext cx="12192000" cy="14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0A2CC678-341F-44F8-AE2E-A6C84D75C56A}"/>
              </a:ext>
            </a:extLst>
          </p:cNvPr>
          <p:cNvSpPr/>
          <p:nvPr userDrawn="1"/>
        </p:nvSpPr>
        <p:spPr>
          <a:xfrm>
            <a:off x="0" y="0"/>
            <a:ext cx="12192000" cy="14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A87A001A-FE8B-41CE-AC81-69D4A2339087}"/>
              </a:ext>
            </a:extLst>
          </p:cNvPr>
          <p:cNvSpPr/>
          <p:nvPr userDrawn="1"/>
        </p:nvSpPr>
        <p:spPr>
          <a:xfrm>
            <a:off x="0" y="92074"/>
            <a:ext cx="144000" cy="662940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CB1416AC-94BD-4442-B771-E1ACAA70367E}"/>
              </a:ext>
            </a:extLst>
          </p:cNvPr>
          <p:cNvSpPr/>
          <p:nvPr userDrawn="1"/>
        </p:nvSpPr>
        <p:spPr>
          <a:xfrm>
            <a:off x="12048000" y="92074"/>
            <a:ext cx="144000" cy="662940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13" name="Полилиния: Фигура 12">
            <a:extLst>
              <a:ext uri="{FF2B5EF4-FFF2-40B4-BE49-F238E27FC236}">
                <a16:creationId xmlns:a16="http://schemas.microsoft.com/office/drawing/2014/main" id="{BDB31DC4-A207-4A23-8E7A-40D0ECD04FD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36000 w 12192000"/>
              <a:gd name="connsiteY0" fmla="*/ 36000 h 6858000"/>
              <a:gd name="connsiteX1" fmla="*/ 36000 w 12192000"/>
              <a:gd name="connsiteY1" fmla="*/ 6822000 h 6858000"/>
              <a:gd name="connsiteX2" fmla="*/ 12156000 w 12192000"/>
              <a:gd name="connsiteY2" fmla="*/ 6822000 h 6858000"/>
              <a:gd name="connsiteX3" fmla="*/ 12156000 w 12192000"/>
              <a:gd name="connsiteY3" fmla="*/ 36000 h 6858000"/>
              <a:gd name="connsiteX4" fmla="*/ 0 w 12192000"/>
              <a:gd name="connsiteY4" fmla="*/ 0 h 6858000"/>
              <a:gd name="connsiteX5" fmla="*/ 36000 w 12192000"/>
              <a:gd name="connsiteY5" fmla="*/ 0 h 6858000"/>
              <a:gd name="connsiteX6" fmla="*/ 12156000 w 12192000"/>
              <a:gd name="connsiteY6" fmla="*/ 0 h 6858000"/>
              <a:gd name="connsiteX7" fmla="*/ 12192000 w 12192000"/>
              <a:gd name="connsiteY7" fmla="*/ 0 h 6858000"/>
              <a:gd name="connsiteX8" fmla="*/ 12192000 w 12192000"/>
              <a:gd name="connsiteY8" fmla="*/ 36000 h 6858000"/>
              <a:gd name="connsiteX9" fmla="*/ 12192000 w 12192000"/>
              <a:gd name="connsiteY9" fmla="*/ 6822000 h 6858000"/>
              <a:gd name="connsiteX10" fmla="*/ 12192000 w 12192000"/>
              <a:gd name="connsiteY10" fmla="*/ 6858000 h 6858000"/>
              <a:gd name="connsiteX11" fmla="*/ 12156000 w 12192000"/>
              <a:gd name="connsiteY11" fmla="*/ 6858000 h 6858000"/>
              <a:gd name="connsiteX12" fmla="*/ 36000 w 12192000"/>
              <a:gd name="connsiteY12" fmla="*/ 6858000 h 6858000"/>
              <a:gd name="connsiteX13" fmla="*/ 0 w 12192000"/>
              <a:gd name="connsiteY13" fmla="*/ 6858000 h 6858000"/>
              <a:gd name="connsiteX14" fmla="*/ 0 w 12192000"/>
              <a:gd name="connsiteY14" fmla="*/ 6822000 h 6858000"/>
              <a:gd name="connsiteX15" fmla="*/ 0 w 12192000"/>
              <a:gd name="connsiteY15" fmla="*/ 36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192000" h="6858000">
                <a:moveTo>
                  <a:pt x="36000" y="36000"/>
                </a:moveTo>
                <a:lnTo>
                  <a:pt x="36000" y="6822000"/>
                </a:lnTo>
                <a:lnTo>
                  <a:pt x="12156000" y="6822000"/>
                </a:lnTo>
                <a:lnTo>
                  <a:pt x="12156000" y="36000"/>
                </a:lnTo>
                <a:close/>
                <a:moveTo>
                  <a:pt x="0" y="0"/>
                </a:moveTo>
                <a:lnTo>
                  <a:pt x="36000" y="0"/>
                </a:lnTo>
                <a:lnTo>
                  <a:pt x="12156000" y="0"/>
                </a:lnTo>
                <a:lnTo>
                  <a:pt x="12192000" y="0"/>
                </a:lnTo>
                <a:lnTo>
                  <a:pt x="12192000" y="36000"/>
                </a:lnTo>
                <a:lnTo>
                  <a:pt x="12192000" y="6822000"/>
                </a:lnTo>
                <a:lnTo>
                  <a:pt x="12192000" y="6858000"/>
                </a:lnTo>
                <a:lnTo>
                  <a:pt x="12156000" y="6858000"/>
                </a:lnTo>
                <a:lnTo>
                  <a:pt x="36000" y="6858000"/>
                </a:lnTo>
                <a:lnTo>
                  <a:pt x="0" y="6858000"/>
                </a:lnTo>
                <a:lnTo>
                  <a:pt x="0" y="6822000"/>
                </a:lnTo>
                <a:lnTo>
                  <a:pt x="0" y="36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0"/>
            <a:endParaRPr lang="ru-RU" noProof="0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0F23EB7-E336-46EB-A4A0-3DB7A6BF4CE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0000" y="359999"/>
            <a:ext cx="4416588" cy="5321927"/>
          </a:xfrm>
          <a:gradFill>
            <a:gsLst>
              <a:gs pos="46000">
                <a:schemeClr val="bg1">
                  <a:alpha val="90000"/>
                </a:schemeClr>
              </a:gs>
              <a:gs pos="0">
                <a:schemeClr val="accent1">
                  <a:lumMod val="20000"/>
                  <a:lumOff val="80000"/>
                  <a:alpha val="50000"/>
                </a:schemeClr>
              </a:gs>
              <a:gs pos="80000">
                <a:schemeClr val="bg1"/>
              </a:gs>
            </a:gsLst>
            <a:lin ang="3600000" scaled="0"/>
          </a:gradFill>
        </p:spPr>
        <p:txBody>
          <a:bodyPr lIns="72000" rIns="180000" bIns="180000" rtlCol="0" anchor="b"/>
          <a:lstStyle>
            <a:lvl1pPr algn="r">
              <a:lnSpc>
                <a:spcPts val="4700"/>
              </a:lnSpc>
              <a:defRPr sz="4500">
                <a:solidFill>
                  <a:schemeClr val="tx1"/>
                </a:solidFill>
              </a:defRPr>
            </a:lvl1pPr>
          </a:lstStyle>
          <a:p>
            <a:pPr rtl="0"/>
            <a:r>
              <a:rPr lang="ru-RU" noProof="0" dirty="0"/>
              <a:t>Щелкните, чтобы изменить название презентации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9980B88-3F4A-4688-9ED0-17EF37E62D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59999" y="5681926"/>
            <a:ext cx="4416587" cy="816075"/>
          </a:xfrm>
          <a:solidFill>
            <a:schemeClr val="bg1">
              <a:alpha val="80000"/>
            </a:schemeClr>
          </a:solidFill>
          <a:ln w="3175">
            <a:gradFill>
              <a:gsLst>
                <a:gs pos="0">
                  <a:schemeClr val="bg1"/>
                </a:gs>
                <a:gs pos="100000">
                  <a:schemeClr val="accent1"/>
                </a:gs>
              </a:gsLst>
              <a:lin ang="0" scaled="0"/>
            </a:gradFill>
          </a:ln>
        </p:spPr>
        <p:txBody>
          <a:bodyPr tIns="144000" rIns="180000" rtlCol="0"/>
          <a:lstStyle>
            <a:lvl1pPr marL="0" indent="0" algn="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/>
              <a:t>Образец подзаголовка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8479935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C6726F2C-157B-477E-AD76-8F54126834C2}"/>
              </a:ext>
            </a:extLst>
          </p:cNvPr>
          <p:cNvSpPr/>
          <p:nvPr userDrawn="1"/>
        </p:nvSpPr>
        <p:spPr>
          <a:xfrm>
            <a:off x="0" y="6191250"/>
            <a:ext cx="12192000" cy="6667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90F41A2-6535-4CA6-81E4-026A5B56D9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432000"/>
            <a:ext cx="11340000" cy="432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pPr rtl="0"/>
            <a:r>
              <a:rPr lang="ru-RU" noProof="0" dirty="0"/>
              <a:t>Щелкните, чтобы изменить заголовок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13AB95C-7DD4-4796-80E4-1B7466A2A0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2000" y="1512000"/>
            <a:ext cx="11340000" cy="437752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 rtl="0"/>
            <a:r>
              <a:rPr lang="ru-RU" noProof="0" dirty="0"/>
              <a:t>Образец текста</a:t>
            </a:r>
          </a:p>
          <a:p>
            <a:pPr lvl="1" rtl="0"/>
            <a:r>
              <a:rPr lang="ru-RU" noProof="0" dirty="0"/>
              <a:t>Второй уровень</a:t>
            </a:r>
          </a:p>
          <a:p>
            <a:pPr lvl="2" rtl="0"/>
            <a:r>
              <a:rPr lang="ru-RU" noProof="0" dirty="0"/>
              <a:t>Третий уровень</a:t>
            </a:r>
          </a:p>
          <a:p>
            <a:pPr lvl="3" rtl="0"/>
            <a:r>
              <a:rPr lang="ru-RU" noProof="0" dirty="0"/>
              <a:t>Четвертый уровень</a:t>
            </a:r>
          </a:p>
          <a:p>
            <a:pPr lvl="4" rtl="0"/>
            <a:r>
              <a:rPr lang="ru-RU" noProof="0" dirty="0"/>
              <a:t>Пятый уровень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474FB90F-5E6B-4508-96BB-939635D11AFF}"/>
              </a:ext>
            </a:extLst>
          </p:cNvPr>
          <p:cNvSpPr/>
          <p:nvPr userDrawn="1"/>
        </p:nvSpPr>
        <p:spPr>
          <a:xfrm>
            <a:off x="0" y="0"/>
            <a:ext cx="12192000" cy="14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774A1CB7-B157-440C-BA82-A62890EF3721}"/>
              </a:ext>
            </a:extLst>
          </p:cNvPr>
          <p:cNvSpPr/>
          <p:nvPr userDrawn="1"/>
        </p:nvSpPr>
        <p:spPr>
          <a:xfrm>
            <a:off x="0" y="92074"/>
            <a:ext cx="144000" cy="662940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10" name="Прямоугольник 9">
            <a:extLst>
              <a:ext uri="{FF2B5EF4-FFF2-40B4-BE49-F238E27FC236}">
                <a16:creationId xmlns:a16="http://schemas.microsoft.com/office/drawing/2014/main" id="{EE5B1BAC-5CBE-4B0E-B0AA-1C05EBEE964E}"/>
              </a:ext>
            </a:extLst>
          </p:cNvPr>
          <p:cNvSpPr/>
          <p:nvPr userDrawn="1"/>
        </p:nvSpPr>
        <p:spPr>
          <a:xfrm>
            <a:off x="12048000" y="92074"/>
            <a:ext cx="144000" cy="662940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18" name="Полилиния: Фигура 17">
            <a:extLst>
              <a:ext uri="{FF2B5EF4-FFF2-40B4-BE49-F238E27FC236}">
                <a16:creationId xmlns:a16="http://schemas.microsoft.com/office/drawing/2014/main" id="{168BD16A-5998-4CCA-B0F2-62F67B639AF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36000 w 12192000"/>
              <a:gd name="connsiteY0" fmla="*/ 36000 h 6858000"/>
              <a:gd name="connsiteX1" fmla="*/ 36000 w 12192000"/>
              <a:gd name="connsiteY1" fmla="*/ 6822000 h 6858000"/>
              <a:gd name="connsiteX2" fmla="*/ 12156000 w 12192000"/>
              <a:gd name="connsiteY2" fmla="*/ 6822000 h 6858000"/>
              <a:gd name="connsiteX3" fmla="*/ 12156000 w 12192000"/>
              <a:gd name="connsiteY3" fmla="*/ 36000 h 6858000"/>
              <a:gd name="connsiteX4" fmla="*/ 0 w 12192000"/>
              <a:gd name="connsiteY4" fmla="*/ 0 h 6858000"/>
              <a:gd name="connsiteX5" fmla="*/ 36000 w 12192000"/>
              <a:gd name="connsiteY5" fmla="*/ 0 h 6858000"/>
              <a:gd name="connsiteX6" fmla="*/ 12156000 w 12192000"/>
              <a:gd name="connsiteY6" fmla="*/ 0 h 6858000"/>
              <a:gd name="connsiteX7" fmla="*/ 12192000 w 12192000"/>
              <a:gd name="connsiteY7" fmla="*/ 0 h 6858000"/>
              <a:gd name="connsiteX8" fmla="*/ 12192000 w 12192000"/>
              <a:gd name="connsiteY8" fmla="*/ 36000 h 6858000"/>
              <a:gd name="connsiteX9" fmla="*/ 12192000 w 12192000"/>
              <a:gd name="connsiteY9" fmla="*/ 6822000 h 6858000"/>
              <a:gd name="connsiteX10" fmla="*/ 12192000 w 12192000"/>
              <a:gd name="connsiteY10" fmla="*/ 6858000 h 6858000"/>
              <a:gd name="connsiteX11" fmla="*/ 12156000 w 12192000"/>
              <a:gd name="connsiteY11" fmla="*/ 6858000 h 6858000"/>
              <a:gd name="connsiteX12" fmla="*/ 36000 w 12192000"/>
              <a:gd name="connsiteY12" fmla="*/ 6858000 h 6858000"/>
              <a:gd name="connsiteX13" fmla="*/ 0 w 12192000"/>
              <a:gd name="connsiteY13" fmla="*/ 6858000 h 6858000"/>
              <a:gd name="connsiteX14" fmla="*/ 0 w 12192000"/>
              <a:gd name="connsiteY14" fmla="*/ 6822000 h 6858000"/>
              <a:gd name="connsiteX15" fmla="*/ 0 w 12192000"/>
              <a:gd name="connsiteY15" fmla="*/ 36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192000" h="6858000">
                <a:moveTo>
                  <a:pt x="36000" y="36000"/>
                </a:moveTo>
                <a:lnTo>
                  <a:pt x="36000" y="6822000"/>
                </a:lnTo>
                <a:lnTo>
                  <a:pt x="12156000" y="6822000"/>
                </a:lnTo>
                <a:lnTo>
                  <a:pt x="12156000" y="36000"/>
                </a:lnTo>
                <a:close/>
                <a:moveTo>
                  <a:pt x="0" y="0"/>
                </a:moveTo>
                <a:lnTo>
                  <a:pt x="36000" y="0"/>
                </a:lnTo>
                <a:lnTo>
                  <a:pt x="12156000" y="0"/>
                </a:lnTo>
                <a:lnTo>
                  <a:pt x="12192000" y="0"/>
                </a:lnTo>
                <a:lnTo>
                  <a:pt x="12192000" y="36000"/>
                </a:lnTo>
                <a:lnTo>
                  <a:pt x="12192000" y="6822000"/>
                </a:lnTo>
                <a:lnTo>
                  <a:pt x="12192000" y="6858000"/>
                </a:lnTo>
                <a:lnTo>
                  <a:pt x="12156000" y="6858000"/>
                </a:lnTo>
                <a:lnTo>
                  <a:pt x="36000" y="6858000"/>
                </a:lnTo>
                <a:lnTo>
                  <a:pt x="0" y="6858000"/>
                </a:lnTo>
                <a:lnTo>
                  <a:pt x="0" y="6822000"/>
                </a:lnTo>
                <a:lnTo>
                  <a:pt x="0" y="36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0"/>
            <a:endParaRPr lang="ru-RU" noProof="0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ECA3099-A94F-4C3E-BC29-780EDD38F72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77425" y="6322399"/>
            <a:ext cx="370575" cy="365125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>
                <a:lumMod val="85000"/>
              </a:schemeClr>
            </a:solidFill>
          </a:ln>
          <a:effectLst/>
        </p:spPr>
        <p:txBody>
          <a:bodyPr vert="horz" lIns="0" tIns="0" rIns="0" bIns="0" rtlCol="0" anchor="ctr"/>
          <a:lstStyle>
            <a:lvl1pPr algn="ctr"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fld id="{19B51A1E-902D-48AF-9020-955120F399B6}" type="slidenum">
              <a:rPr lang="ru-RU" noProof="0" smtClean="0"/>
              <a:pPr/>
              <a:t>‹#›</a:t>
            </a:fld>
            <a:endParaRPr lang="ru-RU" noProof="0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8879C91-B77F-4273-9A27-A3535FB889D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44000" y="6322399"/>
            <a:ext cx="41148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21" name="Надпись 20">
            <a:extLst>
              <a:ext uri="{FF2B5EF4-FFF2-40B4-BE49-F238E27FC236}">
                <a16:creationId xmlns:a16="http://schemas.microsoft.com/office/drawing/2014/main" id="{B3839907-C37E-4F37-B9BB-92B4A49360E6}"/>
              </a:ext>
            </a:extLst>
          </p:cNvPr>
          <p:cNvSpPr txBox="1"/>
          <p:nvPr userDrawn="1"/>
        </p:nvSpPr>
        <p:spPr>
          <a:xfrm>
            <a:off x="10194026" y="6258973"/>
            <a:ext cx="1577974" cy="427535"/>
          </a:xfrm>
          <a:prstGeom prst="rect">
            <a:avLst/>
          </a:prstGeom>
          <a:noFill/>
        </p:spPr>
        <p:txBody>
          <a:bodyPr wrap="square" lIns="0" tIns="144000" rIns="0" bIns="0" rtlCol="0">
            <a:spAutoFit/>
          </a:bodyPr>
          <a:lstStyle/>
          <a:p>
            <a:pPr algn="ctr" rtl="0">
              <a:lnSpc>
                <a:spcPts val="1100"/>
              </a:lnSpc>
            </a:pPr>
            <a:r>
              <a:rPr lang="ru-RU" sz="2000" b="1" spc="0" noProof="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Times New Roman" panose="02020603050405020304" pitchFamily="18" charset="0"/>
              </a:rPr>
              <a:t>Contoso</a:t>
            </a:r>
            <a:br>
              <a:rPr lang="ru-RU" sz="2000" b="1" spc="0" baseline="0" noProof="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100" b="0" i="1" spc="600" noProof="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Suites</a:t>
            </a:r>
            <a:endParaRPr lang="ru-RU" sz="1100" b="0" i="1" spc="600" noProof="0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61632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2" r:id="rId2"/>
    <p:sldLayoutId id="2147483663" r:id="rId3"/>
    <p:sldLayoutId id="2147483665" r:id="rId4"/>
    <p:sldLayoutId id="2147483666" r:id="rId5"/>
    <p:sldLayoutId id="2147483659" r:id="rId6"/>
    <p:sldLayoutId id="2147483660" r:id="rId7"/>
    <p:sldLayoutId id="2147483664" r:id="rId8"/>
    <p:sldLayoutId id="2147483668" r:id="rId9"/>
    <p:sldLayoutId id="2147483669" r:id="rId10"/>
    <p:sldLayoutId id="2147483650" r:id="rId11"/>
    <p:sldLayoutId id="2147483652" r:id="rId12"/>
    <p:sldLayoutId id="2147483667" r:id="rId13"/>
    <p:sldLayoutId id="2147483656" r:id="rId14"/>
    <p:sldLayoutId id="2147483657" r:id="rId15"/>
    <p:sldLayoutId id="2147483671" r:id="rId16"/>
    <p:sldLayoutId id="2147483672" r:id="rId17"/>
    <p:sldLayoutId id="2147483654" r:id="rId18"/>
    <p:sldLayoutId id="2147483655" r:id="rId19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1"/>
          </a:solidFill>
          <a:latin typeface="Rockwell" panose="02060603020205020403" pitchFamily="18" charset="0"/>
          <a:ea typeface="+mj-ea"/>
          <a:cs typeface="+mj-cs"/>
        </a:defRPr>
      </a:lvl1pPr>
    </p:titleStyle>
    <p:bodyStyle>
      <a:lvl1pPr marL="266700" indent="-2667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2925" indent="-276225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09625" indent="-2667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76325" indent="-2667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43025" indent="-2667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Вид сверху на заснеженный лес" title="Вид сверху на заснеженный лес">
            <a:extLst>
              <a:ext uri="{FF2B5EF4-FFF2-40B4-BE49-F238E27FC236}">
                <a16:creationId xmlns:a16="http://schemas.microsoft.com/office/drawing/2014/main" id="{F7C18470-34F4-493A-B338-DAAE751FB656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tretch>
            <a:fillRect/>
          </a:stretch>
        </p:blipFill>
        <p:spPr>
          <a:xfrm>
            <a:off x="143400" y="146383"/>
            <a:ext cx="11905200" cy="6565233"/>
          </a:xfrm>
        </p:spPr>
      </p:pic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200B3D2B-613A-41BE-987D-E6A1324B456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 rtlCol="0"/>
          <a:lstStyle/>
          <a:p>
            <a:pPr rtl="0"/>
            <a:r>
              <a:rPr lang="ru-RU" sz="2400" b="1" dirty="0"/>
              <a:t>Стоят, не </a:t>
            </a:r>
            <a:r>
              <a:rPr lang="ru-RU" sz="2400" b="1" dirty="0" err="1"/>
              <a:t>шелохнясь</a:t>
            </a:r>
            <a:r>
              <a:rPr lang="ru-RU" sz="2400" b="1" dirty="0"/>
              <a:t>,</a:t>
            </a:r>
            <a:br>
              <a:rPr lang="ru-RU" sz="2400" b="1" dirty="0"/>
            </a:br>
            <a:r>
              <a:rPr lang="ru-RU" sz="2400" b="1" dirty="0"/>
              <a:t> и дуб и береза, </a:t>
            </a:r>
            <a:br>
              <a:rPr lang="ru-RU" sz="2400" b="1" dirty="0"/>
            </a:br>
            <a:r>
              <a:rPr lang="ru-RU" sz="2400" b="1" dirty="0"/>
              <a:t>Лишь снег под ногами скрипит от мороза. </a:t>
            </a:r>
            <a:br>
              <a:rPr lang="ru-RU" sz="2800" b="1" dirty="0"/>
            </a:br>
            <a:r>
              <a:rPr lang="ru-RU" sz="2800" b="1" dirty="0"/>
              <a:t>(К. Рылеев)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E31ECFD-38AF-044A-EEC6-D244708964CD}"/>
              </a:ext>
            </a:extLst>
          </p:cNvPr>
          <p:cNvSpPr txBox="1"/>
          <p:nvPr/>
        </p:nvSpPr>
        <p:spPr>
          <a:xfrm>
            <a:off x="671803" y="631269"/>
            <a:ext cx="26965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latin typeface="Arial Black" panose="020B0A04020102020204" pitchFamily="34" charset="0"/>
              </a:rPr>
              <a:t>ЯНВАРЬ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66A56A4-8331-8E91-4F4C-EAB682D79777}"/>
              </a:ext>
            </a:extLst>
          </p:cNvPr>
          <p:cNvSpPr txBox="1"/>
          <p:nvPr/>
        </p:nvSpPr>
        <p:spPr>
          <a:xfrm>
            <a:off x="360000" y="5026264"/>
            <a:ext cx="21180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Выполнила: </a:t>
            </a:r>
            <a:r>
              <a:rPr lang="ru-RU" dirty="0" err="1"/>
              <a:t>Скворцова.О.С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999616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658F649-49F8-EF00-55F8-66BAFCD874E5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t="12734" b="12734"/>
          <a:stretch>
            <a:fillRect/>
          </a:stretch>
        </p:blipFill>
        <p:spPr>
          <a:xfrm>
            <a:off x="152007" y="1391522"/>
            <a:ext cx="6866852" cy="3495463"/>
          </a:xfrm>
          <a:prstGeom prst="rect">
            <a:avLst/>
          </a:prstGeom>
        </p:spPr>
      </p:pic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277D9A69-5FAB-AC47-B758-8990FACAA41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9888" y="372160"/>
            <a:ext cx="3174245" cy="3178137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ru-RU" sz="1600" b="1" dirty="0">
                <a:solidFill>
                  <a:srgbClr val="4A4A4A"/>
                </a:solidFill>
                <a:effectLst/>
                <a:latin typeface="Roboto" panose="020000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У незамерзающих быстрых речек, ручьев, у прорубей водоемов зимой можно встретить интересную птицу — оляпку, по-другому называемую водяным воробьем</a:t>
            </a:r>
            <a:r>
              <a:rPr lang="ru-RU" sz="1600" dirty="0">
                <a:solidFill>
                  <a:srgbClr val="4A4A4A"/>
                </a:solidFill>
                <a:effectLst/>
                <a:latin typeface="Roboto" panose="020000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1600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6AE33EEC-448C-3F2C-CE8B-632D2365EB5C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rtl="0"/>
            <a:fld id="{19B51A1E-902D-48AF-9020-955120F399B6}" type="slidenum">
              <a:rPr lang="ru-RU" noProof="0" smtClean="0"/>
              <a:pPr rtl="0"/>
              <a:t>10</a:t>
            </a:fld>
            <a:endParaRPr lang="ru-RU" noProof="0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F3D5C4E-B025-5D45-6B9F-B5634C9D2B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90094" y="3429000"/>
            <a:ext cx="4387331" cy="2915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61834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Снег, падающий на деревья в лесу">
            <a:extLst>
              <a:ext uri="{FF2B5EF4-FFF2-40B4-BE49-F238E27FC236}">
                <a16:creationId xmlns:a16="http://schemas.microsoft.com/office/drawing/2014/main" id="{5374CEFF-A431-4745-B9D5-35B222FD3F61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3"/>
          <a:stretch>
            <a:fillRect/>
          </a:stretch>
        </p:blipFill>
        <p:spPr>
          <a:xfrm>
            <a:off x="146743" y="143999"/>
            <a:ext cx="11899714" cy="6047999"/>
          </a:xfrm>
        </p:spPr>
      </p:pic>
      <p:sp>
        <p:nvSpPr>
          <p:cNvPr id="4" name="Объект 3">
            <a:extLst>
              <a:ext uri="{FF2B5EF4-FFF2-40B4-BE49-F238E27FC236}">
                <a16:creationId xmlns:a16="http://schemas.microsoft.com/office/drawing/2014/main" id="{3B86E961-B76E-423F-995E-11B31E92143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760812" y="403766"/>
            <a:ext cx="4101900" cy="883858"/>
          </a:xfrm>
        </p:spPr>
        <p:txBody>
          <a:bodyPr rtlCol="0" anchor="ctr"/>
          <a:lstStyle/>
          <a:p>
            <a:pPr rtl="0"/>
            <a:r>
              <a:rPr lang="ru-RU" dirty="0"/>
              <a:t>Трещат январские морозы, разрисовывают оконные стекла причудливыми узорами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0202D98-AA1E-41BB-B94E-180311759C13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ru-RU" smtClean="0"/>
              <a:pPr rtl="0"/>
              <a:t>11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652193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Замерзшие капли на плоском стекле">
            <a:extLst>
              <a:ext uri="{FF2B5EF4-FFF2-40B4-BE49-F238E27FC236}">
                <a16:creationId xmlns:a16="http://schemas.microsoft.com/office/drawing/2014/main" id="{2771D128-D998-4ED8-9EB7-5F3516C8FC45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tretch>
            <a:fillRect/>
          </a:stretch>
        </p:blipFill>
        <p:spPr>
          <a:xfrm>
            <a:off x="146180" y="144000"/>
            <a:ext cx="11900839" cy="6570000"/>
          </a:xfrm>
        </p:spPr>
      </p:pic>
      <p:sp>
        <p:nvSpPr>
          <p:cNvPr id="13" name="Заголовок 12">
            <a:extLst>
              <a:ext uri="{FF2B5EF4-FFF2-40B4-BE49-F238E27FC236}">
                <a16:creationId xmlns:a16="http://schemas.microsoft.com/office/drawing/2014/main" id="{0C7833EF-F2FC-4C18-9E89-7491D88CF26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519770" y="502813"/>
            <a:ext cx="2591540" cy="5773315"/>
          </a:xfrm>
        </p:spPr>
        <p:txBody>
          <a:bodyPr rtlCol="0"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 b="1" dirty="0">
                <a:solidFill>
                  <a:srgbClr val="4A4A4A"/>
                </a:solidFill>
                <a:effectLst/>
                <a:latin typeface="Roboto" panose="020000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Астрономы считают, что зима держится с декабрьского солнцестояния до мартовского равноденствия. По данным метеорологов, она продолжается от перехода средней суточной температуры воздуха ниже нуля градусов до подъема к положительной отметке. По народному календарю зима начинается с заморозков и заканчивается капелью, звонкой песней большой синицы. </a:t>
            </a:r>
            <a:br>
              <a:rPr lang="ru-RU" sz="1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1400" b="1" dirty="0"/>
          </a:p>
        </p:txBody>
      </p:sp>
      <p:sp>
        <p:nvSpPr>
          <p:cNvPr id="7" name="Текст 6">
            <a:extLst>
              <a:ext uri="{FF2B5EF4-FFF2-40B4-BE49-F238E27FC236}">
                <a16:creationId xmlns:a16="http://schemas.microsoft.com/office/drawing/2014/main" id="{E71F7B64-8374-DFCC-4F65-F0D7F435FC0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Текст 16">
            <a:extLst>
              <a:ext uri="{FF2B5EF4-FFF2-40B4-BE49-F238E27FC236}">
                <a16:creationId xmlns:a16="http://schemas.microsoft.com/office/drawing/2014/main" id="{E8CF792F-F4CC-CBCE-D49C-DD18C72BCE7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9" name="Текст 18">
            <a:extLst>
              <a:ext uri="{FF2B5EF4-FFF2-40B4-BE49-F238E27FC236}">
                <a16:creationId xmlns:a16="http://schemas.microsoft.com/office/drawing/2014/main" id="{B5A6D896-83FE-4B7A-E532-FB1D1C7FC34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7929EF26-9B22-9B50-CEDB-CA8D4A79894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2463" y="502813"/>
            <a:ext cx="9237306" cy="5773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36783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2323A5D8-8EC5-8815-9CA5-36C3E0983FCB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2"/>
          <a:srcRect t="9365" b="9365"/>
          <a:stretch>
            <a:fillRect/>
          </a:stretch>
        </p:blipFill>
        <p:spPr>
          <a:xfrm>
            <a:off x="0" y="40075"/>
            <a:ext cx="8073263" cy="4764414"/>
          </a:xfrm>
          <a:prstGeom prst="rect">
            <a:avLst/>
          </a:prstGeom>
        </p:spPr>
      </p:pic>
      <p:sp>
        <p:nvSpPr>
          <p:cNvPr id="6" name="Объект 5">
            <a:extLst>
              <a:ext uri="{FF2B5EF4-FFF2-40B4-BE49-F238E27FC236}">
                <a16:creationId xmlns:a16="http://schemas.microsoft.com/office/drawing/2014/main" id="{9B9A7676-6F9F-8542-F483-DF00B35B952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647464" y="5304817"/>
            <a:ext cx="4354969" cy="953378"/>
          </a:xfrm>
        </p:spPr>
        <p:txBody>
          <a:bodyPr/>
          <a:lstStyle/>
          <a:p>
            <a:r>
              <a:rPr lang="ru-RU" b="1" dirty="0">
                <a:latin typeface="Roboto" panose="020000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Своеобразен и неповторим январь, считающийся в народном календаре всему году запевкой. </a:t>
            </a:r>
            <a:endParaRPr lang="ru-RU" b="1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D3288FCB-AC0C-904D-2022-C9513950BE41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 rtl="0"/>
            <a:fld id="{19B51A1E-902D-48AF-9020-955120F399B6}" type="slidenum">
              <a:rPr lang="ru-RU" noProof="0" smtClean="0"/>
              <a:pPr rtl="0"/>
              <a:t>13</a:t>
            </a:fld>
            <a:endParaRPr lang="ru-RU" noProof="0" dirty="0"/>
          </a:p>
        </p:txBody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CE6CA329-8BC9-E758-D6BB-13593B49B1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br>
              <a:rPr lang="ru-RU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1600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5B8DE11-75FA-9CBE-BB70-29EB75C15D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03844" y="40075"/>
            <a:ext cx="7100155" cy="4739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01985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Вид снизу на заснеженные горы">
            <a:extLst>
              <a:ext uri="{FF2B5EF4-FFF2-40B4-BE49-F238E27FC236}">
                <a16:creationId xmlns:a16="http://schemas.microsoft.com/office/drawing/2014/main" id="{FB6C117D-C3C2-4923-B0BC-DC2F8814D0C1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tretch>
            <a:fillRect/>
          </a:stretch>
        </p:blipFill>
        <p:spPr>
          <a:xfrm>
            <a:off x="146853" y="144000"/>
            <a:ext cx="11899494" cy="6060155"/>
          </a:xfrm>
        </p:spPr>
      </p:pic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200B3D2B-613A-41BE-987D-E6A1324B45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79100" y="578499"/>
            <a:ext cx="4800606" cy="3125754"/>
          </a:xfrm>
        </p:spPr>
        <p:txBody>
          <a:bodyPr rtlCol="0"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 b="1" dirty="0">
                <a:solidFill>
                  <a:srgbClr val="4A4A4A"/>
                </a:solidFill>
                <a:effectLst/>
                <a:latin typeface="Roboto" panose="020000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Месяц январь — вершина зимы. Это месяц ярких звезд, морозных ночей, белых троп.</a:t>
            </a:r>
            <a:br>
              <a:rPr lang="ru-RU" sz="1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400" b="1" dirty="0">
                <a:solidFill>
                  <a:srgbClr val="4A4A4A"/>
                </a:solidFill>
                <a:effectLst/>
                <a:latin typeface="Roboto" panose="020000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Январь считается самым холодным месяцем, сердцем зимы.</a:t>
            </a:r>
            <a:br>
              <a:rPr lang="ru-RU" sz="1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400" b="1" dirty="0">
                <a:solidFill>
                  <a:srgbClr val="4A4A4A"/>
                </a:solidFill>
                <a:effectLst/>
                <a:latin typeface="Roboto" panose="020000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В древнерусском календаре январь называли «просинец». Небо в это время синевой примечательно. Считается, что первый месяц зимы — декабрь, третий, последний — февраль. А месяц январь — посредине, он как бы рассекает зиму на две части. Вот за это и получил он еще одно название: «</a:t>
            </a:r>
            <a:r>
              <a:rPr lang="ru-RU" sz="1400" b="1" dirty="0" err="1">
                <a:solidFill>
                  <a:srgbClr val="4A4A4A"/>
                </a:solidFill>
                <a:effectLst/>
                <a:latin typeface="Roboto" panose="020000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сечень</a:t>
            </a:r>
            <a:r>
              <a:rPr lang="ru-RU" sz="1400" b="1" dirty="0">
                <a:solidFill>
                  <a:srgbClr val="4A4A4A"/>
                </a:solidFill>
                <a:effectLst/>
                <a:latin typeface="Roboto" panose="020000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».</a:t>
            </a:r>
            <a:br>
              <a:rPr lang="ru-RU" sz="1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1400" b="1" dirty="0"/>
          </a:p>
        </p:txBody>
      </p:sp>
      <p:sp>
        <p:nvSpPr>
          <p:cNvPr id="4" name="Подзаголовок 3">
            <a:extLst>
              <a:ext uri="{FF2B5EF4-FFF2-40B4-BE49-F238E27FC236}">
                <a16:creationId xmlns:a16="http://schemas.microsoft.com/office/drawing/2014/main" id="{4772945D-CA91-4CFE-8EB7-941C7618C9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79099" y="4623212"/>
            <a:ext cx="7226566" cy="1217751"/>
          </a:xfrm>
          <a:ln w="3175"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accent1"/>
                </a:gs>
              </a:gsLst>
            </a:gradFill>
          </a:ln>
        </p:spPr>
        <p:txBody>
          <a:bodyPr rtlCol="0"/>
          <a:lstStyle/>
          <a:p>
            <a:pPr rtl="0"/>
            <a:r>
              <a:rPr lang="ru-RU" b="1" dirty="0"/>
              <a:t>Кстати, на Руси Новый год с 1348 года отмечался 1 сентября, что продолжалось несколько веков. По указу Петра Первого, разосланному 15 декабря 1699 года, Новый год — любимый в народе праздник предписывалось встречать 1 января.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BDD5A594-D852-43BB-B591-E9D9027253BD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ru-RU" smtClean="0"/>
              <a:pPr/>
              <a:t>2</a:t>
            </a:fld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B0113A0-D854-C526-DDC8-DF6146FDF3E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57661" y="669106"/>
            <a:ext cx="34290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16746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Вид снизу на заснеженные горы">
            <a:extLst>
              <a:ext uri="{FF2B5EF4-FFF2-40B4-BE49-F238E27FC236}">
                <a16:creationId xmlns:a16="http://schemas.microsoft.com/office/drawing/2014/main" id="{199D014F-A091-4AB5-A7DE-AB7239BAF838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tretch>
            <a:fillRect/>
          </a:stretch>
        </p:blipFill>
        <p:spPr>
          <a:xfrm>
            <a:off x="146853" y="144000"/>
            <a:ext cx="11899494" cy="6060155"/>
          </a:xfrm>
        </p:spPr>
      </p:pic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200B3D2B-613A-41BE-987D-E6A1324B45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77112" y="562946"/>
            <a:ext cx="5385600" cy="3044399"/>
          </a:xfrm>
        </p:spPr>
        <p:txBody>
          <a:bodyPr rtlCol="0"/>
          <a:lstStyle/>
          <a:p>
            <a:pPr rtl="0"/>
            <a:r>
              <a:rPr lang="ru-RU" sz="1800" b="1" dirty="0"/>
              <a:t>Первый назван </a:t>
            </a:r>
            <a:r>
              <a:rPr lang="ru-RU" sz="1800" b="1" dirty="0" err="1"/>
              <a:t>януарисом</a:t>
            </a:r>
            <a:r>
              <a:rPr lang="ru-RU" sz="1800" b="1" dirty="0"/>
              <a:t> — в честь двуликого бога Януса (у него одно лицо обращено вперед, а другое — назад, чтобы одновременно видеть прошедшее и предвидеть будущее)</a:t>
            </a:r>
          </a:p>
        </p:txBody>
      </p:sp>
      <p:sp>
        <p:nvSpPr>
          <p:cNvPr id="4" name="Подзаголовок 3">
            <a:extLst>
              <a:ext uri="{FF2B5EF4-FFF2-40B4-BE49-F238E27FC236}">
                <a16:creationId xmlns:a16="http://schemas.microsoft.com/office/drawing/2014/main" id="{4772945D-CA91-4CFE-8EB7-941C7618C99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 rtlCol="0"/>
          <a:lstStyle/>
          <a:p>
            <a:pPr rtl="0"/>
            <a:r>
              <a:rPr lang="ru-RU" sz="3200" dirty="0" err="1">
                <a:latin typeface="Arial Black" panose="020B0A04020102020204" pitchFamily="34" charset="0"/>
              </a:rPr>
              <a:t>Януарис</a:t>
            </a:r>
            <a:endParaRPr lang="ru-RU" sz="3200" dirty="0">
              <a:latin typeface="Arial Black" panose="020B0A04020102020204" pitchFamily="34" charset="0"/>
            </a:endParaRP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BDD5A594-D852-43BB-B591-E9D9027253BD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ru-RU" smtClean="0"/>
              <a:pPr/>
              <a:t>3</a:t>
            </a:fld>
            <a:endParaRPr lang="ru-RU" dirty="0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C3EF0737-4813-10D1-54E8-6AA0DC0FB00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4428" y="984379"/>
            <a:ext cx="5024914" cy="4889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29180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Вид с высоты птичьего полета на безлюдные снежные вершины">
            <a:extLst>
              <a:ext uri="{FF2B5EF4-FFF2-40B4-BE49-F238E27FC236}">
                <a16:creationId xmlns:a16="http://schemas.microsoft.com/office/drawing/2014/main" id="{D2F0B21B-60AF-4BFF-AB00-273F16E628E7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tretch>
            <a:fillRect/>
          </a:stretch>
        </p:blipFill>
        <p:spPr>
          <a:xfrm>
            <a:off x="6771584" y="144000"/>
            <a:ext cx="5275131" cy="6048000"/>
          </a:xfrm>
        </p:spPr>
      </p:pic>
      <p:sp>
        <p:nvSpPr>
          <p:cNvPr id="13" name="Объект 12">
            <a:extLst>
              <a:ext uri="{FF2B5EF4-FFF2-40B4-BE49-F238E27FC236}">
                <a16:creationId xmlns:a16="http://schemas.microsoft.com/office/drawing/2014/main" id="{B3B7D2F0-D16B-4916-87C1-9B29D9E765CF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432000" y="4711959"/>
            <a:ext cx="5472000" cy="770840"/>
          </a:xfrm>
        </p:spPr>
        <p:txBody>
          <a:bodyPr rtlCol="0"/>
          <a:lstStyle/>
          <a:p>
            <a:pPr marL="0" indent="0" rtl="0">
              <a:buNone/>
            </a:pPr>
            <a:r>
              <a:rPr lang="ru-RU" b="1" i="1" dirty="0"/>
              <a:t>С его приходом зима окончательно водворяется в наших краях. Наступает пора холодов и относительного покоя в природе. 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560F281-4FF6-4617-A809-AC9C15ECF1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679612" y="1999860"/>
            <a:ext cx="3836200" cy="3044399"/>
          </a:xfrm>
        </p:spPr>
        <p:txBody>
          <a:bodyPr rtlCol="0"/>
          <a:lstStyle/>
          <a:p>
            <a:pPr rtl="0"/>
            <a:r>
              <a:rPr lang="ru-RU" sz="2400" dirty="0"/>
              <a:t>Среди двенадцати братьев-месяцев январь — старший и самый лютый</a:t>
            </a:r>
            <a:r>
              <a:rPr lang="ru-RU" sz="6600" dirty="0"/>
              <a:t>. 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C554D9F-1895-486E-BFBA-905BB2D29E08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ru-RU" smtClean="0"/>
              <a:pPr/>
              <a:t>4</a:t>
            </a:fld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1B957AA-91CF-F81F-E76B-3998A07668B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601" y="401215"/>
            <a:ext cx="5959969" cy="3974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97466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Вид с высоты птичьего полета на безлюдные снежные вершины">
            <a:extLst>
              <a:ext uri="{FF2B5EF4-FFF2-40B4-BE49-F238E27FC236}">
                <a16:creationId xmlns:a16="http://schemas.microsoft.com/office/drawing/2014/main" id="{1AB66C4D-B643-4E90-84E0-FF247D592C35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tretch>
            <a:fillRect/>
          </a:stretch>
        </p:blipFill>
        <p:spPr>
          <a:xfrm>
            <a:off x="144000" y="147229"/>
            <a:ext cx="5280100" cy="6053696"/>
          </a:xfr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560F281-4FF6-4617-A809-AC9C15ECF1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55601" y="1847462"/>
            <a:ext cx="4840085" cy="3042450"/>
          </a:xfrm>
        </p:spPr>
        <p:txBody>
          <a:bodyPr rtlCol="0"/>
          <a:lstStyle/>
          <a:p>
            <a:pPr algn="l" rtl="0"/>
            <a:r>
              <a:rPr lang="ru-RU" sz="1800" b="1" dirty="0"/>
              <a:t>В народе говорят: «Январь — новому году начало, зиме — середка», «Январю-батюшке — морозы», «Январь — к весне поворот» и «Январь трещит — лед на реке </a:t>
            </a:r>
            <a:r>
              <a:rPr lang="ru-RU" sz="1800" b="1" dirty="0" err="1"/>
              <a:t>впросинь</a:t>
            </a:r>
            <a:r>
              <a:rPr lang="ru-RU" sz="1800" b="1" dirty="0"/>
              <a:t> красит».</a:t>
            </a:r>
          </a:p>
        </p:txBody>
      </p:sp>
      <p:pic>
        <p:nvPicPr>
          <p:cNvPr id="3" name="Объект 2">
            <a:extLst>
              <a:ext uri="{FF2B5EF4-FFF2-40B4-BE49-F238E27FC236}">
                <a16:creationId xmlns:a16="http://schemas.microsoft.com/office/drawing/2014/main" id="{F2BE6ABF-126A-FB4E-DF2A-A27CB889FEAE}"/>
              </a:ext>
            </a:extLst>
          </p:cNvPr>
          <p:cNvPicPr>
            <a:picLocks noGrp="1" noChangeAspect="1"/>
          </p:cNvPicPr>
          <p:nvPr>
            <p:ph sz="half" idx="15"/>
          </p:nvPr>
        </p:nvPicPr>
        <p:blipFill>
          <a:blip r:embed="rId4"/>
          <a:stretch>
            <a:fillRect/>
          </a:stretch>
        </p:blipFill>
        <p:spPr>
          <a:xfrm>
            <a:off x="5725425" y="839755"/>
            <a:ext cx="6149242" cy="4509443"/>
          </a:xfrm>
          <a:prstGeom prst="rect">
            <a:avLst/>
          </a:prstGeom>
        </p:spPr>
      </p:pic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C554D9F-1895-486E-BFBA-905BB2D29E08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ru-RU" smtClean="0"/>
              <a:pPr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811592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исунок 1">
            <a:extLst>
              <a:ext uri="{FF2B5EF4-FFF2-40B4-BE49-F238E27FC236}">
                <a16:creationId xmlns:a16="http://schemas.microsoft.com/office/drawing/2014/main" id="{554F323F-A583-7746-9BCE-2ECFD434FE9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8DD2B75-CF25-0EB4-0049-76C47C2499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8261" y="-634447"/>
            <a:ext cx="12220261" cy="7641737"/>
          </a:xfrm>
          <a:prstGeom prst="rect">
            <a:avLst/>
          </a:prstGeom>
        </p:spPr>
      </p:pic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E8EF457E-FAC1-C743-866E-9BA43569B1E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438857" y="-143565"/>
            <a:ext cx="4416588" cy="2529445"/>
          </a:xfrm>
        </p:spPr>
        <p:txBody>
          <a:bodyPr/>
          <a:lstStyle/>
          <a:p>
            <a:pPr algn="l">
              <a:lnSpc>
                <a:spcPct val="200000"/>
              </a:lnSpc>
            </a:pPr>
            <a:r>
              <a:rPr lang="ru-RU" sz="1100" dirty="0">
                <a:latin typeface="Bahnschrift" panose="020B0502040204020203" pitchFamily="34" charset="0"/>
              </a:rPr>
              <a:t>В лесу тишина, он словно в полусне. Изредка слышится</a:t>
            </a:r>
            <a:br>
              <a:rPr lang="ru-RU" sz="1100" dirty="0">
                <a:latin typeface="Bahnschrift" panose="020B0502040204020203" pitchFamily="34" charset="0"/>
              </a:rPr>
            </a:br>
            <a:r>
              <a:rPr lang="ru-RU" sz="1100" dirty="0">
                <a:latin typeface="Bahnschrift" panose="020B0502040204020203" pitchFamily="34" charset="0"/>
              </a:rPr>
              <a:t>деловое постукивание дятла, крик голубокрылой сойки, мелодичный посвист красногрудых снегирей, да попискивание синиц, шустрых голубовато-серых поползней, желтоголовых корольков и снова тишина. Да разве где снежный ком нежданно-негаданно свалится с какого-нибудь дерева и обдаст снежной пылью. 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E5F0A08A-F775-FC7E-89D0-7EB2BBC650B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id="{E5330A38-610C-6908-DD90-38E9C727DF8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Текст 6">
            <a:extLst>
              <a:ext uri="{FF2B5EF4-FFF2-40B4-BE49-F238E27FC236}">
                <a16:creationId xmlns:a16="http://schemas.microsoft.com/office/drawing/2014/main" id="{F6875208-873A-8562-65E5-94E07C6AADE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7266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620C3A4-AA37-1304-758A-E9CA88ED75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81180" y="345232"/>
            <a:ext cx="3796245" cy="3004457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4BB8424-4014-B141-0C6C-E28D821853B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28566" y="1559738"/>
            <a:ext cx="5789652" cy="4945223"/>
          </a:xfrm>
        </p:spPr>
        <p:txBody>
          <a:bodyPr/>
          <a:lstStyle/>
          <a:p>
            <a:r>
              <a:rPr lang="ru-RU" sz="1800" b="1" dirty="0">
                <a:solidFill>
                  <a:srgbClr val="4A4A4A"/>
                </a:solidFill>
                <a:effectLst/>
                <a:latin typeface="Roboto" panose="020000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самая маленькая птичка  нашей фауны — желтоголовый королёк (вес их около 7 граммов), очищают деревья от лесных вредителей. </a:t>
            </a:r>
            <a:b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6CB4D80E-047B-E072-5822-E6F67D3E082B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rtl="0"/>
            <a:fld id="{19B51A1E-902D-48AF-9020-955120F399B6}" type="slidenum">
              <a:rPr lang="ru-RU" noProof="0" smtClean="0"/>
              <a:pPr rtl="0"/>
              <a:t>7</a:t>
            </a:fld>
            <a:endParaRPr lang="ru-RU" noProof="0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B393D16-A631-1146-AF92-B257640F31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35360" y="3140660"/>
            <a:ext cx="3512640" cy="3181739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7E3FC22D-45E9-E0F7-B613-51F60A5EA2E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5794" y="536743"/>
            <a:ext cx="5085699" cy="2603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18063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72270B8-3EEF-6CB0-4E1C-61692D27BBDE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t="11825" b="11825"/>
          <a:stretch>
            <a:fillRect/>
          </a:stretch>
        </p:blipFill>
        <p:spPr>
          <a:xfrm>
            <a:off x="-587828" y="0"/>
            <a:ext cx="13506960" cy="6875506"/>
          </a:xfrm>
          <a:prstGeom prst="rect">
            <a:avLst/>
          </a:prstGeom>
        </p:spPr>
      </p:pic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2DEBC7FE-5243-45DE-3B0A-9B2280ABFCC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1257" y="600269"/>
            <a:ext cx="5544220" cy="3150637"/>
          </a:xfrm>
        </p:spPr>
        <p:txBody>
          <a:bodyPr/>
          <a:lstStyle/>
          <a:p>
            <a:r>
              <a:rPr lang="ru-RU" sz="2000" b="1" dirty="0">
                <a:solidFill>
                  <a:srgbClr val="4A4A4A"/>
                </a:solidFill>
                <a:effectLst/>
                <a:latin typeface="Roboto" panose="020000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Большинство рыб залегло сейчас в зимовальные ямы и ведет малоподвижный образ жизни, как говорят, цепенеет, а караси и лини «зимуют» в придонном иле. </a:t>
            </a:r>
            <a:endParaRPr lang="ru-RU" sz="2000" b="1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0B21F1E5-1825-EE4E-5628-4FE73463A74D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rtl="0"/>
            <a:fld id="{19B51A1E-902D-48AF-9020-955120F399B6}" type="slidenum">
              <a:rPr lang="ru-RU" noProof="0" smtClean="0"/>
              <a:pPr rtl="0"/>
              <a:t>8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713187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A39B602-4D33-565F-1C4F-8C179A48FBE3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t="8589" b="8589"/>
          <a:stretch>
            <a:fillRect/>
          </a:stretch>
        </p:blipFill>
        <p:spPr>
          <a:xfrm>
            <a:off x="143400" y="144000"/>
            <a:ext cx="11905200" cy="6570000"/>
          </a:xfrm>
          <a:prstGeom prst="rect">
            <a:avLst/>
          </a:prstGeom>
        </p:spPr>
      </p:pic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D6746A54-EA40-7A39-51BA-CA5C015A8A8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04246" y="761342"/>
            <a:ext cx="3583738" cy="2131148"/>
          </a:xfrm>
        </p:spPr>
        <p:txBody>
          <a:bodyPr/>
          <a:lstStyle/>
          <a:p>
            <a:pPr>
              <a:lnSpc>
                <a:spcPct val="200000"/>
              </a:lnSpc>
            </a:pPr>
            <a:r>
              <a:rPr lang="ru-RU" sz="1400" b="1" dirty="0">
                <a:solidFill>
                  <a:srgbClr val="4A4A4A"/>
                </a:solidFill>
                <a:effectLst/>
                <a:latin typeface="Roboto" panose="020000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На ледяных просторах Большой Волги неоднократно встречались стайки птиц величиной со скворца. Это бело-черные птицы — пуночки, довольно редкие гости Крайнего Севера</a:t>
            </a:r>
            <a:endParaRPr lang="ru-RU" sz="1600" b="1" dirty="0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FEDC1C1C-66C5-E39D-905B-8D2FB4EF91E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id="{ADBC76C5-EE6F-46BD-7E05-FEC72006010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Текст 6">
            <a:extLst>
              <a:ext uri="{FF2B5EF4-FFF2-40B4-BE49-F238E27FC236}">
                <a16:creationId xmlns:a16="http://schemas.microsoft.com/office/drawing/2014/main" id="{FD91464D-A802-A11F-0FA0-818FA31DE50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692702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Custom 131">
      <a:dk1>
        <a:sysClr val="windowText" lastClr="000000"/>
      </a:dk1>
      <a:lt1>
        <a:srgbClr val="FFFFFF"/>
      </a:lt1>
      <a:dk2>
        <a:srgbClr val="3F3F3F"/>
      </a:dk2>
      <a:lt2>
        <a:srgbClr val="F2F2F2"/>
      </a:lt2>
      <a:accent1>
        <a:srgbClr val="056AFF"/>
      </a:accent1>
      <a:accent2>
        <a:srgbClr val="FF391E"/>
      </a:accent2>
      <a:accent3>
        <a:srgbClr val="A1CC18"/>
      </a:accent3>
      <a:accent4>
        <a:srgbClr val="FFC000"/>
      </a:accent4>
      <a:accent5>
        <a:srgbClr val="1554B2"/>
      </a:accent5>
      <a:accent6>
        <a:srgbClr val="8BB20C"/>
      </a:accent6>
      <a:hlink>
        <a:srgbClr val="056AFF"/>
      </a:hlink>
      <a:folHlink>
        <a:srgbClr val="056AFF"/>
      </a:folHlink>
    </a:clrScheme>
    <a:fontScheme name="Custom 150">
      <a:majorFont>
        <a:latin typeface="Rockwell"/>
        <a:ea typeface=""/>
        <a:cs typeface=""/>
      </a:majorFont>
      <a:minorFont>
        <a:latin typeface="Calibri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>
          <a:gsLst>
            <a:gs pos="46000">
              <a:schemeClr val="bg1">
                <a:alpha val="90000"/>
              </a:schemeClr>
            </a:gs>
            <a:gs pos="0">
              <a:schemeClr val="accent1">
                <a:lumMod val="20000"/>
                <a:lumOff val="80000"/>
                <a:alpha val="50000"/>
              </a:schemeClr>
            </a:gs>
            <a:gs pos="80000">
              <a:schemeClr val="bg1">
                <a:lumMod val="95000"/>
              </a:schemeClr>
            </a:gs>
          </a:gsLst>
          <a:lin ang="3600000" scaled="0"/>
        </a:gradFill>
      </a:spPr>
      <a:bodyPr rot="0" spcFirstLastPara="0" vertOverflow="overflow" horzOverflow="overflow" vert="horz" wrap="square" lIns="72000" tIns="0" rIns="180000" bIns="180000" numCol="1" spcCol="0" rtlCol="0" fromWordArt="0" anchor="b" anchorCtr="0" forceAA="0" compatLnSpc="1">
        <a:prstTxWarp prst="textNoShape">
          <a:avLst/>
        </a:prstTxWarp>
        <a:noAutofit/>
      </a:bodyPr>
      <a:lstStyle>
        <a:defPPr algn="r">
          <a:lnSpc>
            <a:spcPts val="4700"/>
          </a:lnSpc>
          <a:spcBef>
            <a:spcPct val="0"/>
          </a:spcBef>
          <a:defRPr sz="4500">
            <a:solidFill>
              <a:schemeClr val="tx1"/>
            </a:solidFill>
            <a:latin typeface="Rockwell" panose="02060603020205020403" pitchFamily="18" charset="0"/>
            <a:ea typeface="+mj-ea"/>
            <a:cs typeface="+mj-cs"/>
          </a:defRPr>
        </a:defPPr>
      </a:lstStyle>
    </a:spDef>
  </a:objectDefaults>
  <a:extraClrSchemeLst/>
  <a:extLst>
    <a:ext uri="{05A4C25C-085E-4340-85A3-A5531E510DB2}">
      <thm15:themeFamily xmlns:thm15="http://schemas.microsoft.com/office/thememl/2012/main" name="Office_30450365_TF44613219" id="{B861F51E-4AFA-4B32-9172-F095F776D64D}" vid="{676431AF-B0C4-4808-8895-3135B0AB25CC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EEA25CC0A0AC24199CDC46C25B8B0BC" ma:contentTypeVersion="10" ma:contentTypeDescription="Create a new document." ma:contentTypeScope="" ma:versionID="e3b47856d4cf355c0dacb39e1084d14f">
  <xsd:schema xmlns:xsd="http://www.w3.org/2001/XMLSchema" xmlns:xs="http://www.w3.org/2001/XMLSchema" xmlns:p="http://schemas.microsoft.com/office/2006/metadata/properties" xmlns:ns1="http://schemas.microsoft.com/sharepoint/v3" xmlns:ns2="6dc4bcd6-49db-4c07-9060-8acfc67cef9f" xmlns:ns3="fb0879af-3eba-417a-a55a-ffe6dcd6ca77" targetNamespace="http://schemas.microsoft.com/office/2006/metadata/properties" ma:root="true" ma:fieldsID="a845a615265fdb1f7b12cc65ac20ecbd" ns1:_="" ns2:_="" ns3:_="">
    <xsd:import namespace="http://schemas.microsoft.com/sharepoint/v3"/>
    <xsd:import namespace="6dc4bcd6-49db-4c07-9060-8acfc67cef9f"/>
    <xsd:import namespace="fb0879af-3eba-417a-a55a-ffe6dcd6ca7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3:SharedWithUsers" minOccurs="0"/>
                <xsd:element ref="ns3:SharedWithDetails" minOccurs="0"/>
                <xsd:element ref="ns3:LastSharedByUser" minOccurs="0"/>
                <xsd:element ref="ns3:LastSharedByTime" minOccurs="0"/>
                <xsd:element ref="ns1:_ip_UnifiedCompliancePolicyProperties" minOccurs="0"/>
                <xsd:element ref="ns1:_ip_UnifiedCompliancePolicyUIAction" minOccurs="0"/>
                <xsd:element ref="ns2:MediaServiceAuto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5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6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dc4bcd6-49db-4c07-9060-8acfc67cef9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7" nillable="true" ma:displayName="MediaServiceAutoTags" ma:internalName="MediaServiceAutoTag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b0879af-3eba-417a-a55a-ffe6dcd6ca77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LastSharedByUser" ma:index="13" nillable="true" ma:displayName="Last Shared By User" ma:hidden="true" ma:internalName="LastSharedByUser" ma:readOnly="true">
      <xsd:simpleType>
        <xsd:restriction base="dms:Note"/>
      </xsd:simpleType>
    </xsd:element>
    <xsd:element name="LastSharedByTime" ma:index="14" nillable="true" ma:displayName="Last Shared By Time" ma:hidden="true" ma:internalName="LastSharedByTime" ma:readOnly="true">
      <xsd:simpleType>
        <xsd:restriction base="dms:DateTim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FBB53CF6-7709-4D46-84FE-D9CA668E74C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dc4bcd6-49db-4c07-9060-8acfc67cef9f"/>
    <ds:schemaRef ds:uri="fb0879af-3eba-417a-a55a-ffe6dcd6ca7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46FA4173-5E4C-420B-BDB8-C986336F3C9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B9BDB30-709D-4026-8321-5AB8945E755C}">
  <ds:schemaRefs>
    <ds:schemaRef ds:uri="http://schemas.microsoft.com/office/2006/metadata/properties"/>
    <ds:schemaRef ds:uri="http://schemas.microsoft.com/office/infopath/2007/PartnerControls"/>
    <ds:schemaRef ds:uri="http://schemas.microsoft.com/sharepoint/v3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 со снежным ландшафтом</Template>
  <TotalTime>75</TotalTime>
  <Words>505</Words>
  <Application>Microsoft Office PowerPoint</Application>
  <PresentationFormat>Широкоэкранный</PresentationFormat>
  <Paragraphs>35</Paragraphs>
  <Slides>13</Slides>
  <Notes>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2" baseType="lpstr">
      <vt:lpstr>Arial</vt:lpstr>
      <vt:lpstr>Arial Black</vt:lpstr>
      <vt:lpstr>Bahnschrift</vt:lpstr>
      <vt:lpstr>Calibri</vt:lpstr>
      <vt:lpstr>Calibri Light</vt:lpstr>
      <vt:lpstr>Roboto</vt:lpstr>
      <vt:lpstr>Rockwell</vt:lpstr>
      <vt:lpstr>Times New Roman</vt:lpstr>
      <vt:lpstr>Тема Office</vt:lpstr>
      <vt:lpstr>Стоят, не шелохнясь,  и дуб и береза,  Лишь снег под ногами скрипит от мороза.  (К. Рылеев) </vt:lpstr>
      <vt:lpstr>Месяц январь — вершина зимы. Это месяц ярких звезд, морозных ночей, белых троп.  Январь считается самым холодным месяцем, сердцем зимы.  В древнерусском календаре январь называли «просинец». Небо в это время синевой примечательно. Считается, что первый месяц зимы — декабрь, третий, последний — февраль. А месяц январь — посредине, он как бы рассекает зиму на две части. Вот за это и получил он еще одно название: «сечень». </vt:lpstr>
      <vt:lpstr>Первый назван януарисом — в честь двуликого бога Януса (у него одно лицо обращено вперед, а другое — назад, чтобы одновременно видеть прошедшее и предвидеть будущее)</vt:lpstr>
      <vt:lpstr>Среди двенадцати братьев-месяцев январь — старший и самый лютый. </vt:lpstr>
      <vt:lpstr>В народе говорят: «Январь — новому году начало, зиме — середка», «Январю-батюшке — морозы», «Январь — к весне поворот» и «Январь трещит — лед на реке впросинь красит».</vt:lpstr>
      <vt:lpstr>В лесу тишина, он словно в полусне. Изредка слышится деловое постукивание дятла, крик голубокрылой сойки, мелодичный посвист красногрудых снегирей, да попискивание синиц, шустрых голубовато-серых поползней, желтоголовых корольков и снова тишина. Да разве где снежный ком нежданно-негаданно свалится с какого-нибудь дерева и обдаст снежной пылью. </vt:lpstr>
      <vt:lpstr>самая маленькая птичка  нашей фауны — желтоголовый королёк (вес их около 7 граммов), очищают деревья от лесных вредителей.  </vt:lpstr>
      <vt:lpstr>Большинство рыб залегло сейчас в зимовальные ямы и ведет малоподвижный образ жизни, как говорят, цепенеет, а караси и лини «зимуют» в придонном иле. </vt:lpstr>
      <vt:lpstr>На ледяных просторах Большой Волги неоднократно встречались стайки птиц величиной со скворца. Это бело-черные птицы — пуночки, довольно редкие гости Крайнего Севера</vt:lpstr>
      <vt:lpstr>У незамерзающих быстрых речек, ручьев, у прорубей водоемов зимой можно встретить интересную птицу — оляпку, по-другому называемую водяным воробьем.</vt:lpstr>
      <vt:lpstr>Презентация PowerPoint</vt:lpstr>
      <vt:lpstr>Астрономы считают, что зима держится с декабрьского солнцестояния до мартовского равноденствия. По данным метеорологов, она продолжается от перехода средней суточной температуры воздуха ниже нуля градусов до подъема к положительной отметке. По народному календарю зима начинается с заморозков и заканчивается капелью, звонкой песней большой синицы.  </vt:lpstr>
      <vt:lpstr>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Стоят, не шелохнясь,  и дуб и береза,  Лишь снег под ногами скрипит от мороза.  (К. Рылеев) </dc:title>
  <dc:creator>Екатерина Зикунова</dc:creator>
  <cp:lastModifiedBy>Екатерина Зикунова</cp:lastModifiedBy>
  <cp:revision>2</cp:revision>
  <dcterms:created xsi:type="dcterms:W3CDTF">2023-01-11T00:15:15Z</dcterms:created>
  <dcterms:modified xsi:type="dcterms:W3CDTF">2023-01-24T04:38:10Z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0x010100DEEA25CC0A0AC24199CDC46C25B8B0BC</vt:lpwstr>
  </property>
</Properties>
</file>