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715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5FFA18-CEBA-4FCD-7CF8-35179EE7D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AAC0E38-F874-E10E-8DF4-0CB97EE214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1B86A0-FA84-7426-C105-E0B6F1FCB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5690F-338E-4AED-ADDE-133E4AA9A54E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0A49D22-9060-8420-59E5-817BAAD8C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B8A4C0-F332-6903-8CFE-EEF0EE126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2D6C-BB19-4684-A97B-6EDE4A1EA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138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E16883-C42F-2C5A-F3E7-CBDFC5738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CFDAF7C-844C-96FA-78C9-B5D0B82E44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C511AA-0790-58D9-7E4B-018C766C1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5690F-338E-4AED-ADDE-133E4AA9A54E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51022F-A5B2-CE85-FF25-D9F48B890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44089D-0B9E-2B3B-DA87-98A1EFB23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2D6C-BB19-4684-A97B-6EDE4A1EA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39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1ECDC21-5906-044C-F53C-76480604CA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49EDBBA-BDFB-F76E-0FD8-26BCDB6DD9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ADDB5A-67E7-E8E4-20D6-101E1DBA5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5690F-338E-4AED-ADDE-133E4AA9A54E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6A94CF-563B-B6D9-E37E-53E3DF7F5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91E5C1-B67F-465C-C46D-C2A4E5C1C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2D6C-BB19-4684-A97B-6EDE4A1EA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442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69FF16-B563-199C-D54D-AD62C04C4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A1F3E7-60CD-294A-E296-FADF6C3AFC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ADE55FF-ED42-2908-2D47-56F762870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5690F-338E-4AED-ADDE-133E4AA9A54E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669A3A-86A4-C94C-B5EE-DDF553C3C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73CF63-74C9-0691-5F07-8F130F140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2D6C-BB19-4684-A97B-6EDE4A1EA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155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65CD11-7836-CED5-E2ED-97E8D81C7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A64EAE-0B63-D97A-19C6-47C8C9B82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001B7D-0012-0374-A8F3-812CA64E7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5690F-338E-4AED-ADDE-133E4AA9A54E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E11D682-778B-8ED6-9906-1982E0F42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74CBC9-EE95-0CCA-CAB4-DAD9784D0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2D6C-BB19-4684-A97B-6EDE4A1EA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493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D81EF2-F4B6-ACDD-C582-F78E0C37D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F120A0-15B1-AEEC-6E66-F08B69A91F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EEA8FF5-CEE0-62B4-87DF-96E967A281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8E5BC79-97C8-22F0-B2A9-3B9C4858C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5690F-338E-4AED-ADDE-133E4AA9A54E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04098C2-2B71-659A-475B-AED5F9FE4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EA5A291-0CD6-AEC8-061F-72AEF0A74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2D6C-BB19-4684-A97B-6EDE4A1EA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243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E8EC0-21C4-92DD-93D7-D0C76463D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41616C1-6EAC-3932-78FB-488DB4C6F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858381C-4F59-5644-FC03-E985D4C0FC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21FB68-B9D5-7BCA-DAB6-38BFB7E7C0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23C580F-F7CF-3F54-FFBA-43C2CD0454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2EB98A9-65A1-AED8-F667-D0A72599E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5690F-338E-4AED-ADDE-133E4AA9A54E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83EF02B-776C-0B97-FDBF-ED079EC06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923858C-7B80-966C-0889-D5717468E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2D6C-BB19-4684-A97B-6EDE4A1EA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169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9D84F4-C557-9677-7FAC-757727EB8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183ED03-703B-2378-A9F9-0F687C98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5690F-338E-4AED-ADDE-133E4AA9A54E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426A5C9-1286-4151-7D52-6EAADFDB2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21A53A7-FC20-FD46-01B0-532C35E37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2D6C-BB19-4684-A97B-6EDE4A1EA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806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28E57CE-B678-ECFF-8BD2-14724E9FF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5690F-338E-4AED-ADDE-133E4AA9A54E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6D7A1FA-8000-772F-12F7-2B9CE3E3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77155D-4D7A-FF2C-F154-174BEE057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2D6C-BB19-4684-A97B-6EDE4A1EA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543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8951A9-C509-9D08-EEEA-D81A5374B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7D51FE-14A2-0BF3-8B88-CADB7FF32E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1346088-B56C-8109-9C7D-2D162549C1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0064BD7-9FA0-D779-BCDD-87F00841D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5690F-338E-4AED-ADDE-133E4AA9A54E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617D1BA-0DD5-0FA4-F901-98EB09BE2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DEE3D4E-070E-FD3B-9BFF-9A35EEB76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2D6C-BB19-4684-A97B-6EDE4A1EA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13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903ABA-1335-9CB3-4D15-67926C918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D263B42-8DBA-0372-2EB4-2198963EAF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6C1CBE2-1857-D299-3E45-26B840A4E8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A157CF9-E86C-691F-2950-A1AD6E7F2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5690F-338E-4AED-ADDE-133E4AA9A54E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F148285-7A0E-C0AC-C04A-57532407E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BE8BF7-EE9B-7387-559B-8D947D128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72D6C-BB19-4684-A97B-6EDE4A1EA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028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16EC3F-7A51-07EA-A884-A62BD1192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BC92EB8-08E8-B8F6-BDA2-A9479C4C10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152CAC-2DA4-5325-7887-E1964CC0B5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5690F-338E-4AED-ADDE-133E4AA9A54E}" type="datetimeFigureOut">
              <a:rPr lang="ru-RU" smtClean="0"/>
              <a:t>24.01.2023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B5FB1D-BC1C-663A-9780-3C13403D9E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5269C1-C877-8561-A9DB-818925BD87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72D6C-BB19-4684-A97B-6EDE4A1EAE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858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8000">
              <a:srgbClr val="FFFF00"/>
            </a:gs>
            <a:gs pos="82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B4C120-4E4A-A8B6-ADAF-2E4C8F1C0F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25382"/>
            <a:ext cx="9144000" cy="990917"/>
          </a:xfrm>
        </p:spPr>
        <p:txBody>
          <a:bodyPr/>
          <a:lstStyle/>
          <a:p>
            <a:r>
              <a:rPr lang="ru-RU" b="1" dirty="0"/>
              <a:t>Что нам осень подарила?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F891465-98CB-D07C-2FFD-76008DB70A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71002" y="5933325"/>
            <a:ext cx="2642717" cy="874207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Выполнила :педагог </a:t>
            </a:r>
            <a:r>
              <a:rPr lang="ru-RU" dirty="0" err="1"/>
              <a:t>доп.образования</a:t>
            </a:r>
            <a:r>
              <a:rPr lang="ru-RU" dirty="0"/>
              <a:t> </a:t>
            </a:r>
            <a:r>
              <a:rPr lang="ru-RU" dirty="0" err="1"/>
              <a:t>Скворцова.О.С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49B8FE-BD1A-58DE-7804-B5FE303C60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3658">
            <a:off x="727710" y="2174239"/>
            <a:ext cx="3513686" cy="362235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1B211A6-1C57-4878-8332-B21383F16F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905" y="2015584"/>
            <a:ext cx="4887776" cy="391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83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8000">
              <a:srgbClr val="FFFF00"/>
            </a:gs>
            <a:gs pos="82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6FCC09-DC2F-D9E2-A0C9-CF5F49FB6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6B5999-1931-C70D-ED06-807398AB8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8021" y="1446967"/>
            <a:ext cx="5492675" cy="4351338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400" b="1" dirty="0"/>
              <a:t>Телятки гладки, привязаны к грядке.</a:t>
            </a: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400" b="1" dirty="0"/>
              <a:t>Лежат рядками, зелены сами</a:t>
            </a: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48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3B505D1-0039-9112-5831-1BD1B361699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753" y="894537"/>
            <a:ext cx="5068925" cy="5068925"/>
          </a:xfrm>
        </p:spPr>
      </p:pic>
    </p:spTree>
    <p:extLst>
      <p:ext uri="{BB962C8B-B14F-4D97-AF65-F5344CB8AC3E}">
        <p14:creationId xmlns:p14="http://schemas.microsoft.com/office/powerpoint/2010/main" val="301982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8000">
              <a:srgbClr val="FFFF00"/>
            </a:gs>
            <a:gs pos="82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035369-FE57-31B8-61B0-50E4AC456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855B74-015B-CCAB-8B04-4E1116AF320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</a:rPr>
              <a:t>Он круглый и красный, как глаз светофора,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</a:rPr>
              <a:t>Среди овощей нет сочней … 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182853D-2C57-F3D7-2EBA-EE7EEF764EA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79" y="524402"/>
            <a:ext cx="4142110" cy="5809196"/>
          </a:xfrm>
        </p:spPr>
      </p:pic>
    </p:spTree>
    <p:extLst>
      <p:ext uri="{BB962C8B-B14F-4D97-AF65-F5344CB8AC3E}">
        <p14:creationId xmlns:p14="http://schemas.microsoft.com/office/powerpoint/2010/main" val="204649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8000">
              <a:srgbClr val="FFFF00"/>
            </a:gs>
            <a:gs pos="82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76C089-E509-BC9A-AE90-EED38C35F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F4800B-B361-4E3D-1A0E-A5E61578966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rgbClr val="0070C0"/>
                </a:solidFill>
              </a:rPr>
              <a:t>Голова на ножке, одёжка на одёжке.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0070C0"/>
                </a:solidFill>
              </a:rPr>
              <a:t>Резаная, мятая – накормлю салатом я.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0070C0"/>
                </a:solidFill>
              </a:rPr>
              <a:t>А заквасите под гнёт – угощайтесь целый год.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0070C0"/>
                </a:solidFill>
              </a:rPr>
              <a:t>Пироги пеките. Кто я, назовите? 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DF16A41-6BC3-CE8D-3361-7229B829669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287" y="1613647"/>
            <a:ext cx="6813688" cy="4008720"/>
          </a:xfrm>
        </p:spPr>
      </p:pic>
    </p:spTree>
    <p:extLst>
      <p:ext uri="{BB962C8B-B14F-4D97-AF65-F5344CB8AC3E}">
        <p14:creationId xmlns:p14="http://schemas.microsoft.com/office/powerpoint/2010/main" val="288706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8000">
              <a:srgbClr val="FFFF00"/>
            </a:gs>
            <a:gs pos="82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D613BB-F31A-66CE-E84B-FAF079F37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ED0AAC-B5FE-515A-A7B0-A34960F3E4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b="1" dirty="0"/>
              <a:t>Он и в дождик, он и в зной прячет клубни под землёй.</a:t>
            </a:r>
          </a:p>
          <a:p>
            <a:pPr marL="0" indent="0">
              <a:buNone/>
            </a:pPr>
            <a:r>
              <a:rPr lang="ru-RU" sz="4000" b="1" dirty="0"/>
              <a:t>Клубни вытянешь на свет – вот и завтрак и обед. 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450397B-EE35-CF8D-F8EE-A049C9AFE53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591" y="1516828"/>
            <a:ext cx="6269090" cy="4179393"/>
          </a:xfrm>
        </p:spPr>
      </p:pic>
    </p:spTree>
    <p:extLst>
      <p:ext uri="{BB962C8B-B14F-4D97-AF65-F5344CB8AC3E}">
        <p14:creationId xmlns:p14="http://schemas.microsoft.com/office/powerpoint/2010/main" val="358396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8000">
              <a:srgbClr val="FFFF00"/>
            </a:gs>
            <a:gs pos="82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97C89D-709E-FEC8-A9F4-0A78C8150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E5C92F-75D2-D789-ABA7-69598645D0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078" y="1825625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>
                <a:solidFill>
                  <a:srgbClr val="FF0000"/>
                </a:solidFill>
              </a:rPr>
              <a:t>Красный нос в землю врос, а зелёный хвост снаружи.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FF0000"/>
                </a:solidFill>
              </a:rPr>
              <a:t>Нам зелёный хвост не нужен, нужен только красный нос. 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482C1AD-72E0-99D4-DB26-110BAAEACF5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835" y="580913"/>
            <a:ext cx="5344087" cy="4815023"/>
          </a:xfrm>
        </p:spPr>
      </p:pic>
    </p:spTree>
    <p:extLst>
      <p:ext uri="{BB962C8B-B14F-4D97-AF65-F5344CB8AC3E}">
        <p14:creationId xmlns:p14="http://schemas.microsoft.com/office/powerpoint/2010/main" val="116770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8000">
              <a:srgbClr val="FFFF00"/>
            </a:gs>
            <a:gs pos="82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69B503-A43E-1363-D684-17383F6A6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A7E721-9AA5-1974-BA67-9CB5A7C3C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373804"/>
            <a:ext cx="518160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7030A0"/>
                </a:solidFill>
              </a:rPr>
              <a:t>Кто развёл тут беспорядки -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7030A0"/>
                </a:solidFill>
              </a:rPr>
              <a:t>Овощ посинел на грядке!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7030A0"/>
                </a:solidFill>
              </a:rPr>
              <a:t>А давай его возьмём, отнесём погреться в дом.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7030A0"/>
                </a:solidFill>
              </a:rPr>
              <a:t>Вот ведь смеху! Что за дело!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7030A0"/>
                </a:solidFill>
              </a:rPr>
              <a:t>Не замёрз ведь, а поспел он,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7030A0"/>
                </a:solidFill>
              </a:rPr>
              <a:t>Этот гость из южных стран!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7030A0"/>
                </a:solidFill>
              </a:rPr>
              <a:t>Он зовётся…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437CDF6E-903E-B95E-A464-46C00F0BF07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90" y="785308"/>
            <a:ext cx="4804316" cy="4939834"/>
          </a:xfrm>
        </p:spPr>
      </p:pic>
    </p:spTree>
    <p:extLst>
      <p:ext uri="{BB962C8B-B14F-4D97-AF65-F5344CB8AC3E}">
        <p14:creationId xmlns:p14="http://schemas.microsoft.com/office/powerpoint/2010/main" val="291211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43000">
              <a:srgbClr val="FFFF00"/>
            </a:gs>
            <a:gs pos="18000">
              <a:srgbClr val="FFC000"/>
            </a:gs>
            <a:gs pos="70000">
              <a:srgbClr val="FFFF00"/>
            </a:gs>
            <a:gs pos="93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9FE9B3-307C-CA01-C86F-51FAFFA29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55C2179-06B8-7CA3-E5EC-C738F6AB8E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52" y="760254"/>
            <a:ext cx="5023914" cy="5337491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05FB610-A9A1-CE33-230D-69EF782B9A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428" y="78984"/>
            <a:ext cx="5027572" cy="533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9621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43000">
              <a:srgbClr val="FFFF00"/>
            </a:gs>
            <a:gs pos="18000">
              <a:srgbClr val="FFC000"/>
            </a:gs>
            <a:gs pos="70000">
              <a:srgbClr val="FFFF00"/>
            </a:gs>
            <a:gs pos="93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14FBA0-8065-FDDB-4376-7A2B267E95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1120" y="692057"/>
            <a:ext cx="9144000" cy="1018409"/>
          </a:xfrm>
        </p:spPr>
        <p:txBody>
          <a:bodyPr/>
          <a:lstStyle/>
          <a:p>
            <a:r>
              <a:rPr lang="ru-RU" b="1" dirty="0"/>
              <a:t>Спасибо за внимание!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3B451B-DFA9-393F-61F5-604AF1DCA4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BA4A7D-C0FB-58F5-DF9E-393A85E73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541" y="2052736"/>
            <a:ext cx="2702918" cy="692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235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8000">
              <a:srgbClr val="FFFF00"/>
            </a:gs>
            <a:gs pos="82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695F9B-F208-5556-7F0E-4E38432700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52318" y="1056640"/>
            <a:ext cx="5496402" cy="2453323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Ой, ребята, тише, тише,</a:t>
            </a:r>
            <a:br>
              <a:rPr lang="ru-RU" sz="3600" b="1" dirty="0"/>
            </a:br>
            <a:r>
              <a:rPr lang="ru-RU" sz="3600" b="1" dirty="0"/>
              <a:t>Что-то странное я слышу:</a:t>
            </a:r>
            <a:br>
              <a:rPr lang="ru-RU" sz="3600" b="1" dirty="0"/>
            </a:br>
            <a:r>
              <a:rPr lang="ru-RU" sz="3600" b="1" dirty="0"/>
              <a:t>Гость какой-то к нам спешит…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81A1DC6-4FCA-43DB-E9BE-F65C605B0B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15760" y="3509962"/>
            <a:ext cx="5049520" cy="199675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Девушка-осень гуляет,</a:t>
            </a:r>
          </a:p>
          <a:p>
            <a:r>
              <a:rPr lang="ru-RU" dirty="0"/>
              <a:t>Ножкой сбивает росу,</a:t>
            </a:r>
          </a:p>
          <a:p>
            <a:r>
              <a:rPr lang="ru-RU" dirty="0"/>
              <a:t>В сумку дары собирает,</a:t>
            </a:r>
          </a:p>
          <a:p>
            <a:r>
              <a:rPr lang="ru-RU" dirty="0"/>
              <a:t>Листья вплетает в косу. У нас в гостях красавица Осень.</a:t>
            </a:r>
          </a:p>
          <a:p>
            <a:endParaRPr lang="ru-RU" dirty="0"/>
          </a:p>
        </p:txBody>
      </p:sp>
      <p:pic>
        <p:nvPicPr>
          <p:cNvPr id="4" name="Детские песенки про осень. - Осень в гости к нам идет (www.hotplayer.ru)">
            <a:hlinkClick r:id="" action="ppaction://media"/>
            <a:extLst>
              <a:ext uri="{FF2B5EF4-FFF2-40B4-BE49-F238E27FC236}">
                <a16:creationId xmlns:a16="http://schemas.microsoft.com/office/drawing/2014/main" id="{93363E04-2F33-1038-6DAC-B9DB9F293D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2318" y="5612765"/>
            <a:ext cx="487363" cy="48736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A2A494C-8A3F-5287-43B4-DFD61125B5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95" y="642144"/>
            <a:ext cx="4514318" cy="573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95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5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8000">
              <a:srgbClr val="FFFF00"/>
            </a:gs>
            <a:gs pos="82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D8A8FA-E632-2134-C543-0846599E95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534160" y="639763"/>
            <a:ext cx="9144000" cy="960437"/>
          </a:xfrm>
        </p:spPr>
        <p:txBody>
          <a:bodyPr/>
          <a:lstStyle/>
          <a:p>
            <a:r>
              <a:rPr lang="ru-RU" dirty="0"/>
              <a:t>Признаки осени: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9A14A85-19C8-8F19-3885-4BCAC74722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7440" y="2601119"/>
            <a:ext cx="38608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1ABC9B-AD4F-72F2-D5DA-6BAA5F3B2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160" y="873627"/>
            <a:ext cx="5923280" cy="545682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9648622-5579-A448-911E-78125C39E4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75" y="2346960"/>
            <a:ext cx="2251729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579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8000">
              <a:srgbClr val="FFFF00"/>
            </a:gs>
            <a:gs pos="82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B3BB9B-2C20-8078-21A6-714F00F48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470EE2-B5FF-3E55-6959-170EFBFAE0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71396" y="2506662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Осень скверы украшает	</a:t>
            </a:r>
          </a:p>
          <a:p>
            <a:pPr marL="0" indent="0">
              <a:buNone/>
            </a:pPr>
            <a:r>
              <a:rPr lang="ru-RU" dirty="0"/>
              <a:t>Разноцветною листвой.</a:t>
            </a:r>
          </a:p>
          <a:p>
            <a:pPr marL="0" indent="0">
              <a:buNone/>
            </a:pPr>
            <a:r>
              <a:rPr lang="ru-RU" dirty="0"/>
              <a:t>Осень кормит урожаем</a:t>
            </a:r>
          </a:p>
          <a:p>
            <a:pPr marL="0" indent="0">
              <a:buNone/>
            </a:pPr>
            <a:r>
              <a:rPr lang="ru-RU" dirty="0"/>
              <a:t>Птиц, зверей и нас с тобой.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FDCE011-9154-3870-55EE-60CB7884FD2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922393" y="-3696710"/>
            <a:ext cx="8561958" cy="12406743"/>
          </a:xfrm>
        </p:spPr>
      </p:pic>
    </p:spTree>
    <p:extLst>
      <p:ext uri="{BB962C8B-B14F-4D97-AF65-F5344CB8AC3E}">
        <p14:creationId xmlns:p14="http://schemas.microsoft.com/office/powerpoint/2010/main" val="367296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8000">
              <a:srgbClr val="FFFF00"/>
            </a:gs>
            <a:gs pos="82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61B859-E3D9-D3D0-1526-0F10328F66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48242" y="402059"/>
            <a:ext cx="9144000" cy="1655762"/>
          </a:xfrm>
        </p:spPr>
        <p:txBody>
          <a:bodyPr>
            <a:normAutofit fontScale="90000"/>
          </a:bodyPr>
          <a:lstStyle/>
          <a:p>
            <a:r>
              <a:rPr lang="ru-RU" dirty="0"/>
              <a:t>Где люди собирают осенью урожай?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802601D-07C1-B7D6-9720-C4AB1C69AC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5557" y="2892718"/>
            <a:ext cx="4693920" cy="1655762"/>
          </a:xfrm>
        </p:spPr>
        <p:txBody>
          <a:bodyPr>
            <a:normAutofit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- огород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AA1F23-90CF-E572-BE7F-19BBB54646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515" y="1357749"/>
            <a:ext cx="4952928" cy="47257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CBEA14-EBED-EBD5-2653-37EFB7BE3453}"/>
              </a:ext>
            </a:extLst>
          </p:cNvPr>
          <p:cNvSpPr txBox="1"/>
          <p:nvPr/>
        </p:nvSpPr>
        <p:spPr>
          <a:xfrm>
            <a:off x="3026485" y="4427687"/>
            <a:ext cx="33563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6000" b="1" dirty="0">
                <a:solidFill>
                  <a:srgbClr val="7030A0"/>
                </a:solidFill>
              </a:rPr>
              <a:t>- сад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9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8000">
              <a:srgbClr val="FFFF00"/>
            </a:gs>
            <a:gs pos="82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7BEE8-4CF3-2A19-1762-4326C692F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499" y="128456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b="1" dirty="0"/>
              <a:t>Разделим рисунки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2124535-9D94-A76C-6E99-76BA3825D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31" y="1009926"/>
            <a:ext cx="7737917" cy="549370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5D3733D-13DD-1357-2793-FA132B565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6982">
            <a:off x="582599" y="2011680"/>
            <a:ext cx="3071832" cy="307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002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8000">
              <a:srgbClr val="FFFF00"/>
            </a:gs>
            <a:gs pos="82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93AF95-64F9-7A72-0C6F-534035C3A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/>
              <a:t>Чтобы узнать, что люди собирают в саду, на огороде, отгадаем загадки.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8E9BE5-9B68-E7DA-C746-0A70E417A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06662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Я на дереве вишу, круглое, большое.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У меня румяный бок, откуси - и брызнет сок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Кислый или сладкий. Кто узнал, ребятки? 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EA691F9-2163-2EA1-6F4D-5051C9F9022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061" y="1690688"/>
            <a:ext cx="3813397" cy="4351338"/>
          </a:xfrm>
        </p:spPr>
      </p:pic>
    </p:spTree>
    <p:extLst>
      <p:ext uri="{BB962C8B-B14F-4D97-AF65-F5344CB8AC3E}">
        <p14:creationId xmlns:p14="http://schemas.microsoft.com/office/powerpoint/2010/main" val="199543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8000">
              <a:srgbClr val="FFFF00"/>
            </a:gs>
            <a:gs pos="82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7DFC1B-3735-55DC-C6EC-31144EBE7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76AAA8-A021-CA0A-72FC-1B72B9B94A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690688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>
                <a:solidFill>
                  <a:srgbClr val="002060"/>
                </a:solidFill>
              </a:rPr>
              <a:t>На кустах висят шары, посинели от жары. 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96DCC01-AEE9-D3EA-7BAC-C60C26B6D10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564" y="1413567"/>
            <a:ext cx="5181600" cy="4293325"/>
          </a:xfrm>
        </p:spPr>
      </p:pic>
    </p:spTree>
    <p:extLst>
      <p:ext uri="{BB962C8B-B14F-4D97-AF65-F5344CB8AC3E}">
        <p14:creationId xmlns:p14="http://schemas.microsoft.com/office/powerpoint/2010/main" val="319839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8000">
              <a:srgbClr val="FFFF00"/>
            </a:gs>
            <a:gs pos="82000">
              <a:srgbClr val="FFC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BEF605-FD20-23A1-79D1-953621147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30A67E-FA2C-D1DA-C2BD-1D2D175E66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6300" y="1426709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>
                <a:solidFill>
                  <a:srgbClr val="00B050"/>
                </a:solidFill>
              </a:rPr>
              <a:t>В саду есть плод, он сладок как мёд,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00B050"/>
                </a:solidFill>
              </a:rPr>
              <a:t>Румян, как калач, но не круглый как мяч.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00B050"/>
                </a:solidFill>
              </a:rPr>
              <a:t>Он под самой ножкой вытянут немножко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F91DA6C-747A-722E-11C8-6C2599E0C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27906"/>
            <a:ext cx="5025684" cy="4486162"/>
          </a:xfrm>
        </p:spPr>
      </p:pic>
    </p:spTree>
    <p:extLst>
      <p:ext uri="{BB962C8B-B14F-4D97-AF65-F5344CB8AC3E}">
        <p14:creationId xmlns:p14="http://schemas.microsoft.com/office/powerpoint/2010/main" val="227062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330</Words>
  <Application>Microsoft Office PowerPoint</Application>
  <PresentationFormat>Широкоэкранный</PresentationFormat>
  <Paragraphs>44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Что нам осень подарила?</vt:lpstr>
      <vt:lpstr>Ой, ребята, тише, тише, Что-то странное я слышу: Гость какой-то к нам спешит… </vt:lpstr>
      <vt:lpstr>Признаки осени:</vt:lpstr>
      <vt:lpstr>Презентация PowerPoint</vt:lpstr>
      <vt:lpstr>Где люди собирают осенью урожай? </vt:lpstr>
      <vt:lpstr>Разделим рисунки</vt:lpstr>
      <vt:lpstr>Чтобы узнать, что люди собирают в саду, на огороде, отгадаем загадки.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нам осень подарила?</dc:title>
  <dc:creator>Екатерина Зикунова</dc:creator>
  <cp:lastModifiedBy>Екатерина Зикунова</cp:lastModifiedBy>
  <cp:revision>4</cp:revision>
  <dcterms:created xsi:type="dcterms:W3CDTF">2022-09-21T01:55:30Z</dcterms:created>
  <dcterms:modified xsi:type="dcterms:W3CDTF">2023-01-24T04:41:27Z</dcterms:modified>
</cp:coreProperties>
</file>