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2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9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796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676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593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93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747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97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882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385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83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8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802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60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104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838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239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0066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2611" y="1808237"/>
            <a:ext cx="10843161" cy="44319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Звездный </a:t>
            </a:r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Десант</a:t>
            </a:r>
          </a:p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(ТРИЗ)</a:t>
            </a:r>
            <a:endParaRPr lang="ru-RU" sz="6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ru-RU" sz="66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    МАОУ СОШ№1 </a:t>
            </a:r>
            <a:r>
              <a:rPr lang="ru-RU" sz="2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им.Ю.А.Гагарина</a:t>
            </a:r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   </a:t>
            </a:r>
            <a:r>
              <a:rPr lang="ru-RU" sz="28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г.Златоуст</a:t>
            </a:r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Руководитель: Платонова Н.К.</a:t>
            </a:r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93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8966" y="262771"/>
            <a:ext cx="7064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Спасибо за внимание!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28" name="Picture 4" descr="http://belinskogo.kh.ua/content/images/upload/February_14_International_Day_of_book_donation_fot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344" y="1416677"/>
            <a:ext cx="7620000" cy="522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30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8217" y="1769601"/>
            <a:ext cx="10843161" cy="44319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Звездный Десант</a:t>
            </a:r>
          </a:p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(ТРИЗ)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ru-RU" sz="66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    МАОУ СОШ№1 </a:t>
            </a:r>
            <a:r>
              <a:rPr lang="ru-RU" sz="2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им.Ю.А.Гагарина</a:t>
            </a:r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   </a:t>
            </a:r>
            <a:r>
              <a:rPr lang="ru-RU" sz="28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г.Златоуст</a:t>
            </a:r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                                                      Руководитель: Платонова Н.К.</a:t>
            </a:r>
            <a:endParaRPr lang="ru-RU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999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286" y="582529"/>
            <a:ext cx="9199809" cy="3697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6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sz="3600" dirty="0">
                <a:solidFill>
                  <a:schemeClr val="tx1">
                    <a:lumMod val="9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Лекарства для космонавтов</a:t>
            </a:r>
            <a:endParaRPr lang="ru-RU" sz="3600" dirty="0">
              <a:solidFill>
                <a:schemeClr val="tx1">
                  <a:lumMod val="9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750"/>
              </a:spcBef>
              <a:spcAft>
                <a:spcPts val="1500"/>
              </a:spcAft>
            </a:pPr>
            <a:r>
              <a:rPr lang="ru-RU" sz="4000" b="1" i="1" dirty="0">
                <a:solidFill>
                  <a:schemeClr val="accent5">
                    <a:lumMod val="60000"/>
                    <a:lumOff val="4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Условие</a:t>
            </a:r>
            <a:r>
              <a:rPr lang="ru-RU" sz="28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 Не многим известно, что «морской болезнью» страдают не только моряки и путешествующие по морю, но и космонавты. Лекарства от данного недуга существуют, но есть оговорки по его применению в условиях космоса. Так, малые дозы нужно принимать часто, что неудобно, а большие – вредно. Как решить эту проблему?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ot-parazita.ru/wp-content/uploads/2017/03/shutterstock_113276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369" y="4082205"/>
            <a:ext cx="3669451" cy="256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78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0157" y="901521"/>
            <a:ext cx="71606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Решение:</a:t>
            </a:r>
          </a:p>
          <a:p>
            <a:r>
              <a:rPr lang="ru-RU" sz="3200" dirty="0" smtClean="0"/>
              <a:t>Были изобретены таблетки со </a:t>
            </a:r>
            <a:r>
              <a:rPr lang="ru-RU" sz="3200" dirty="0" err="1" smtClean="0"/>
              <a:t>скополамином</a:t>
            </a:r>
            <a:r>
              <a:rPr lang="ru-RU" sz="3200" dirty="0" smtClean="0"/>
              <a:t>, помогающие космонавтам справиться с </a:t>
            </a:r>
          </a:p>
          <a:p>
            <a:r>
              <a:rPr lang="ru-RU" sz="3200" dirty="0" smtClean="0"/>
              <a:t>«морской болезнью». Они имеют форму плоского диска, который, как пластырь, крепится за ухом. При этом активное вещество вследствие диффузии нормировано попадает в организм.</a:t>
            </a:r>
            <a:endParaRPr lang="ru-RU" sz="3200" dirty="0"/>
          </a:p>
        </p:txBody>
      </p:sp>
      <p:pic>
        <p:nvPicPr>
          <p:cNvPr id="1026" name="Picture 2" descr="https://i.ytimg.com/vi/gocpVnJVhRw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748" y="3429000"/>
            <a:ext cx="4134120" cy="330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86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0953" y="668560"/>
            <a:ext cx="45772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Прогнозная задача</a:t>
            </a:r>
            <a:endParaRPr lang="ru-RU" sz="4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0953" y="1495976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, serif"/>
              </a:rPr>
              <a:t>Явление</a:t>
            </a:r>
            <a:r>
              <a:rPr lang="ru-RU" sz="3200" b="1" i="1" dirty="0">
                <a:latin typeface="Times New Roman, serif"/>
              </a:rPr>
              <a:t>: идёт дождь. </a:t>
            </a:r>
            <a:r>
              <a:rPr lang="ru-RU" sz="3200" i="1" dirty="0">
                <a:latin typeface="Times New Roman, serif"/>
              </a:rPr>
              <a:t>Назовите положительные и отрицательные последствия этого явления.</a:t>
            </a:r>
            <a:endParaRPr lang="ru-RU" sz="3200" dirty="0"/>
          </a:p>
        </p:txBody>
      </p:sp>
      <p:pic>
        <p:nvPicPr>
          <p:cNvPr id="2050" name="Picture 2" descr="https://cache.desktopnexus.com/thumbseg/2343/2343493-bigthumbna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253" y="3761818"/>
            <a:ext cx="428625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9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7013" y="552650"/>
            <a:ext cx="2230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Паутинка</a:t>
            </a:r>
            <a:endParaRPr lang="ru-RU" sz="3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0710" y="134459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</a:rPr>
              <a:t>: учиться находить даже самые тонкие, невидимые связи, соединяющие далёкие на первый взгляд предметы и явления.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0710" y="3794751"/>
            <a:ext cx="68043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, serif"/>
              </a:rPr>
              <a:t>Объяснить, </a:t>
            </a:r>
            <a:r>
              <a:rPr lang="ru-RU" sz="3200" dirty="0">
                <a:latin typeface="Times New Roman, serif"/>
              </a:rPr>
              <a:t>каким </a:t>
            </a:r>
            <a:r>
              <a:rPr lang="ru-RU" sz="3200" dirty="0" smtClean="0">
                <a:latin typeface="Times New Roman, serif"/>
              </a:rPr>
              <a:t>образом сено и авторучка взаимосвязаны</a:t>
            </a:r>
            <a:r>
              <a:rPr lang="ru-RU" sz="3200" dirty="0">
                <a:latin typeface="Times New Roman, serif"/>
              </a:rPr>
              <a:t>. </a:t>
            </a:r>
            <a:endParaRPr lang="ru-RU" sz="3200" dirty="0" smtClean="0">
              <a:latin typeface="Times New Roman, serif"/>
            </a:endParaRPr>
          </a:p>
          <a:p>
            <a:r>
              <a:rPr lang="ru-RU" sz="3200" dirty="0" smtClean="0">
                <a:latin typeface="Times New Roman, serif"/>
              </a:rPr>
              <a:t>Ответы </a:t>
            </a:r>
            <a:r>
              <a:rPr lang="ru-RU" sz="3200" dirty="0">
                <a:latin typeface="Times New Roman, serif"/>
              </a:rPr>
              <a:t>могут быть в письменной форме.</a:t>
            </a:r>
            <a:endParaRPr lang="ru-RU" sz="3200" dirty="0">
              <a:latin typeface="Open Sans"/>
            </a:endParaRPr>
          </a:p>
          <a:p>
            <a:pPr algn="just"/>
            <a:r>
              <a:rPr lang="ru-RU" sz="3200" dirty="0" smtClean="0">
                <a:latin typeface="Times New Roman, serif"/>
              </a:rPr>
              <a:t> </a:t>
            </a:r>
            <a:endParaRPr lang="ru-RU" sz="3200" b="0" i="0" dirty="0">
              <a:effectLst/>
              <a:latin typeface="Open Sans"/>
            </a:endParaRPr>
          </a:p>
        </p:txBody>
      </p:sp>
      <p:pic>
        <p:nvPicPr>
          <p:cNvPr id="3074" name="Picture 2" descr="https://www.uvbr.ru/image/cache/adaptive/catalog/ghppmr/0/www-5317_3_psd_1000x1000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685" y="4018208"/>
            <a:ext cx="4467940" cy="263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.pixabay.com/photo/2014/10/18/14/00/hay-493321__3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685" y="442062"/>
            <a:ext cx="431482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75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4197" y="710158"/>
            <a:ext cx="677857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ручка выпала и затерялась в сене;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новая игра: отыскать авторучку в стоге сена;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пейзаж со стогом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нарисованный авторучкой;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идею создания авторучки изобретателю подсказала соломинка с водой внутри.</a:t>
            </a:r>
            <a:endParaRPr lang="ru-RU" sz="28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7.lbrd.ru/fileentry/get/origin/phpnHAt0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76" y="3309870"/>
            <a:ext cx="4378818" cy="334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2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165" y="217798"/>
            <a:ext cx="24611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Друдлы</a:t>
            </a:r>
            <a:endParaRPr lang="ru-RU" sz="5400" b="0" i="0" dirty="0">
              <a:solidFill>
                <a:schemeClr val="accent5">
                  <a:lumMod val="60000"/>
                  <a:lumOff val="4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90115" y="1141128"/>
            <a:ext cx="6859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них нарисовано?</a:t>
            </a:r>
          </a:p>
        </p:txBody>
      </p:sp>
      <p:pic>
        <p:nvPicPr>
          <p:cNvPr id="5124" name="Picture 4" descr="http://triz-plus.ru/wp-content/uploads/2014/06/%D0%94%D1%80%D1%83%D0%B4%D0%B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2" y="2163246"/>
            <a:ext cx="9620519" cy="435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17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529" y="83915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бывает маленьким, а потом большим? Что бывает большим, а потом маленьким?»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nastanova.com/wp-content/uploads/2017/11/2277666c7a4364cf6ea831a2142217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75" y="3567329"/>
            <a:ext cx="4074017" cy="275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tatic6.stcont.com/datas/photos/800x800/47/77/173121597bded5715c80c0b6524afbb6871.jpg?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60" y="2657334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75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225" y="929099"/>
            <a:ext cx="76801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маленьким, а потом большим бывает… человек, растение, снежный ком, воздушный шарик, палатка,  ….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большим, а потом маленьким бывает… свеча, мороженое, сосулька, надувная лодка, парашют, …</a:t>
            </a:r>
            <a:endParaRPr lang="ru-RU" sz="32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triz-plus.ru/wp-content/uploads/2014/02/%D0%93%D1%83%D0%BB%D0%BB%D0%B8%D0%B2%D0%B5%D1%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905" y="2452593"/>
            <a:ext cx="3593205" cy="408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9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147</TotalTime>
  <Words>228</Words>
  <Application>Microsoft Office PowerPoint</Application>
  <PresentationFormat>Произвольный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16</cp:revision>
  <dcterms:created xsi:type="dcterms:W3CDTF">2018-10-18T09:30:53Z</dcterms:created>
  <dcterms:modified xsi:type="dcterms:W3CDTF">2023-10-03T01:31:10Z</dcterms:modified>
</cp:coreProperties>
</file>