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«Звук З и С»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054008"/>
              </p:ext>
            </p:extLst>
          </p:nvPr>
        </p:nvGraphicFramePr>
        <p:xfrm>
          <a:off x="323528" y="1124745"/>
          <a:ext cx="8136904" cy="5292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736304"/>
                <a:gridCol w="2736304"/>
              </a:tblGrid>
              <a:tr h="27363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562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00884"/>
            <a:ext cx="2376264" cy="2088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00884"/>
            <a:ext cx="2376504" cy="23765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39518"/>
            <a:ext cx="2304256" cy="23042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005064"/>
            <a:ext cx="2241956" cy="23161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39256"/>
            <a:ext cx="2376264" cy="22021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740" y="4039257"/>
            <a:ext cx="2606941" cy="22121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00" y="0"/>
            <a:ext cx="6713084" cy="671308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74" y="199210"/>
            <a:ext cx="6624736" cy="6624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485" y="1134425"/>
            <a:ext cx="5578659" cy="55786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312" y="1148719"/>
            <a:ext cx="5292644" cy="52926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38" y="1148719"/>
            <a:ext cx="5384384" cy="53843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2710"/>
            <a:ext cx="6425874" cy="642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94" y="1556792"/>
            <a:ext cx="1561132" cy="20884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836712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20659"/>
            <a:ext cx="1772816" cy="9972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21904"/>
            <a:ext cx="633670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1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«Звук З и С»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«Звук З и С»</dc:title>
  <dc:creator>Павел</dc:creator>
  <cp:lastModifiedBy>Павел</cp:lastModifiedBy>
  <cp:revision>5</cp:revision>
  <dcterms:created xsi:type="dcterms:W3CDTF">2023-09-14T06:06:06Z</dcterms:created>
  <dcterms:modified xsi:type="dcterms:W3CDTF">2023-09-14T06:52:39Z</dcterms:modified>
</cp:coreProperties>
</file>