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mirpps.ru/assets/media/fon-dlja-prezentacii/2018/zolotaja-ose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2332037"/>
            <a:ext cx="8229600" cy="4525963"/>
          </a:xfrm>
        </p:spPr>
        <p:txBody>
          <a:bodyPr>
            <a:normAutofit/>
          </a:bodyPr>
          <a:lstStyle/>
          <a:p>
            <a:pPr algn="r">
              <a:buNone/>
            </a:pPr>
            <a:r>
              <a:rPr lang="ru-RU" sz="6000" b="1" i="1" dirty="0" smtClean="0">
                <a:latin typeface="Times New Roman" pitchFamily="18" charset="0"/>
                <a:cs typeface="Times New Roman" pitchFamily="18" charset="0"/>
              </a:rPr>
              <a:t>Береги честь смолоду</a:t>
            </a:r>
          </a:p>
          <a:p>
            <a:pPr algn="r">
              <a:buNone/>
            </a:pPr>
            <a:r>
              <a:rPr lang="ru-RU" sz="6000" i="1" dirty="0" smtClean="0">
                <a:latin typeface="Times New Roman" pitchFamily="18" charset="0"/>
                <a:cs typeface="Times New Roman" pitchFamily="18" charset="0"/>
              </a:rPr>
              <a:t>А.С. Пушкин</a:t>
            </a:r>
            <a:endParaRPr lang="ru-RU" sz="60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mirpps.ru/assets/media/fon-dlja-prezentacii/2018/zolotaja-ose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2143116"/>
            <a:ext cx="82296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А.С. Пушкин «Капитанская дочка»: образ главного героя, становление характера Петра Гринева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mirpps.ru/assets/media/fon-dlja-prezentacii/2018/zolotaja-ose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2332037"/>
            <a:ext cx="8229600" cy="4525963"/>
          </a:xfrm>
        </p:spPr>
        <p:txBody>
          <a:bodyPr/>
          <a:lstStyle/>
          <a:p>
            <a:pPr algn="ctr">
              <a:buNone/>
            </a:pP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Литературный образ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художественное отражение с помощью слова человеческих характеров, событий, предметов, явлений в конкретной индивидуально – чувственной форме.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mirpps.ru/assets/media/fon-dlja-prezentacii/2018/zolotaja-ose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Работа в группах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857364"/>
            <a:ext cx="8229600" cy="4525963"/>
          </a:xfrm>
        </p:spPr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группа – детские и юношеские годы Петра Гринева;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группа – самостоятельная жизнь героя: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III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группа – П. Гринев во время грозных исторических событий;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IV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группа – История отношений с Е.Пугачевым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mirpps.ru/assets/media/fon-dlja-prezentacii/2018/zolotaja-ose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857232"/>
            <a:ext cx="8229600" cy="1143000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Ключевое слово -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643182"/>
            <a:ext cx="82296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9600" i="1" dirty="0" smtClean="0">
                <a:latin typeface="Times New Roman" pitchFamily="18" charset="0"/>
                <a:cs typeface="Times New Roman" pitchFamily="18" charset="0"/>
              </a:rPr>
              <a:t>ЧЕСТЬ</a:t>
            </a:r>
            <a:endParaRPr lang="ru-RU" sz="96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mirpps.ru/assets/media/fon-dlja-prezentacii/2018/zolotaja-ose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1143000"/>
          </a:xfrm>
        </p:spPr>
        <p:txBody>
          <a:bodyPr/>
          <a:lstStyle/>
          <a:p>
            <a:r>
              <a:rPr lang="ru-RU" dirty="0" smtClean="0"/>
              <a:t>Домашнее задание: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332037"/>
            <a:ext cx="8229600" cy="4525963"/>
          </a:xfrm>
        </p:spPr>
        <p:txBody>
          <a:bodyPr/>
          <a:lstStyle/>
          <a:p>
            <a:r>
              <a:rPr lang="ru-RU" dirty="0" smtClean="0"/>
              <a:t>«Что для меня значат понятия: совесть, честь и благородство?»</a:t>
            </a:r>
          </a:p>
          <a:p>
            <a:r>
              <a:rPr lang="ru-RU" dirty="0" smtClean="0"/>
              <a:t>«Береги честь смолоду (П.А. Гринев в жизненных испытаниях)»</a:t>
            </a:r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 descr="https://im0-tub-ru.yandex.net/i?id=5a13ff7b6a83d08552e5d43dd49fe696-l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115</Words>
  <PresentationFormat>Экран (4:3)</PresentationFormat>
  <Paragraphs>14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Слайд 1</vt:lpstr>
      <vt:lpstr>Слайд 2</vt:lpstr>
      <vt:lpstr>Слайд 3</vt:lpstr>
      <vt:lpstr>Работа в группах</vt:lpstr>
      <vt:lpstr>Ключевое слово -</vt:lpstr>
      <vt:lpstr>Домашнее задание: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3</cp:revision>
  <dcterms:created xsi:type="dcterms:W3CDTF">2018-10-15T15:56:20Z</dcterms:created>
  <dcterms:modified xsi:type="dcterms:W3CDTF">2018-10-15T16:14:57Z</dcterms:modified>
</cp:coreProperties>
</file>