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563" autoAdjust="0"/>
  </p:normalViewPr>
  <p:slideViewPr>
    <p:cSldViewPr>
      <p:cViewPr varScale="1">
        <p:scale>
          <a:sx n="108" d="100"/>
          <a:sy n="108" d="100"/>
        </p:scale>
        <p:origin x="-16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7335538-681B-43B4-A9A2-F85D4C674A44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7DF40163-D1C6-4B4E-B883-3B2E67C5352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88840"/>
            <a:ext cx="7772400" cy="1470025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Технология и организация строительства автомобильной дороги.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386104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Восстановление и закрепление трассы автодороги.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Подготовительные работы.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0052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76672"/>
            <a:ext cx="7924800" cy="6048672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Отвод земель для временного и постоянного пользования проводят с учетом охраны природы, использования ненужных земель, рационального учета сельскохозяйственных земель и естественных природных ресурсов.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Постоянная полоса отвода– это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полоса местности, которая передается в вечное пользование под дорогу и дорожные сооружения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Временная полоса отвода предназначена для размещения на ней боковых резервов, временных проездов, строительных материалов, техники и т.п. на период строительства дороги. После окончания строительства подлежит рекультивации и возврату землепользователю.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9872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548680"/>
            <a:ext cx="7924800" cy="5904656"/>
          </a:xfrm>
        </p:spPr>
        <p:txBody>
          <a:bodyPr/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Полосу земли, отведенную для размещения дороги расчищают от кустарника, пней и крупных камней. Если в пределах этой полосы находятся строения, линии связи или электропередачи, подземные инже­нерные сооружения, то их перестраи­вают или переносят на другое место в соответствии с решениями, указанными в проекте.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зависимости от ширины дорожной полосы, толщины срезаемого почвенного слоя и мощности применяемого бульдозера работы могут производится по разным схемам.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068960"/>
            <a:ext cx="648072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01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6632"/>
            <a:ext cx="4536504" cy="6414617"/>
          </a:xfrm>
        </p:spPr>
      </p:pic>
    </p:spTree>
    <p:extLst>
      <p:ext uri="{BB962C8B-B14F-4D97-AF65-F5344CB8AC3E}">
        <p14:creationId xmlns:p14="http://schemas.microsoft.com/office/powerpoint/2010/main" val="480547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04664"/>
            <a:ext cx="7924800" cy="6192688"/>
          </a:xfrm>
        </p:spPr>
        <p:txBody>
          <a:bodyPr/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Деревья, кустарники и валуны удаляют на ширину, соответствующую наружным бровкам водоотводных канав или боковых резервов, увеличивая на 1 метр в каждую сторону от бровки, на остальной части дорожной полосы ограничивают выборочное удаление деревьев и кустарника.</a:t>
            </a:r>
          </a:p>
          <a:p>
            <a:endParaRPr lang="ru-RU" dirty="0"/>
          </a:p>
        </p:txBody>
      </p:sp>
      <p:pic>
        <p:nvPicPr>
          <p:cNvPr id="4" name="Рисунок 3" descr="https://konspekta.net/lektsiacom/baza3/337943106792.files/image02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85111"/>
            <a:ext cx="5868079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971600" y="4797152"/>
            <a:ext cx="74168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 – разделочная площадка; 2 – корчеватель; 3 – поваленные деревья; 4 – трелевочный валок; 5 – граница полосы отвода вырубки; 6 – трелевочный трактор; 7 – штабеля хлыстов; 8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штабелюющий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агрегат; В – ширина земляного полотна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Рисунок 3.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Расчистка дорожной полосы от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леса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6646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04664"/>
            <a:ext cx="7924800" cy="6048672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Крупные камни (валуны) удаляют с дорожной полосы в зависимости от их размера и веса следующими способами: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большие камни (валуны) дробят взрывчатыми веществами на куски, а затем удаляют бульдозером с дорожной полосы корчевателями или тракторами оборудованными цепями или специальными захватами;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мелкие валуны, расположенные на поверхности земли и несколько в неё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втопленные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удаляют рыхлителями и бульдозерами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Удаление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бульдозером крупных камней: а- подкапывание; б- выворачивание; в- перемещение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833" y="3573016"/>
            <a:ext cx="5891471" cy="134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810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04664"/>
            <a:ext cx="7924800" cy="6048672"/>
          </a:xfrm>
        </p:spPr>
        <p:txBody>
          <a:bodyPr/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Валуны не удаляют с дорожной полосы, если толщина слоя грунта над ними больше 1, 5 м, при меньшей толщине валуны либо закапывают вне пределов подошвы насыпи, либо совсем удаляют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556792"/>
            <a:ext cx="2743357" cy="20525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356992"/>
            <a:ext cx="4152461" cy="233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568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76672"/>
            <a:ext cx="7924800" cy="5976664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Корчевку пней назначают преимущественно в летний период, поскольку при мерзлых грунтах процесс корчевки менее эффективен. Корчевку пней выполняют на участках устройства канав и выемок. Пни допускается оставлять в основании земляного полотна при облегченных, переходных и низших типах покрытий на дорогах III – V технических категорий при насыпях более 1, 5м, а также в случаях, когда проектом не предусмотрена расчистка дорожной полосы (на болотах, неустойчивых склонах и т.д.). При насыпях от 1, 5 м до 2, 0 м пни должны быть срезаны вровень с землей, а при насыпи более 2 м – на высоте 10 см от земли.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140968"/>
            <a:ext cx="4716016" cy="265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567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71" y="1052736"/>
            <a:ext cx="7065785" cy="4320480"/>
          </a:xfrm>
        </p:spPr>
      </p:pic>
    </p:spTree>
    <p:extLst>
      <p:ext uri="{BB962C8B-B14F-4D97-AF65-F5344CB8AC3E}">
        <p14:creationId xmlns:p14="http://schemas.microsoft.com/office/powerpoint/2010/main" val="1240877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24800" cy="724942"/>
          </a:xfrm>
        </p:spPr>
        <p:txBody>
          <a:bodyPr/>
          <a:lstStyle/>
          <a:p>
            <a:pPr algn="ctr"/>
            <a:r>
              <a:rPr lang="ru-RU" sz="3200" b="1" dirty="0">
                <a:latin typeface="Times New Roman"/>
                <a:ea typeface="Times New Roman"/>
              </a:rPr>
              <a:t>Подготовительные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268760"/>
            <a:ext cx="7924800" cy="51125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Технология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подготовительных работ исходит из последовательности выполнения отдельных групп и видов, а именно: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 Восстановление и закрепление трассы;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 Отвод и закрепление земель на постоянное и временное пользование;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 Очистка полосы отвода (перенос инженерных коммуникаций, расчистка от старых строений, снятие растительного слоя);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 Разбивочные работы;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 Устройство водоотводных канав и дренажей.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235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76672"/>
            <a:ext cx="7924800" cy="6048672"/>
          </a:xfrm>
        </p:spPr>
        <p:txBody>
          <a:bodyPr/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Трасса 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это линия, определяю­щая положение на местности геометрической оси дороги. Трасса может быть в местах насыпей выше земной поверхности, а в местах выемок — ниже ее. Разметку трассы производят, применяя реперы, располагаемые вблизи будущего земляного полотна (репер — постоянная, закрепленная на месте точка, с известной отметкой).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42877" y="4301739"/>
            <a:ext cx="3730300" cy="11207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241922"/>
            <a:ext cx="499930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643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04664"/>
            <a:ext cx="7924800" cy="6120680"/>
          </a:xfrm>
        </p:spPr>
        <p:txBody>
          <a:bodyPr/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Положение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оси дороги (трассы) на местности устанавливают и закрепляют в процессе изыскательских работ. Однако со времени проведения изыскания до начала строительства дороги проходит время, в течение которого могут измениться условия использования, выделенных для строительства дороги земельных угодий, иногда бывают повреждены отдельные знаки, указывающие положение трассы, и т.п. Поэтому перед началом строительных работ необходимо вновь уточнить положение дороги на местности и восстановить закрепление трассы (Рисунок 1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Для сохранения всех точек до начала строительных работ их закрепляют на местности. На прямых участках дороги закрепление производят на границах однородных проектных участков.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12702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692696"/>
            <a:ext cx="7924800" cy="5400600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Восстановление трассы состоит в нанесении на местности основных осей сооружений, а также развитии (сгущении точек) опорной сети с восстановлением и закреплением всех точек и осей как земляного полотна, так и всех дорожных сооружений.</a:t>
            </a:r>
          </a:p>
          <a:p>
            <a:endParaRPr lang="ru-RU" dirty="0"/>
          </a:p>
        </p:txBody>
      </p:sp>
      <p:pic>
        <p:nvPicPr>
          <p:cNvPr id="4" name="Рисунок 3" descr="https://studfile.net/html/2706/5/html_RWb4kErFdS.KFkC/img-0CWaBK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44370"/>
            <a:ext cx="5832648" cy="244827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971600" y="5301208"/>
            <a:ext cx="7272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1 - граница полосы отвода; 2 - пикеты (точка и сторожек с надписью); 3 - выносные колья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Рисунок 1 – Схема закрепления оси дороги.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2929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76672"/>
            <a:ext cx="7924800" cy="5976664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Промежуточные точки на кривых разбивают через каждые 5, 10 или 20м соответственно радиусам кривых до 100, от 100 до 500 и более 500 м.</a:t>
            </a:r>
          </a:p>
          <a:p>
            <a:endParaRPr lang="ru-RU" dirty="0"/>
          </a:p>
        </p:txBody>
      </p:sp>
      <p:pic>
        <p:nvPicPr>
          <p:cNvPr id="4" name="Рисунок 3" descr="https://studfile.net/html/2706/5/html_RWb4kErFdS.KFkC/img-avNAZs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50722"/>
            <a:ext cx="5472608" cy="23042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971600" y="4365104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1-выносной столб с отметкой; 2-граница полосы отвода; 3-полоса отвода; 4-точки со сторожками; 5-касательная к кривой; 6-вершина угла.</a:t>
            </a: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Рисунок 2 – Закрепление оси дороги на кривой.</a:t>
            </a:r>
          </a:p>
        </p:txBody>
      </p:sp>
    </p:spTree>
    <p:extLst>
      <p:ext uri="{BB962C8B-B14F-4D97-AF65-F5344CB8AC3E}">
        <p14:creationId xmlns:p14="http://schemas.microsoft.com/office/powerpoint/2010/main" val="33386350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76672"/>
            <a:ext cx="7924800" cy="6048672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Вершину угла, образуемого прямыми линиями трассы, закрепляют забиваемым вровень с поверхностью земли колом (рисунок 3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). На расстоянии 1 м от кола с внешней стороны угла на его биссектрисе устанавливают столб с затёсом. На затёсе, обращённом в сторону вершины угла, делают надпись, указывающую номер вершины угла, год, угол поворота трассы, радиус вписываемой в угол кривой, расстояние от начала трассы. Измеряют расстояния от вершины угла до местных предметов (дерево, угол здания, валун и др.) и составляют абрис 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схему для облегчения отыскания вершины угла в последующем.</a:t>
            </a:r>
          </a:p>
          <a:p>
            <a:endParaRPr lang="ru-RU" dirty="0"/>
          </a:p>
        </p:txBody>
      </p:sp>
      <p:pic>
        <p:nvPicPr>
          <p:cNvPr id="4" name="Рисунок 3" descr="https://studfile.net/html/2706/226/html_cALzKD38Qk.6K3z/htmlconvd-uFIOCY_html_1287dacc1736f97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717032"/>
            <a:ext cx="5501853" cy="19692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97024" y="5805264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закрепление вершины угла: 1 – кол; 2 – столб;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закрепление пикета и плюса: 1 – кол; 2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сторожок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Рисунок 3. Закрепление точек на трассе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95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76672"/>
            <a:ext cx="7924800" cy="6120680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Над колом, закрепляющим вершину угла, устанавливают теодолит и одним приёмом с точностью 0,5</a:t>
            </a:r>
            <a:r>
              <a:rPr lang="ru-RU" sz="2000" baseline="30000" dirty="0">
                <a:latin typeface="Times New Roman" pitchFamily="18" charset="0"/>
                <a:cs typeface="Times New Roman" pitchFamily="18" charset="0"/>
                <a:sym typeface="Symbol"/>
              </a:rPr>
              <a:t></a:t>
            </a:r>
            <a:r>
              <a:rPr lang="ru-RU" sz="2000" baseline="30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измеряют лежащий справа по ходу трассы угол 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между направлениями на соседние вершины углов (рисунок 4). Угол поворота трассы вычисляют по формулам: 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ru-RU" sz="2000" baseline="-25000" dirty="0" err="1"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= 180</a:t>
            </a:r>
            <a:r>
              <a:rPr lang="ru-RU" sz="2000" baseline="30000" dirty="0"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(при повороте трассы вправо) или</a:t>
            </a:r>
            <a:r>
              <a:rPr lang="ru-RU" sz="2000" baseline="30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ru-RU" sz="2000" baseline="-25000" dirty="0">
                <a:latin typeface="Times New Roman" pitchFamily="18" charset="0"/>
                <a:cs typeface="Times New Roman" pitchFamily="18" charset="0"/>
              </a:rPr>
              <a:t>лев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= 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180</a:t>
            </a:r>
            <a:r>
              <a:rPr lang="ru-RU" sz="2000" baseline="30000" dirty="0"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(при повороте трассы влево)</a:t>
            </a:r>
            <a:r>
              <a:rPr lang="ru-RU" sz="2000" baseline="30000" dirty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контроля буссолью измеряют магнитные азимуты линий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Рисунок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4. Углы поворота трассы</a:t>
            </a:r>
          </a:p>
          <a:p>
            <a:endParaRPr lang="ru-RU" dirty="0"/>
          </a:p>
        </p:txBody>
      </p:sp>
      <p:pic>
        <p:nvPicPr>
          <p:cNvPr id="4" name="Рисунок 3" descr="https://studfile.net/html/2706/226/html_cALzKD38Qk.6K3z/htmlconvd-uFIOCY_html_dbf580e775e7edd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068960"/>
            <a:ext cx="4723256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52014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476672"/>
            <a:ext cx="7924800" cy="6048672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Полоса отвода определяется по нормам отвода земель для автомобильных дорог, отнесённых на 1км протяжения дороги, и принимается в зависимости от категории дороги по СН 467-74 Нормы отвода земель для автомобильных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дорог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актуализации: 01.01.2021.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 восстановлении трассы проводят закрепление на местности дополнительных земельных участков, отводимых для резервов и карьеров, для различных производственных предприятий и размещения дорожных и транспортных служб. Во время этих работ граница земельных участков обозначается бороздами, столбами, узкими просеками, отметками на отдельных деревьях.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01" y="4149080"/>
            <a:ext cx="68389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594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111</TotalTime>
  <Words>905</Words>
  <Application>Microsoft Office PowerPoint</Application>
  <PresentationFormat>Экран (4:3)</PresentationFormat>
  <Paragraphs>52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Горизонт</vt:lpstr>
      <vt:lpstr>Технология и организация строительства автомобильной дороги. </vt:lpstr>
      <vt:lpstr>Подготовительные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 301</dc:creator>
  <cp:lastModifiedBy>Admin 301</cp:lastModifiedBy>
  <cp:revision>19</cp:revision>
  <dcterms:created xsi:type="dcterms:W3CDTF">2023-09-26T01:43:13Z</dcterms:created>
  <dcterms:modified xsi:type="dcterms:W3CDTF">2023-09-26T03:34:34Z</dcterms:modified>
</cp:coreProperties>
</file>