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1" r:id="rId3"/>
    <p:sldId id="275" r:id="rId4"/>
    <p:sldId id="267" r:id="rId5"/>
    <p:sldId id="268" r:id="rId6"/>
    <p:sldId id="269" r:id="rId7"/>
    <p:sldId id="273" r:id="rId8"/>
    <p:sldId id="270" r:id="rId9"/>
    <p:sldId id="257" r:id="rId10"/>
    <p:sldId id="258" r:id="rId11"/>
    <p:sldId id="261" r:id="rId12"/>
    <p:sldId id="260" r:id="rId13"/>
    <p:sldId id="262" r:id="rId14"/>
    <p:sldId id="291" r:id="rId15"/>
    <p:sldId id="299" r:id="rId16"/>
    <p:sldId id="259" r:id="rId17"/>
    <p:sldId id="256" r:id="rId18"/>
    <p:sldId id="263" r:id="rId19"/>
    <p:sldId id="282" r:id="rId20"/>
    <p:sldId id="296" r:id="rId21"/>
    <p:sldId id="283" r:id="rId22"/>
    <p:sldId id="276" r:id="rId23"/>
    <p:sldId id="277" r:id="rId24"/>
    <p:sldId id="292" r:id="rId25"/>
    <p:sldId id="278" r:id="rId26"/>
    <p:sldId id="279" r:id="rId27"/>
    <p:sldId id="280" r:id="rId28"/>
    <p:sldId id="293" r:id="rId29"/>
    <p:sldId id="265" r:id="rId30"/>
    <p:sldId id="264" r:id="rId31"/>
    <p:sldId id="284" r:id="rId32"/>
    <p:sldId id="290" r:id="rId33"/>
    <p:sldId id="294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556" y="-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video" Target="NULL" TargetMode="External"/><Relationship Id="rId1" Type="http://schemas.openxmlformats.org/officeDocument/2006/relationships/audio" Target="file:///F:\&#1042;&#1086;&#1082;&#1072;&#1083;&#1100;&#1085;&#1072;&#1103;%20&#1089;&#1090;&#1091;&#1076;&#1080;&#1103;%20&#1057;&#1086;&#1083;&#1086;%20-%20&#1040;&#1085;&#1089;&#1072;&#1084;&#1073;&#1083;&#1100;%20-%20&#1043;&#1080;&#1084;&#1085;%20&#1042;&#1086;&#1083;&#1086;&#1082;&#1086;&#1083;&#1072;&#1084;&#1089;&#1082;&#1091;_(OOSOUND.RU).mp3" TargetMode="External"/><Relationship Id="rId6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ds05.infourok.ru/uploads/ex/0a3b/000142ba-45f1b877/img3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https://ds05.infourok.ru/uploads/ex/0a3b/000142ba-45f1b877/img0.jpg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s05.infourok.ru/uploads/ex/0a3b/000142ba-45f1b877/img8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hyperlink" Target="https://ds05.infourok.ru/uploads/ex/0a3b/000142ba-45f1b877/img4.jpg" TargetMode="Externa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Исследовательский проект 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«Моя малая Родина»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Выполнен учениками 2 класса Волоколамской школы – интернат.</a:t>
            </a: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2021 – 2022 год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s://mosjour.ru/assets/images/MJ_03_2011/Volokolamsk_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1571612"/>
            <a:ext cx="4857784" cy="2928958"/>
          </a:xfrm>
          <a:prstGeom prst="rect">
            <a:avLst/>
          </a:prstGeom>
          <a:noFill/>
        </p:spPr>
      </p:pic>
      <p:pic>
        <p:nvPicPr>
          <p:cNvPr id="5" name="Вокальная студия Соло - Ансамбль - Гимн Волоколамску_(OOSOUND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4" name="Вокальная студия Соло - Ансамбль - Гимн Волоколамску_(OOSOUND.RU)">
            <a:hlinkClick r:id="" action="ppaction://media"/>
            <a:extLst>
              <a:ext uri="{FF2B5EF4-FFF2-40B4-BE49-F238E27FC236}">
                <a16:creationId xmlns:a16="http://schemas.microsoft.com/office/drawing/2014/main" xmlns="" id="{7D9B2AEC-2D60-B226-35B6-BADF78A5CF4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57200" y="5805264"/>
            <a:ext cx="529694" cy="52969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868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video>
              <p:cMediaNode vol="80000" numSld="33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Вера\Desktop\рузская улица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357188"/>
            <a:ext cx="8572560" cy="5768975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А в самом начале Октябрьской площади, на повороте с улицы Панфилова ( Рузского тракта) располагался Мясной Рынок. В четвертом доме по Октябрьской площади находились здание аптеки провизора Абрама Давидовича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Чапницкого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зубного врача, а в следующем 5 доме  — «Коньяк Шустова». В 1900 году коньяки Шустова выиграли гран-при на парижской выставке и им официально было разрешено называть свой напиток коньяком. Жители города предпочитали получать прибыль от мелкой торговли. Купцы закупали у крестьян продукты, сырьё и готовые изделия, которые сбывали оптом в Москве, Твери и других городах. К концу XIX века Волоколамск по-прежнему оставался небольшим городком.  В нём преобладали деревянные одноэтажные дома, а большая часть городской земли использовалась жителями под огороды и пастбища. Основными занятиями горожан оставались огородничество, мелкая торговля и промыслы.</a:t>
            </a:r>
          </a:p>
          <a:p>
            <a:pPr>
              <a:lnSpc>
                <a:spcPct val="120000"/>
              </a:lnSpc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Вера\Desktop\мясной рынок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4"/>
            <a:ext cx="8675687" cy="551815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Вера\Desktop\торговые ряд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342" y="214290"/>
            <a:ext cx="8053315" cy="642942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Вера\Desktop\IMG-20220420-WA0039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286124"/>
            <a:ext cx="4581012" cy="3165752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4319999" cy="2880000"/>
          </a:xfrm>
          <a:prstGeom prst="rect">
            <a:avLst/>
          </a:prstGeom>
        </p:spPr>
      </p:pic>
      <p:pic>
        <p:nvPicPr>
          <p:cNvPr id="4" name="Picture 2" descr="C:\Users\Вера\Desktop\рузская улица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14290"/>
            <a:ext cx="4146653" cy="2880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Вера\Desktop\IMG-20220420-WA0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4320000" cy="2786082"/>
          </a:xfrm>
          <a:prstGeom prst="rect">
            <a:avLst/>
          </a:prstGeom>
          <a:noFill/>
        </p:spPr>
      </p:pic>
      <p:pic>
        <p:nvPicPr>
          <p:cNvPr id="27651" name="Picture 3" descr="C:\Users\Вера\Desktop\IMG-20220420-WA00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2852"/>
            <a:ext cx="4320000" cy="2786082"/>
          </a:xfrm>
          <a:prstGeom prst="rect">
            <a:avLst/>
          </a:prstGeom>
          <a:noFill/>
        </p:spPr>
      </p:pic>
      <p:pic>
        <p:nvPicPr>
          <p:cNvPr id="27653" name="Picture 5" descr="C:\Users\Вера\Desktop\IMG_20220422_091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143248"/>
            <a:ext cx="4308760" cy="3500462"/>
          </a:xfrm>
          <a:prstGeom prst="rect">
            <a:avLst/>
          </a:prstGeom>
          <a:noFill/>
        </p:spPr>
      </p:pic>
      <p:pic>
        <p:nvPicPr>
          <p:cNvPr id="27663" name="Picture 15" descr="C:\Users\Вера\Desktop\IMG-20220420-WA004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143248"/>
            <a:ext cx="4286280" cy="3429024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142875"/>
            <a:ext cx="8015318" cy="62865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Дойдем до пересечения современных Октябрьской площади и Советской улицы и посмотрим на Рузскую с обратной стороны. На углу стоял красный кирпичный двухэтажный дом, где располагался Мануфактурный магазин с тремя вывесками: «Готовое платье» и «Шелковые, шерстяные, парчовые ткани русских и мировых фабрик. Готовое белье, обувь. Модный галантерейный товар» и «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Taуллер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» , где продавали модные  костюмы длиной почти до земли. С другой стороны Рузского тракта, стояло двухэтажное белое здание Трактира и Пивной лавки В.И. Курбатова. По той же стороне Рузского тракта чуть дальше находилось здание, где работал парикмахер.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Начнем наше путешествие на столетие назад с Рузской улицы или Рузского тракта, улицу в те времена традиционно называли либо по имени города, к которому она была направлена, либо стоящего на улице храма. На Рузской стоят богатые каменные и деревянные купеческие дома с огромными деревянными воротами и сине-зелеными жестяными крышами. В те времена только богатые люди могли позволить крыть крыши своих домов железом, обыкновенно дома были покрыты дранкой, такой своеобразной деревянной черепицей. За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Горвалом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на Троицкой улице вы увидите и такие — обычные крестьянские дома, покрытые дранкой. В 1918 году Рузский тракт был переименован в Красноармейскую улицу, а сейчас носит имя генерала Панфилова.</a:t>
            </a:r>
          </a:p>
        </p:txBody>
      </p:sp>
      <p:pic>
        <p:nvPicPr>
          <p:cNvPr id="1026" name="Picture 2" descr="C:\Users\Вера\Desktop\рузский трак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550072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Перейдём на светофоре с  улицы Панфилова на улицу Советскую в сторону здания городской администрации, которая на тот момент   была не Советской улицей, а Московской, поскольку  проходила через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Возмище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дальше вела как раз к Московскому тракту.   Это была единственная дорога на Москву и её протяженность составляла  110 с половиной верст (118км).</a:t>
            </a:r>
          </a:p>
          <a:p>
            <a:pPr>
              <a:lnSpc>
                <a:spcPct val="120000"/>
              </a:lnSpc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Вера\Desktop\для презентации малая родина\московская улиц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286808" cy="635798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129965"/>
            <a:ext cx="8229600" cy="1143000"/>
          </a:xfrm>
        </p:spPr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332656"/>
            <a:ext cx="8463314" cy="62396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Цель проекта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сформировать понятие «малая родина», познакомить с историческим прошлым своей маленькой родины.</a:t>
            </a:r>
          </a:p>
          <a:p>
            <a:pPr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Задачи  проекта 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знания учащихся о родном крае, пробудить интерес к историческому и  культурному наследию     города, способствовать воспитанию патриотических чувств.</a:t>
            </a:r>
          </a:p>
          <a:p>
            <a:pPr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Актуальность проекта 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наша страна живет на пике грандиозных перемен. И от того, насколько развито чувство патриотизма каждого члена общества зависит судьба нашей Родины. А любовь к Родине, как известно, начинается с любви к своему городу, селу, поселку. Настоящий патриотизм невозможен без знания истории своей малой Родины.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photos.wikimapia.org/p/00/04/99/76/09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2880000" cy="2928958"/>
          </a:xfrm>
          <a:prstGeom prst="rect">
            <a:avLst/>
          </a:prstGeom>
          <a:noFill/>
        </p:spPr>
      </p:pic>
      <p:pic>
        <p:nvPicPr>
          <p:cNvPr id="3" name="Picture 2" descr="http://lamagrad.net/upload/000/u58/038/043389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14290"/>
            <a:ext cx="2880000" cy="2928958"/>
          </a:xfrm>
          <a:prstGeom prst="rect">
            <a:avLst/>
          </a:prstGeom>
          <a:noFill/>
        </p:spPr>
      </p:pic>
      <p:pic>
        <p:nvPicPr>
          <p:cNvPr id="4" name="Picture 2" descr="https://vsedomarossii.ru/photos/area_50/city_2186/street_10204/115038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71876"/>
            <a:ext cx="2880000" cy="2960383"/>
          </a:xfrm>
          <a:prstGeom prst="rect">
            <a:avLst/>
          </a:prstGeom>
          <a:noFill/>
        </p:spPr>
      </p:pic>
      <p:pic>
        <p:nvPicPr>
          <p:cNvPr id="5" name="Picture 6" descr="https://avatars.mds.yandex.net/get-altay/892711/2a0000016287054f7f4d52eafe2685bf87e0/X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3643314"/>
            <a:ext cx="2880000" cy="2984348"/>
          </a:xfrm>
          <a:prstGeom prst="rect">
            <a:avLst/>
          </a:prstGeom>
          <a:noFill/>
        </p:spPr>
      </p:pic>
      <p:pic>
        <p:nvPicPr>
          <p:cNvPr id="46081" name="Picture 1" descr="C:\Users\Вера\Desktop\IMG-20220420-WA001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1500174"/>
            <a:ext cx="2160000" cy="3829363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85728"/>
            <a:ext cx="8358246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Теперь мы  оказались  у здания булочной Фролова  и как бы на перепутье двух улиц. Чуть левее — там, где теперь магазины заканчиваются зданием банка — находились Торговые Ряды. Это широкий проспект  с несерьезными деревянными постройками, предназначенными для торговли.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volok.prihod.ru/files/2016/02/00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572560" cy="635317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428625"/>
            <a:ext cx="8572560" cy="569753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300" b="1" dirty="0">
                <a:latin typeface="Times New Roman" pitchFamily="18" charset="0"/>
                <a:cs typeface="Times New Roman" pitchFamily="18" charset="0"/>
              </a:rPr>
              <a:t>Правее, по полосе строений со зданием администрации, находилась Рождественская улица, которая упиралась ровно в </a:t>
            </a:r>
            <a:r>
              <a:rPr lang="ru-RU" sz="3300" b="1" dirty="0" err="1">
                <a:latin typeface="Times New Roman" pitchFamily="18" charset="0"/>
                <a:cs typeface="Times New Roman" pitchFamily="18" charset="0"/>
              </a:rPr>
              <a:t>Христорождественский</a:t>
            </a:r>
            <a:r>
              <a:rPr lang="ru-RU" sz="3300" b="1" dirty="0">
                <a:latin typeface="Times New Roman" pitchFamily="18" charset="0"/>
                <a:cs typeface="Times New Roman" pitchFamily="18" charset="0"/>
              </a:rPr>
              <a:t> Храм, который сейчас восстанавливают. Где-то посередине Рождественской улицы находился еще один «Мануфактурный магазин Зин…» и «Обувь». В послереволюционные годы Рождественская улица была переименована в улицу Революционную, каковой она до сего момента и остается.</a:t>
            </a:r>
          </a:p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Вера\Desktop\IMG-20220420-WA0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655" y="285728"/>
            <a:ext cx="8658917" cy="6215106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50112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Вернемся обратно, чтобы пересечь улицу Торговых Рядов и посмотреть на старый город в том месте, где сегодня располагается Аллея Славы героям -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волоколамцам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и Вечный огонь. На этом месте в 1912 году располагалась Сенная площадь. Площади с таким же названием существовали во многих городах дореволюционной России. Происхождение этого названия в том, что на этих площадях торговали сеном или просто заключали сделки по покупке или продаже сена.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Вера\Desktop\сенная площадь фо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643998" cy="6286544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Вид с колокольни на Октябрьскую площад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04" cy="585789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Вера\Desktop\IMG-20220420-WA0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6"/>
            <a:ext cx="4143404" cy="3014781"/>
          </a:xfrm>
          <a:prstGeom prst="rect">
            <a:avLst/>
          </a:prstGeom>
          <a:noFill/>
        </p:spPr>
      </p:pic>
      <p:pic>
        <p:nvPicPr>
          <p:cNvPr id="3" name="Picture 1" descr="C:\Users\Вера\Desktop\IMG_20220420_1409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9288" y="285729"/>
            <a:ext cx="4234150" cy="3071834"/>
          </a:xfrm>
          <a:prstGeom prst="rect">
            <a:avLst/>
          </a:prstGeom>
          <a:noFill/>
        </p:spPr>
      </p:pic>
      <p:pic>
        <p:nvPicPr>
          <p:cNvPr id="34817" name="Picture 1" descr="C:\Users\Вера\Desktop\IMG-20220420-WA00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3571876"/>
            <a:ext cx="5357850" cy="3022163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428625"/>
            <a:ext cx="8229600" cy="569753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Пройдем  от мемориала дальше к Социалистической улице, в 1912 году - Солдатской. По Солдатской улице стоят не лишенные своего очарования громадные двухэтажные дома, либо - полностью деревянные, либо - с первым каменным, а вторым - деревянным этажом. Подобный тип домостроения существовал только в России, проживали в таких домах несколько семейств среднего достатка. Еще лет тридцать назад такие постройки встречались довольно часто, но сейчас исчезают с катастрофической скоростью. Не уверен, что через поколение их можно будет вообще увидеть своими глазами.  А жаль!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План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1. Работа с архивами.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2. Интервью с работником школьной библиотеки.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3. Опрос родителей.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4. Поиск старинных фотографий.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5. Экскурсии по улицам города.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6. Анализ полученных результатов.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7. Защита проекта.</a:t>
            </a:r>
          </a:p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Вера\Desktop\солдатская улиц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72559" cy="6215106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Вера\Desktop\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386282"/>
            <a:ext cx="3786215" cy="2733290"/>
          </a:xfrm>
          <a:prstGeom prst="rect">
            <a:avLst/>
          </a:prstGeom>
          <a:noFill/>
        </p:spPr>
      </p:pic>
      <p:pic>
        <p:nvPicPr>
          <p:cNvPr id="3" name="Picture 2" descr="https://go.imgsmail.ru/imgpreview?key=4f919a574ac7c0fc&amp;mb=imgdb_preview_ex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5252" y="285728"/>
            <a:ext cx="3545508" cy="2786082"/>
          </a:xfrm>
          <a:prstGeom prst="rect">
            <a:avLst/>
          </a:prstGeom>
          <a:noFill/>
        </p:spPr>
      </p:pic>
      <p:pic>
        <p:nvPicPr>
          <p:cNvPr id="31745" name="Picture 1" descr="C:\Users\Вера\Desktop\IMG_20220504_18034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286124"/>
            <a:ext cx="5629283" cy="340518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51520" y="260648"/>
            <a:ext cx="8640960" cy="626469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Вывод: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Многое забыто. Многое не знаем. Но есть краеведы, знатоки истории города, которые бережно хранят ее и передают молодому поколению. Наша задача не прервать эту нить, а, наоборот, продолжить исследовать и изучать.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Проект «Моя малая Родина» создавался краткосрочно.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В результате можно сказать, что достигнуты все задачи, которые мы ставили.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Все этапы были выполнены по плану. Мы, участники проекта,  постарались изучить  истории образования  нескольких улиц родного города Волоколамска.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Мы научились работать в команде, принимать на себя разные роли и обязанности.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Поняли роль наблюдений, опытов, книг, источников информации в познании окружающего мира. Мы научились использовать приобретенные знания и умения в практической деятельности и повседневной жизни, искать дополнительную информацию о родном крае, стране.</a:t>
            </a:r>
          </a:p>
          <a:p>
            <a:pPr algn="just"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714348" y="357166"/>
            <a:ext cx="792961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Волоколамск!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город мой мечты.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Здесь куда не взгляни, цветы,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весенних бабочек рой,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Этот город всегда со мной!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Волоколамск!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нем не знают, что значит плач,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Только смех, играющих в мяч,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пускающих ввысь голубей,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счастливые лица людей!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Волоколамск!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нем не знают слова «война»,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Только мир для всех и всегда.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Вера\Downloads\img0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857250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57364"/>
            <a:ext cx="8229600" cy="3000396"/>
          </a:xfrm>
        </p:spPr>
        <p:txBody>
          <a:bodyPr>
            <a:normAutofit/>
          </a:bodyPr>
          <a:lstStyle/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1135 -2022</a:t>
            </a: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ВОЛОКОЛАМСК</a:t>
            </a:r>
            <a:br>
              <a:rPr lang="ru-RU" sz="7200" b="1" dirty="0"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231154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>
                <a:ln>
                  <a:noFill/>
                </a:ln>
                <a:solidFill>
                  <a:srgbClr val="383838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5" name="Рисунок 4" descr="В 118 км от Москвы, недалеко от стальной магистрали Москва-Рига, на берегу р...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1725" y="0"/>
            <a:ext cx="2962275" cy="2209800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4929198"/>
            <a:ext cx="50720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38383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России наш город – частица,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38383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для нас он – родительский дом.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38383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мы рады, что можем гордиться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38383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Малой Родиной, где мы живем.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3" descr="«Волоколамск – моя малая Родина» Автор: учитель биологии МОУ «Привокзальная...">
            <a:hlinkClick r:id="rId4"/>
          </p:cNvPr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955175" cy="220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6857998"/>
            <a:ext cx="8229600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2263" y="274638"/>
            <a:ext cx="8821737" cy="65833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В 118 км от Москвы, недалеко от стальной магистрали Москва-Рига, на берегу реки Городенки, впадающей в реку Лама, расположен один из древнейших русских городов Волоколамск.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857364"/>
            <a:ext cx="857256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Город Волоколамск считается самым древним городом Московской области. Официальная дата основания города – 1135 год. Именно к этому времени относится первое упоминание о городе в Суздальской летописи. Таким образом, даже по официальной версии город на 12 лет старше Москвы.</a:t>
            </a:r>
          </a:p>
          <a:p>
            <a:pPr algn="ctr"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Что нам известно об истории Волоколамского края?</a:t>
            </a:r>
          </a:p>
          <a:p>
            <a:pPr algn="ctr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И много, и вместе с тем – очень мало.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113230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63367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Город возник как торгово-перевалочный пункт                </a:t>
            </a:r>
          </a:p>
          <a:p>
            <a:pPr marL="0" indent="0" algn="just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на пути из Новгородского княжества в земли </a:t>
            </a:r>
          </a:p>
          <a:p>
            <a:pPr marL="0" indent="0" algn="just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Рязанские и Владимиро-Суздальские.  В этом   </a:t>
            </a:r>
          </a:p>
          <a:p>
            <a:pPr marL="0" indent="0" algn="just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месте новгородцы «волочили» (т.е.  </a:t>
            </a:r>
          </a:p>
          <a:p>
            <a:pPr marL="0" indent="0" algn="just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перетаскивали по суше) свои ладьи из реки </a:t>
            </a:r>
          </a:p>
          <a:p>
            <a:pPr marL="0" indent="0" algn="just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Ламы в реку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Волошню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  Этот, имевший </a:t>
            </a:r>
          </a:p>
          <a:p>
            <a:pPr marL="0" indent="0" algn="just"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большое значение опорный пункт,       </a:t>
            </a:r>
          </a:p>
          <a:p>
            <a:pPr marL="0" indent="0" algn="just"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многократно   становился предметом спора и междоусобиц князей. Он не раз разорялся дотла в ходе этих столкновений, а также от набегов татар. Но вновь отстраивался на своём прежнем месте. «Волоком Ламским», а нередко и просто – «Волоком» город назывался вплоть до XVIII века.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596" y="285728"/>
            <a:ext cx="3571900" cy="2500330"/>
          </a:xfrm>
          <a:prstGeom prst="rect">
            <a:avLst/>
          </a:prstGeom>
        </p:spPr>
      </p:pic>
      <p:pic>
        <p:nvPicPr>
          <p:cNvPr id="5" name="Рисунок 4" descr=" 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857628"/>
            <a:ext cx="3429024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Что нам известно об истории Волоколамского края? И много, и вместе с тем – о...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3929066"/>
            <a:ext cx="3528699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903630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285728"/>
            <a:ext cx="8715436" cy="5768997"/>
          </a:xfrm>
        </p:spPr>
        <p:txBody>
          <a:bodyPr/>
          <a:lstStyle/>
          <a:p>
            <a:pPr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Листая Прошлого страницы,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Мы Будущее ...  создаём...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старых фото вереницы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Пока мы живы... бережём!</a:t>
            </a:r>
          </a:p>
          <a:p>
            <a:pPr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s://millionstatusov.ru/pic/statpic/all2/591d3b6c35f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143248"/>
            <a:ext cx="4643470" cy="3500462"/>
          </a:xfrm>
          <a:prstGeom prst="rect">
            <a:avLst/>
          </a:prstGeom>
          <a:noFill/>
        </p:spPr>
      </p:pic>
      <p:pic>
        <p:nvPicPr>
          <p:cNvPr id="7172" name="Picture 4" descr="https://stihi.ru/pics/2016/12/11/627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214290"/>
            <a:ext cx="3571932" cy="3071834"/>
          </a:xfrm>
          <a:prstGeom prst="rect">
            <a:avLst/>
          </a:prstGeom>
          <a:noFill/>
        </p:spPr>
      </p:pic>
      <p:pic>
        <p:nvPicPr>
          <p:cNvPr id="7174" name="Picture 6" descr="https://forums-su.com/download/file.php?id=3774716&amp;mode=view/IMG_79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3714752"/>
            <a:ext cx="3143272" cy="278608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428625"/>
            <a:ext cx="8229600" cy="600075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А начнем мы наше путешествие на столетия назад с Рузской улицы или Рузского тракта. Улицу в те времена традиционно называли либо по имени города, к которому она была направлена, либо стоящего на улице храма. На Рузской улице стоят богатые каменные и деревянные купеческие дома с огромными деревянными воротами и сине-зелеными жестяными крышами. В те времена только богатые люди могли позволить крыть крыши своих домов железом, обыкновенно дома были покрыты дранкой, такой своеобразной деревянной черепицей. В 1918 году Рузский тракт был переименован в Красноармейскую улицу, а сейчас носит имя генерала Панфилова.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</TotalTime>
  <Words>1355</Words>
  <Application>Microsoft Office PowerPoint</Application>
  <PresentationFormat>Экран (4:3)</PresentationFormat>
  <Paragraphs>82</Paragraphs>
  <Slides>33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Исследовательский проект  «Моя малая Родина»</vt:lpstr>
      <vt:lpstr>Слайд 2</vt:lpstr>
      <vt:lpstr>План проекта</vt:lpstr>
      <vt:lpstr>Слайд 4</vt:lpstr>
      <vt:lpstr>1135 -2022 ВОЛОКОЛАМСК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 Остапенко</dc:creator>
  <cp:lastModifiedBy>Вера</cp:lastModifiedBy>
  <cp:revision>136</cp:revision>
  <dcterms:created xsi:type="dcterms:W3CDTF">2022-03-23T21:42:24Z</dcterms:created>
  <dcterms:modified xsi:type="dcterms:W3CDTF">2022-05-04T17:02:48Z</dcterms:modified>
</cp:coreProperties>
</file>