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2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300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29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237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3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28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29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370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963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900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919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B7C46-6E8A-4C1E-B9A0-C153120537F4}" type="datetimeFigureOut">
              <a:rPr lang="ru-RU" smtClean="0"/>
              <a:t>20.09.2023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C2792-9F85-4695-A645-E732534BF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0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avatars.mds.yandex.net/i?id=6b9c9be242f81cbaf7a1f425179202bf_l-5859687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736" y="-28575"/>
            <a:ext cx="12314736" cy="73699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1793829" y="0"/>
            <a:ext cx="8943975" cy="733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города Таганрог Детский сад №2 «Жемчужинка»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4426856" y="1426845"/>
            <a:ext cx="3677920" cy="8953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200" b="1">
                <a:solidFill>
                  <a:srgbClr val="2E75B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 для педагогов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3929062" y="3138805"/>
            <a:ext cx="4333875" cy="5803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>
                <a:solidFill>
                  <a:srgbClr val="2E75B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«Искусство оригами»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301043"/>
            <a:ext cx="4039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Составила воспитатель: </a:t>
            </a:r>
            <a:r>
              <a:rPr lang="ru-RU" dirty="0" err="1" smtClean="0"/>
              <a:t>Девезенко</a:t>
            </a:r>
            <a:r>
              <a:rPr lang="ru-RU" dirty="0" smtClean="0"/>
              <a:t> А.В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Таганрог 2023 год</a:t>
            </a:r>
          </a:p>
        </p:txBody>
      </p:sp>
    </p:spTree>
    <p:extLst>
      <p:ext uri="{BB962C8B-B14F-4D97-AF65-F5344CB8AC3E}">
        <p14:creationId xmlns:p14="http://schemas.microsoft.com/office/powerpoint/2010/main" val="1248560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vatars.mds.yandex.net/i?id=75470962e8807a61a494a409eb02cfee_l-5254303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3937" y="0"/>
            <a:ext cx="5502441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очень увлекательное занятие, которое будит детское воображение и приносит радость детям. В руках ребенка бумага оживает и превращается в самые разные предметы, животных и птиц.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 и позволяет детям проявить свою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фантазию;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улучшить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моторику рук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быть аккуратными и внимательными.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772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vatars.mds.yandex.net/i?id=b333636b17256866443fbeb0f84f9c3f_l-533038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27" y="1738563"/>
            <a:ext cx="6066591" cy="454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15146" y="517177"/>
            <a:ext cx="8569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оригами в современном мире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53137" y="1889875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архитектуре.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хореографии.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арттерапии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оформлении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интерьера.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театрализованной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различных играх.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развитии ребёнка.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484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avatars.mds.yandex.net/i?id=a21e232ae000af8161b7029c92889611_l-516115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606"/>
            <a:ext cx="6456112" cy="639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avatars.mds.yandex.net/i?id=684f51f3cac704b1a18d5131bd660d9c_l-526547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112" y="1733046"/>
            <a:ext cx="5674059" cy="494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42484" y="561166"/>
            <a:ext cx="4961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Японский журавлик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543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avatars.mds.yandex.net/i?id=340d369b0003d39ac1ab19f2fcbacd27_l-5232252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75" y="1489912"/>
            <a:ext cx="5506806" cy="343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88235" y="597386"/>
            <a:ext cx="9104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0" u="sng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</a:t>
            </a:r>
            <a:r>
              <a:rPr lang="ru-RU" sz="3600" b="1" i="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великого квадрата </a:t>
            </a:r>
            <a:r>
              <a:rPr lang="ru-RU" sz="3600" b="1" i="0" u="sng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углов» </a:t>
            </a:r>
            <a:r>
              <a:rPr lang="ru-RU" sz="3600" b="1" i="0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Лао</a:t>
            </a:r>
            <a:r>
              <a:rPr lang="ru-RU" sz="3600" b="1" i="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0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Цзы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30075" y="5618566"/>
            <a:ext cx="50206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53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322e4b5647bb0f62ff0afab9989d865a_l-849773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7094" y="-16042"/>
            <a:ext cx="4716379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мастер-класса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повысить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мотивацию педагогов к овладению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техникой оригами и использованию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в работе с детьми.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оригами как вид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декоративно-прикладного искусства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его значение для развития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ребенка;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с приемами выполнения поделок в технике оригами. Участники мастер-класса узнают о базовых формах и методах складывания бумаги, что позволит им создавать свои собственные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поделки;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плодотворной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участников мастер-класса;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рефлексию мастер-класса.</a:t>
            </a:r>
          </a:p>
        </p:txBody>
      </p:sp>
    </p:spTree>
    <p:extLst>
      <p:ext uri="{BB962C8B-B14F-4D97-AF65-F5344CB8AC3E}">
        <p14:creationId xmlns:p14="http://schemas.microsoft.com/office/powerpoint/2010/main" val="1328371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avatars.mds.yandex.net/i?id=d29e69b67e05543ce9d38a8ea86bcc9d_l-910667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559" y="-144380"/>
            <a:ext cx="14502064" cy="700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09347" y="0"/>
            <a:ext cx="5582653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</a:t>
            </a:r>
          </a:p>
          <a:p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Орига́ми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древнее искусство складывания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фигурок из бумаги. «Ори» в переводе с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японского - «складывать», «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Ками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бумага.</a:t>
            </a:r>
          </a:p>
          <a:p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оригами своими корнями уходит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древний Китай, где и была изобретена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бумага. Первоначально оригами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использовалось в религиозных обрядах.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Долгое время этот вид искусства был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доступен только представителям высших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сословий, где признаком хорошего тона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владение техникой складывания из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бумаги.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186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d04c13407789743068a9eb9be700cdab_l-344391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268" y="-304800"/>
            <a:ext cx="12357267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63916" y="1"/>
            <a:ext cx="5694947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гласит!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 действительно имеет древние корни, уходящие в Китай и Японию. Считается, что оригами появилось в Китае около 2000 лет назад, где была изобретена бумага. Однако некоторые ученые полагают, что оригами зародилось еще раньше в Японии, где искусство драпировки ткани использовалось при создании традиционной одежды. Со временем, когда появилась бумага, это искусство стало доступным и для других стран.</a:t>
            </a:r>
          </a:p>
        </p:txBody>
      </p:sp>
    </p:spTree>
    <p:extLst>
      <p:ext uri="{BB962C8B-B14F-4D97-AF65-F5344CB8AC3E}">
        <p14:creationId xmlns:p14="http://schemas.microsoft.com/office/powerpoint/2010/main" val="918996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o-tendencii.com/uploads/posts/2021-09/1630602004_17-o-tendencii-com-p-dizain-na-belom-fone-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1367" y="154225"/>
            <a:ext cx="245444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Знаменитый японский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оригами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Акира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Йосидзава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придумал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«азбуку оригами».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условные знаки 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формы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avatars.mds.yandex.net/i?id=c2847cd9e24b7372139c2e6cee4fca0c_l-529472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358" y="314645"/>
            <a:ext cx="6416842" cy="423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350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avatars.mds.yandex.net/i?id=aa7ebc0d979608f5194e2c9529f86a01_l-5221619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1"/>
          <a:stretch/>
        </p:blipFill>
        <p:spPr bwMode="auto">
          <a:xfrm>
            <a:off x="-1" y="0"/>
            <a:ext cx="4650377" cy="527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i?id=0d61c0f8ca18e7d016e5bc6bb422a099_l-508380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11" y="0"/>
            <a:ext cx="7318724" cy="374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7bf99e16af76aa5bae084be347a8bf51_l-4571515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98" y="5068387"/>
            <a:ext cx="2979384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d082c8481ea739c574686f7794f0a766_l-5255540-images-thumbs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816" y="3741706"/>
            <a:ext cx="6424184" cy="311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0ad437478bdc07c5901d356c3a068349_l-5222233-images-thumbs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733" y="4893208"/>
            <a:ext cx="2461199" cy="185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880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i?id=22848b1151b91a7765e6b7725c06dd9a-435196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vatars.mds.yandex.net/i?id=3f21f10838c37be4084340bd8bbab72b_l-530583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42561"/>
            <a:ext cx="7010399" cy="557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709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i?id=22848b1151b91a7765e6b7725c06dd9a-435196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2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0" y="697065"/>
            <a:ext cx="6096000" cy="57861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Значение оригами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Оригами развивает мелкую моторику рук.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Укрепляет внимание и усидчивость.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Занятия оригами безопасны, ведь для работы не</a:t>
            </a:r>
          </a:p>
          <a:p>
            <a:r>
              <a:rPr lang="ru-RU" dirty="0" smtClean="0"/>
              <a:t>требуется ничего кроме бумаги.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Развивает творчество (можно показать целый театр с</a:t>
            </a:r>
          </a:p>
          <a:p>
            <a:r>
              <a:rPr lang="ru-RU" dirty="0" smtClean="0"/>
              <a:t>помощью поделок оригами)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Развивает память, мышление, пространственное</a:t>
            </a:r>
          </a:p>
          <a:p>
            <a:r>
              <a:rPr lang="ru-RU" dirty="0" smtClean="0"/>
              <a:t>воображение, сообразительность</a:t>
            </a:r>
          </a:p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Оригами, гармонично развивает оба полушария головного мозга, движения пальцев становятся более точными. Ведь чтобы получилась красивая фигурка, нужны аккуратность, внимание, сосредоточенность.(это очень важно для тех, кто учится писать)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664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i?id=8177b403954e6359a8ac79450c1e46f375e1686f-10129407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9" r="-119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17432" y="397401"/>
            <a:ext cx="6096000" cy="6063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дают ребенку занятия оригами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координации тонких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движений пальцев;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терпение и внимательность;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способности четко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мысль;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элементам логического 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абстрактного мышления;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усидчивости, наблюдательности,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и пространственного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893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462</Words>
  <Application>Microsoft Office PowerPoint</Application>
  <PresentationFormat>Широкоэкранный</PresentationFormat>
  <Paragraphs>102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Asus</dc:creator>
  <cp:lastModifiedBy>Пользователь Asus</cp:lastModifiedBy>
  <cp:revision>17</cp:revision>
  <dcterms:created xsi:type="dcterms:W3CDTF">2023-09-20T13:29:18Z</dcterms:created>
  <dcterms:modified xsi:type="dcterms:W3CDTF">2023-09-20T15:19:18Z</dcterms:modified>
</cp:coreProperties>
</file>