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9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5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76CF45-1051-43BB-8988-DC9954A037AF}" v="228" dt="2022-10-19T21:03:57.58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D050DF3-CAF2-4E7D-8AD8-B601E24045ED}" type="doc">
      <dgm:prSet loTypeId="urn:microsoft.com/office/officeart/2005/8/layout/defaul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C66E0CB7-24FF-46B7-9CED-85F683C59E5D}">
      <dgm:prSet custT="1"/>
      <dgm:spPr/>
      <dgm:t>
        <a:bodyPr/>
        <a:lstStyle/>
        <a:p>
          <a:r>
            <a:rPr lang="ru-RU" sz="18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отсутствием навыков ведения здорового образа жизни, широким распространением вредных привычек;</a:t>
          </a:r>
          <a:endParaRPr lang="en-US" sz="1800" dirty="0">
            <a:solidFill>
              <a:schemeClr val="bg2">
                <a:lumMod val="1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A8D9883-9736-4BEC-91DD-E4A32E9DFE98}" type="parTrans" cxnId="{5B12DBE6-7ADB-4315-9F06-F80390F53FCE}">
      <dgm:prSet/>
      <dgm:spPr/>
      <dgm:t>
        <a:bodyPr/>
        <a:lstStyle/>
        <a:p>
          <a:endParaRPr lang="en-US"/>
        </a:p>
      </dgm:t>
    </dgm:pt>
    <dgm:pt modelId="{ADA24B71-FA11-42B3-8EBC-F2DC94E9E5F2}" type="sibTrans" cxnId="{5B12DBE6-7ADB-4315-9F06-F80390F53FCE}">
      <dgm:prSet/>
      <dgm:spPr/>
      <dgm:t>
        <a:bodyPr/>
        <a:lstStyle/>
        <a:p>
          <a:endParaRPr lang="en-US"/>
        </a:p>
      </dgm:t>
    </dgm:pt>
    <dgm:pt modelId="{A5E9AA07-7C6C-46AD-8D12-B7F37AEEFBDE}">
      <dgm:prSet custT="1"/>
      <dgm:spPr/>
      <dgm:t>
        <a:bodyPr/>
        <a:lstStyle/>
        <a:p>
          <a:r>
            <a:rPr lang="ru-RU" sz="18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ранним началом половой жизни, игнорированием правил гигиены и физиологии половой системы и контрацепции;</a:t>
          </a:r>
          <a:endParaRPr lang="en-US" sz="1800" dirty="0">
            <a:solidFill>
              <a:schemeClr val="bg2">
                <a:lumMod val="1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2CEC81C-6B5B-49CB-9199-C130D3207D3C}" type="parTrans" cxnId="{BAECD93E-CC3E-46BD-9125-CE18145F2F3A}">
      <dgm:prSet/>
      <dgm:spPr/>
      <dgm:t>
        <a:bodyPr/>
        <a:lstStyle/>
        <a:p>
          <a:endParaRPr lang="en-US"/>
        </a:p>
      </dgm:t>
    </dgm:pt>
    <dgm:pt modelId="{9BABAE8C-8D3A-475A-B880-E157109FA0B7}" type="sibTrans" cxnId="{BAECD93E-CC3E-46BD-9125-CE18145F2F3A}">
      <dgm:prSet/>
      <dgm:spPr/>
      <dgm:t>
        <a:bodyPr/>
        <a:lstStyle/>
        <a:p>
          <a:endParaRPr lang="en-US"/>
        </a:p>
      </dgm:t>
    </dgm:pt>
    <dgm:pt modelId="{F2EC03D7-A217-4DB7-B168-2D8A00A06791}">
      <dgm:prSet custT="1"/>
      <dgm:spPr/>
      <dgm:t>
        <a:bodyPr/>
        <a:lstStyle/>
        <a:p>
          <a:r>
            <a:rPr lang="ru-RU" sz="18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широким распространением соматических заболеваний;</a:t>
          </a:r>
          <a:endParaRPr lang="en-US" sz="1800" dirty="0">
            <a:solidFill>
              <a:schemeClr val="bg2">
                <a:lumMod val="1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57CB37A-DF31-4F7D-A986-B5AE0B32D9AB}" type="parTrans" cxnId="{8E89A45F-31B4-4496-B1E8-CDF79F2D1D89}">
      <dgm:prSet/>
      <dgm:spPr/>
      <dgm:t>
        <a:bodyPr/>
        <a:lstStyle/>
        <a:p>
          <a:endParaRPr lang="en-US"/>
        </a:p>
      </dgm:t>
    </dgm:pt>
    <dgm:pt modelId="{E723A3B0-1B89-42DA-982A-9F9F0A42B1E3}" type="sibTrans" cxnId="{8E89A45F-31B4-4496-B1E8-CDF79F2D1D89}">
      <dgm:prSet/>
      <dgm:spPr/>
      <dgm:t>
        <a:bodyPr/>
        <a:lstStyle/>
        <a:p>
          <a:endParaRPr lang="en-US"/>
        </a:p>
      </dgm:t>
    </dgm:pt>
    <dgm:pt modelId="{F44BC53E-6EBC-4EF2-8575-E63EA72D2645}">
      <dgm:prSet custT="1"/>
      <dgm:spPr/>
      <dgm:t>
        <a:bodyPr/>
        <a:lstStyle/>
        <a:p>
          <a:r>
            <a:rPr lang="ru-RU" sz="18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частыми беременностями с коротким интергенетическим интервалом;</a:t>
          </a:r>
          <a:endParaRPr lang="en-US" sz="1800" dirty="0">
            <a:solidFill>
              <a:schemeClr val="bg2">
                <a:lumMod val="1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3AC669C-BAC1-4C8C-B88C-5A1A68003D49}" type="parTrans" cxnId="{C6B75BF4-0BAC-4107-B091-949E9EF02C2A}">
      <dgm:prSet/>
      <dgm:spPr/>
      <dgm:t>
        <a:bodyPr/>
        <a:lstStyle/>
        <a:p>
          <a:endParaRPr lang="en-US"/>
        </a:p>
      </dgm:t>
    </dgm:pt>
    <dgm:pt modelId="{62020FAD-1C27-470B-9600-CBE65C1FE199}" type="sibTrans" cxnId="{C6B75BF4-0BAC-4107-B091-949E9EF02C2A}">
      <dgm:prSet/>
      <dgm:spPr/>
      <dgm:t>
        <a:bodyPr/>
        <a:lstStyle/>
        <a:p>
          <a:endParaRPr lang="en-US"/>
        </a:p>
      </dgm:t>
    </dgm:pt>
    <dgm:pt modelId="{AB13B0ED-11E6-4ECA-8D6C-7CC53B5DF5C9}">
      <dgm:prSet custT="1"/>
      <dgm:spPr/>
      <dgm:t>
        <a:bodyPr/>
        <a:lstStyle/>
        <a:p>
          <a:r>
            <a:rPr lang="ru-RU" sz="18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частыми медицинскими абортами;</a:t>
          </a:r>
          <a:endParaRPr lang="en-US" sz="1800" dirty="0">
            <a:solidFill>
              <a:schemeClr val="bg2">
                <a:lumMod val="1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C579599-B4C2-4D02-9574-6DF88C518DB2}" type="parTrans" cxnId="{C2F671A6-F933-42A1-9037-FD200BD9E85A}">
      <dgm:prSet/>
      <dgm:spPr/>
      <dgm:t>
        <a:bodyPr/>
        <a:lstStyle/>
        <a:p>
          <a:endParaRPr lang="en-US"/>
        </a:p>
      </dgm:t>
    </dgm:pt>
    <dgm:pt modelId="{EDF3BCCB-E631-4E2B-8E59-A01DB31812CF}" type="sibTrans" cxnId="{C2F671A6-F933-42A1-9037-FD200BD9E85A}">
      <dgm:prSet/>
      <dgm:spPr/>
      <dgm:t>
        <a:bodyPr/>
        <a:lstStyle/>
        <a:p>
          <a:endParaRPr lang="en-US"/>
        </a:p>
      </dgm:t>
    </dgm:pt>
    <dgm:pt modelId="{F2365BC3-AF4C-49D5-8E76-2FE9DE466F73}">
      <dgm:prSet custT="1"/>
      <dgm:spPr/>
      <dgm:t>
        <a:bodyPr/>
        <a:lstStyle/>
        <a:p>
          <a:r>
            <a:rPr lang="ru-RU" sz="18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антропогенным загрязнением внешней среды электромагнитным излучением в связи с развитием различных систем радиосвязи, телевидения, компьютерной техники, бытовой и промышленной электроники;</a:t>
          </a:r>
          <a:endParaRPr lang="en-US" sz="1800" dirty="0">
            <a:solidFill>
              <a:schemeClr val="bg2">
                <a:lumMod val="1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EC1D5BE-A0D8-46AF-B80E-5EE7778506B8}" type="parTrans" cxnId="{64CF8EE9-3E37-484C-B693-2DF943033A89}">
      <dgm:prSet/>
      <dgm:spPr/>
      <dgm:t>
        <a:bodyPr/>
        <a:lstStyle/>
        <a:p>
          <a:endParaRPr lang="en-US"/>
        </a:p>
      </dgm:t>
    </dgm:pt>
    <dgm:pt modelId="{AC1E75E5-FF7E-4334-A41E-20CA493C9511}" type="sibTrans" cxnId="{64CF8EE9-3E37-484C-B693-2DF943033A89}">
      <dgm:prSet/>
      <dgm:spPr/>
      <dgm:t>
        <a:bodyPr/>
        <a:lstStyle/>
        <a:p>
          <a:endParaRPr lang="en-US"/>
        </a:p>
      </dgm:t>
    </dgm:pt>
    <dgm:pt modelId="{BFFB38D6-5739-4971-AAE8-4594B6E0AC3E}">
      <dgm:prSet custT="1"/>
      <dgm:spPr/>
      <dgm:t>
        <a:bodyPr/>
        <a:lstStyle/>
        <a:p>
          <a:r>
            <a:rPr lang="ru-RU" sz="18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загрязнением почвы, воды и пищевых продуктов продукцией бытовой химии, отходами химических производств;</a:t>
          </a:r>
          <a:endParaRPr lang="en-US" sz="1800" dirty="0">
            <a:solidFill>
              <a:schemeClr val="bg2">
                <a:lumMod val="1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F75B5F5-3D86-4C7D-99F7-013F379D7AAB}" type="parTrans" cxnId="{30650270-009D-476C-BCF7-3A1374ADF0BE}">
      <dgm:prSet/>
      <dgm:spPr/>
      <dgm:t>
        <a:bodyPr/>
        <a:lstStyle/>
        <a:p>
          <a:endParaRPr lang="en-US"/>
        </a:p>
      </dgm:t>
    </dgm:pt>
    <dgm:pt modelId="{B372175A-0DD6-4794-B822-5051E39AB691}" type="sibTrans" cxnId="{30650270-009D-476C-BCF7-3A1374ADF0BE}">
      <dgm:prSet/>
      <dgm:spPr/>
      <dgm:t>
        <a:bodyPr/>
        <a:lstStyle/>
        <a:p>
          <a:endParaRPr lang="en-US"/>
        </a:p>
      </dgm:t>
    </dgm:pt>
    <dgm:pt modelId="{7CFA2E52-3615-4791-AE7B-8B0FFB7A205F}">
      <dgm:prSet custT="1"/>
      <dgm:spPr/>
      <dgm:t>
        <a:bodyPr/>
        <a:lstStyle/>
        <a:p>
          <a:r>
            <a:rPr lang="ru-RU" sz="18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профессиональными интоксикациями (ртутными, фосфорными, свинцовыми и др.);</a:t>
          </a:r>
          <a:endParaRPr lang="en-US" sz="1800" dirty="0">
            <a:solidFill>
              <a:schemeClr val="bg2">
                <a:lumMod val="1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8B6206C-EE80-4C23-B5A2-85DFF5455313}" type="parTrans" cxnId="{323175FA-F354-40AE-93A8-9D78C40C5D6C}">
      <dgm:prSet/>
      <dgm:spPr/>
      <dgm:t>
        <a:bodyPr/>
        <a:lstStyle/>
        <a:p>
          <a:endParaRPr lang="en-US"/>
        </a:p>
      </dgm:t>
    </dgm:pt>
    <dgm:pt modelId="{CBCDD995-B316-47C4-B712-4462610437B2}" type="sibTrans" cxnId="{323175FA-F354-40AE-93A8-9D78C40C5D6C}">
      <dgm:prSet/>
      <dgm:spPr/>
      <dgm:t>
        <a:bodyPr/>
        <a:lstStyle/>
        <a:p>
          <a:endParaRPr lang="en-US"/>
        </a:p>
      </dgm:t>
    </dgm:pt>
    <dgm:pt modelId="{6285EE64-6B29-4CA7-8453-27017B356194}">
      <dgm:prSet custT="1"/>
      <dgm:spPr/>
      <dgm:t>
        <a:bodyPr/>
        <a:lstStyle/>
        <a:p>
          <a:r>
            <a:rPr lang="ru-RU" sz="18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инфекционными процессами, различными нарушениями соматического и репродуктивного здоровья женщин.</a:t>
          </a:r>
          <a:endParaRPr lang="en-US" sz="1800" dirty="0">
            <a:solidFill>
              <a:schemeClr val="bg2">
                <a:lumMod val="1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D30AA05-021A-4595-BDD8-1B1EAFE67DF3}" type="parTrans" cxnId="{6E0E1C39-8A0E-4D09-A1C8-4B241FE55A03}">
      <dgm:prSet/>
      <dgm:spPr/>
      <dgm:t>
        <a:bodyPr/>
        <a:lstStyle/>
        <a:p>
          <a:endParaRPr lang="en-US"/>
        </a:p>
      </dgm:t>
    </dgm:pt>
    <dgm:pt modelId="{2A94313C-8BC0-44A2-97AD-352CD6DA25A5}" type="sibTrans" cxnId="{6E0E1C39-8A0E-4D09-A1C8-4B241FE55A03}">
      <dgm:prSet/>
      <dgm:spPr/>
      <dgm:t>
        <a:bodyPr/>
        <a:lstStyle/>
        <a:p>
          <a:endParaRPr lang="en-US"/>
        </a:p>
      </dgm:t>
    </dgm:pt>
    <dgm:pt modelId="{90931745-0B5E-4E87-A371-94B2A1622BFA}" type="pres">
      <dgm:prSet presAssocID="{FD050DF3-CAF2-4E7D-8AD8-B601E24045E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5B582B9-CB37-43B4-92C2-6B1C06DD33AE}" type="pres">
      <dgm:prSet presAssocID="{C66E0CB7-24FF-46B7-9CED-85F683C59E5D}" presName="node" presStyleLbl="node1" presStyleIdx="0" presStyleCnt="9" custScaleX="214831" custScaleY="3121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A1C4D3-D835-4574-A84E-01C1D961487A}" type="pres">
      <dgm:prSet presAssocID="{ADA24B71-FA11-42B3-8EBC-F2DC94E9E5F2}" presName="sibTrans" presStyleCnt="0"/>
      <dgm:spPr/>
    </dgm:pt>
    <dgm:pt modelId="{7E6FA317-B204-496F-AA8F-3061057DB414}" type="pres">
      <dgm:prSet presAssocID="{A5E9AA07-7C6C-46AD-8D12-B7F37AEEFBDE}" presName="node" presStyleLbl="node1" presStyleIdx="1" presStyleCnt="9" custScaleX="214831" custScaleY="3121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B351D5-5143-4DF9-AB47-B53FEE853B2F}" type="pres">
      <dgm:prSet presAssocID="{9BABAE8C-8D3A-475A-B880-E157109FA0B7}" presName="sibTrans" presStyleCnt="0"/>
      <dgm:spPr/>
    </dgm:pt>
    <dgm:pt modelId="{744DAD7A-5D56-4CD8-BBA4-A818FFEE7665}" type="pres">
      <dgm:prSet presAssocID="{F2EC03D7-A217-4DB7-B168-2D8A00A06791}" presName="node" presStyleLbl="node1" presStyleIdx="2" presStyleCnt="9" custScaleX="214831" custScaleY="3121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756596-8A56-4E10-98B0-B304382AFE66}" type="pres">
      <dgm:prSet presAssocID="{E723A3B0-1B89-42DA-982A-9F9F0A42B1E3}" presName="sibTrans" presStyleCnt="0"/>
      <dgm:spPr/>
    </dgm:pt>
    <dgm:pt modelId="{5E59F103-EE0D-439F-9559-45FF2B0B8E99}" type="pres">
      <dgm:prSet presAssocID="{F44BC53E-6EBC-4EF2-8575-E63EA72D2645}" presName="node" presStyleLbl="node1" presStyleIdx="3" presStyleCnt="9" custScaleX="214831" custScaleY="3121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B66D45-5EEB-475D-A818-08AE7E7FB264}" type="pres">
      <dgm:prSet presAssocID="{62020FAD-1C27-470B-9600-CBE65C1FE199}" presName="sibTrans" presStyleCnt="0"/>
      <dgm:spPr/>
    </dgm:pt>
    <dgm:pt modelId="{BAD9037D-0295-4F1D-95F2-C3B1A5F05433}" type="pres">
      <dgm:prSet presAssocID="{AB13B0ED-11E6-4ECA-8D6C-7CC53B5DF5C9}" presName="node" presStyleLbl="node1" presStyleIdx="4" presStyleCnt="9" custScaleX="214831" custScaleY="3121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2A8FC7-0726-445C-8367-3905DC2C3683}" type="pres">
      <dgm:prSet presAssocID="{EDF3BCCB-E631-4E2B-8E59-A01DB31812CF}" presName="sibTrans" presStyleCnt="0"/>
      <dgm:spPr/>
    </dgm:pt>
    <dgm:pt modelId="{3A5A2FCF-2875-4787-A5EF-36B7DFFDFB98}" type="pres">
      <dgm:prSet presAssocID="{F2365BC3-AF4C-49D5-8E76-2FE9DE466F73}" presName="node" presStyleLbl="node1" presStyleIdx="5" presStyleCnt="9" custScaleX="358832" custScaleY="312161" custLinFactNeighborX="-5641" custLinFactNeighborY="18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054A6E-37EE-47F8-A7D3-09426F0617CC}" type="pres">
      <dgm:prSet presAssocID="{AC1E75E5-FF7E-4334-A41E-20CA493C9511}" presName="sibTrans" presStyleCnt="0"/>
      <dgm:spPr/>
    </dgm:pt>
    <dgm:pt modelId="{4F75DA18-F75F-4DEA-B4EA-7BA769B6D68D}" type="pres">
      <dgm:prSet presAssocID="{BFFB38D6-5739-4971-AAE8-4594B6E0AC3E}" presName="node" presStyleLbl="node1" presStyleIdx="6" presStyleCnt="9" custScaleX="214831" custScaleY="3121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9E3EDF-3B8B-46B4-9966-2F3BA7640A0F}" type="pres">
      <dgm:prSet presAssocID="{B372175A-0DD6-4794-B822-5051E39AB691}" presName="sibTrans" presStyleCnt="0"/>
      <dgm:spPr/>
    </dgm:pt>
    <dgm:pt modelId="{306B71B4-D408-42E8-B4F0-20AE2C22B9FA}" type="pres">
      <dgm:prSet presAssocID="{7CFA2E52-3615-4791-AE7B-8B0FFB7A205F}" presName="node" presStyleLbl="node1" presStyleIdx="7" presStyleCnt="9" custScaleX="214831" custScaleY="3121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B38FB3-5CEF-43F9-A428-F3B1A346E7EC}" type="pres">
      <dgm:prSet presAssocID="{CBCDD995-B316-47C4-B712-4462610437B2}" presName="sibTrans" presStyleCnt="0"/>
      <dgm:spPr/>
    </dgm:pt>
    <dgm:pt modelId="{B7C8A46C-9CFC-4FA4-A8F3-A8D39F1F1658}" type="pres">
      <dgm:prSet presAssocID="{6285EE64-6B29-4CA7-8453-27017B356194}" presName="node" presStyleLbl="node1" presStyleIdx="8" presStyleCnt="9" custScaleX="214831" custScaleY="3121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1687A7F-CDA8-485A-A523-67E1F2BF6DC2}" type="presOf" srcId="{7CFA2E52-3615-4791-AE7B-8B0FFB7A205F}" destId="{306B71B4-D408-42E8-B4F0-20AE2C22B9FA}" srcOrd="0" destOrd="0" presId="urn:microsoft.com/office/officeart/2005/8/layout/default"/>
    <dgm:cxn modelId="{9F30C02D-ABE3-463B-8E0E-61FA85B8FFDF}" type="presOf" srcId="{C66E0CB7-24FF-46B7-9CED-85F683C59E5D}" destId="{55B582B9-CB37-43B4-92C2-6B1C06DD33AE}" srcOrd="0" destOrd="0" presId="urn:microsoft.com/office/officeart/2005/8/layout/default"/>
    <dgm:cxn modelId="{B9B22016-1A4F-4BC7-8EA7-185ED1C444B7}" type="presOf" srcId="{F2365BC3-AF4C-49D5-8E76-2FE9DE466F73}" destId="{3A5A2FCF-2875-4787-A5EF-36B7DFFDFB98}" srcOrd="0" destOrd="0" presId="urn:microsoft.com/office/officeart/2005/8/layout/default"/>
    <dgm:cxn modelId="{92CBCE8A-386A-4AB3-9664-731DADACE927}" type="presOf" srcId="{F2EC03D7-A217-4DB7-B168-2D8A00A06791}" destId="{744DAD7A-5D56-4CD8-BBA4-A818FFEE7665}" srcOrd="0" destOrd="0" presId="urn:microsoft.com/office/officeart/2005/8/layout/default"/>
    <dgm:cxn modelId="{C2F671A6-F933-42A1-9037-FD200BD9E85A}" srcId="{FD050DF3-CAF2-4E7D-8AD8-B601E24045ED}" destId="{AB13B0ED-11E6-4ECA-8D6C-7CC53B5DF5C9}" srcOrd="4" destOrd="0" parTransId="{DC579599-B4C2-4D02-9574-6DF88C518DB2}" sibTransId="{EDF3BCCB-E631-4E2B-8E59-A01DB31812CF}"/>
    <dgm:cxn modelId="{64CF8EE9-3E37-484C-B693-2DF943033A89}" srcId="{FD050DF3-CAF2-4E7D-8AD8-B601E24045ED}" destId="{F2365BC3-AF4C-49D5-8E76-2FE9DE466F73}" srcOrd="5" destOrd="0" parTransId="{2EC1D5BE-A0D8-46AF-B80E-5EE7778506B8}" sibTransId="{AC1E75E5-FF7E-4334-A41E-20CA493C9511}"/>
    <dgm:cxn modelId="{B7DC1C93-C95A-41B2-9CF2-CCD29CFD2BA2}" type="presOf" srcId="{6285EE64-6B29-4CA7-8453-27017B356194}" destId="{B7C8A46C-9CFC-4FA4-A8F3-A8D39F1F1658}" srcOrd="0" destOrd="0" presId="urn:microsoft.com/office/officeart/2005/8/layout/default"/>
    <dgm:cxn modelId="{C6B75BF4-0BAC-4107-B091-949E9EF02C2A}" srcId="{FD050DF3-CAF2-4E7D-8AD8-B601E24045ED}" destId="{F44BC53E-6EBC-4EF2-8575-E63EA72D2645}" srcOrd="3" destOrd="0" parTransId="{23AC669C-BAC1-4C8C-B88C-5A1A68003D49}" sibTransId="{62020FAD-1C27-470B-9600-CBE65C1FE199}"/>
    <dgm:cxn modelId="{323175FA-F354-40AE-93A8-9D78C40C5D6C}" srcId="{FD050DF3-CAF2-4E7D-8AD8-B601E24045ED}" destId="{7CFA2E52-3615-4791-AE7B-8B0FFB7A205F}" srcOrd="7" destOrd="0" parTransId="{08B6206C-EE80-4C23-B5A2-85DFF5455313}" sibTransId="{CBCDD995-B316-47C4-B712-4462610437B2}"/>
    <dgm:cxn modelId="{00F46446-B412-47D5-A918-03A3BC084754}" type="presOf" srcId="{AB13B0ED-11E6-4ECA-8D6C-7CC53B5DF5C9}" destId="{BAD9037D-0295-4F1D-95F2-C3B1A5F05433}" srcOrd="0" destOrd="0" presId="urn:microsoft.com/office/officeart/2005/8/layout/default"/>
    <dgm:cxn modelId="{BAECD93E-CC3E-46BD-9125-CE18145F2F3A}" srcId="{FD050DF3-CAF2-4E7D-8AD8-B601E24045ED}" destId="{A5E9AA07-7C6C-46AD-8D12-B7F37AEEFBDE}" srcOrd="1" destOrd="0" parTransId="{42CEC81C-6B5B-49CB-9199-C130D3207D3C}" sibTransId="{9BABAE8C-8D3A-475A-B880-E157109FA0B7}"/>
    <dgm:cxn modelId="{A3316EC6-A823-4B99-9593-FDEA8CABDF84}" type="presOf" srcId="{F44BC53E-6EBC-4EF2-8575-E63EA72D2645}" destId="{5E59F103-EE0D-439F-9559-45FF2B0B8E99}" srcOrd="0" destOrd="0" presId="urn:microsoft.com/office/officeart/2005/8/layout/default"/>
    <dgm:cxn modelId="{78BA33B4-EB7B-437D-BA0D-3B31CE2D57B7}" type="presOf" srcId="{A5E9AA07-7C6C-46AD-8D12-B7F37AEEFBDE}" destId="{7E6FA317-B204-496F-AA8F-3061057DB414}" srcOrd="0" destOrd="0" presId="urn:microsoft.com/office/officeart/2005/8/layout/default"/>
    <dgm:cxn modelId="{D371429B-A35B-4571-A392-4202B7484116}" type="presOf" srcId="{BFFB38D6-5739-4971-AAE8-4594B6E0AC3E}" destId="{4F75DA18-F75F-4DEA-B4EA-7BA769B6D68D}" srcOrd="0" destOrd="0" presId="urn:microsoft.com/office/officeart/2005/8/layout/default"/>
    <dgm:cxn modelId="{6E0E1C39-8A0E-4D09-A1C8-4B241FE55A03}" srcId="{FD050DF3-CAF2-4E7D-8AD8-B601E24045ED}" destId="{6285EE64-6B29-4CA7-8453-27017B356194}" srcOrd="8" destOrd="0" parTransId="{2D30AA05-021A-4595-BDD8-1B1EAFE67DF3}" sibTransId="{2A94313C-8BC0-44A2-97AD-352CD6DA25A5}"/>
    <dgm:cxn modelId="{8E89A45F-31B4-4496-B1E8-CDF79F2D1D89}" srcId="{FD050DF3-CAF2-4E7D-8AD8-B601E24045ED}" destId="{F2EC03D7-A217-4DB7-B168-2D8A00A06791}" srcOrd="2" destOrd="0" parTransId="{957CB37A-DF31-4F7D-A986-B5AE0B32D9AB}" sibTransId="{E723A3B0-1B89-42DA-982A-9F9F0A42B1E3}"/>
    <dgm:cxn modelId="{5B12DBE6-7ADB-4315-9F06-F80390F53FCE}" srcId="{FD050DF3-CAF2-4E7D-8AD8-B601E24045ED}" destId="{C66E0CB7-24FF-46B7-9CED-85F683C59E5D}" srcOrd="0" destOrd="0" parTransId="{9A8D9883-9736-4BEC-91DD-E4A32E9DFE98}" sibTransId="{ADA24B71-FA11-42B3-8EBC-F2DC94E9E5F2}"/>
    <dgm:cxn modelId="{3F8B71AC-CBA1-45C3-B66B-5B5C6BE137AF}" type="presOf" srcId="{FD050DF3-CAF2-4E7D-8AD8-B601E24045ED}" destId="{90931745-0B5E-4E87-A371-94B2A1622BFA}" srcOrd="0" destOrd="0" presId="urn:microsoft.com/office/officeart/2005/8/layout/default"/>
    <dgm:cxn modelId="{30650270-009D-476C-BCF7-3A1374ADF0BE}" srcId="{FD050DF3-CAF2-4E7D-8AD8-B601E24045ED}" destId="{BFFB38D6-5739-4971-AAE8-4594B6E0AC3E}" srcOrd="6" destOrd="0" parTransId="{AF75B5F5-3D86-4C7D-99F7-013F379D7AAB}" sibTransId="{B372175A-0DD6-4794-B822-5051E39AB691}"/>
    <dgm:cxn modelId="{2FBF2AB4-AC36-4FDB-97DE-4FF70EF2C62A}" type="presParOf" srcId="{90931745-0B5E-4E87-A371-94B2A1622BFA}" destId="{55B582B9-CB37-43B4-92C2-6B1C06DD33AE}" srcOrd="0" destOrd="0" presId="urn:microsoft.com/office/officeart/2005/8/layout/default"/>
    <dgm:cxn modelId="{38B72262-C032-49BA-92B1-815E7C55D247}" type="presParOf" srcId="{90931745-0B5E-4E87-A371-94B2A1622BFA}" destId="{70A1C4D3-D835-4574-A84E-01C1D961487A}" srcOrd="1" destOrd="0" presId="urn:microsoft.com/office/officeart/2005/8/layout/default"/>
    <dgm:cxn modelId="{01EDFA6D-73C1-4554-8A45-31E373ADDC18}" type="presParOf" srcId="{90931745-0B5E-4E87-A371-94B2A1622BFA}" destId="{7E6FA317-B204-496F-AA8F-3061057DB414}" srcOrd="2" destOrd="0" presId="urn:microsoft.com/office/officeart/2005/8/layout/default"/>
    <dgm:cxn modelId="{8C49F941-D5A5-4A1F-A5B6-D6AD0CD42461}" type="presParOf" srcId="{90931745-0B5E-4E87-A371-94B2A1622BFA}" destId="{A0B351D5-5143-4DF9-AB47-B53FEE853B2F}" srcOrd="3" destOrd="0" presId="urn:microsoft.com/office/officeart/2005/8/layout/default"/>
    <dgm:cxn modelId="{84DB9E5C-BDCE-462E-A6CA-EAB2651D7FF1}" type="presParOf" srcId="{90931745-0B5E-4E87-A371-94B2A1622BFA}" destId="{744DAD7A-5D56-4CD8-BBA4-A818FFEE7665}" srcOrd="4" destOrd="0" presId="urn:microsoft.com/office/officeart/2005/8/layout/default"/>
    <dgm:cxn modelId="{1D2FAE63-8873-49E4-B942-4B8F0BE27BBE}" type="presParOf" srcId="{90931745-0B5E-4E87-A371-94B2A1622BFA}" destId="{C1756596-8A56-4E10-98B0-B304382AFE66}" srcOrd="5" destOrd="0" presId="urn:microsoft.com/office/officeart/2005/8/layout/default"/>
    <dgm:cxn modelId="{E6F02076-2220-405E-A696-19A77BAE748B}" type="presParOf" srcId="{90931745-0B5E-4E87-A371-94B2A1622BFA}" destId="{5E59F103-EE0D-439F-9559-45FF2B0B8E99}" srcOrd="6" destOrd="0" presId="urn:microsoft.com/office/officeart/2005/8/layout/default"/>
    <dgm:cxn modelId="{214991F6-098E-4F6B-AD8D-8FBF745AF3AD}" type="presParOf" srcId="{90931745-0B5E-4E87-A371-94B2A1622BFA}" destId="{6FB66D45-5EEB-475D-A818-08AE7E7FB264}" srcOrd="7" destOrd="0" presId="urn:microsoft.com/office/officeart/2005/8/layout/default"/>
    <dgm:cxn modelId="{68A622A8-609A-44CA-9323-F5D8CD557808}" type="presParOf" srcId="{90931745-0B5E-4E87-A371-94B2A1622BFA}" destId="{BAD9037D-0295-4F1D-95F2-C3B1A5F05433}" srcOrd="8" destOrd="0" presId="urn:microsoft.com/office/officeart/2005/8/layout/default"/>
    <dgm:cxn modelId="{891AEA6D-0326-4D05-B346-F2C8253843EB}" type="presParOf" srcId="{90931745-0B5E-4E87-A371-94B2A1622BFA}" destId="{812A8FC7-0726-445C-8367-3905DC2C3683}" srcOrd="9" destOrd="0" presId="urn:microsoft.com/office/officeart/2005/8/layout/default"/>
    <dgm:cxn modelId="{51B3980B-F907-42B1-877D-A00787A2018C}" type="presParOf" srcId="{90931745-0B5E-4E87-A371-94B2A1622BFA}" destId="{3A5A2FCF-2875-4787-A5EF-36B7DFFDFB98}" srcOrd="10" destOrd="0" presId="urn:microsoft.com/office/officeart/2005/8/layout/default"/>
    <dgm:cxn modelId="{B4562AB2-9931-4EEF-93DA-C9AAE3EFB176}" type="presParOf" srcId="{90931745-0B5E-4E87-A371-94B2A1622BFA}" destId="{D0054A6E-37EE-47F8-A7D3-09426F0617CC}" srcOrd="11" destOrd="0" presId="urn:microsoft.com/office/officeart/2005/8/layout/default"/>
    <dgm:cxn modelId="{CFCF8159-41ED-441B-82CF-5DE70126B9E6}" type="presParOf" srcId="{90931745-0B5E-4E87-A371-94B2A1622BFA}" destId="{4F75DA18-F75F-4DEA-B4EA-7BA769B6D68D}" srcOrd="12" destOrd="0" presId="urn:microsoft.com/office/officeart/2005/8/layout/default"/>
    <dgm:cxn modelId="{2FFD9921-8D8A-499B-84B7-B84F6BD1D1FE}" type="presParOf" srcId="{90931745-0B5E-4E87-A371-94B2A1622BFA}" destId="{B59E3EDF-3B8B-46B4-9966-2F3BA7640A0F}" srcOrd="13" destOrd="0" presId="urn:microsoft.com/office/officeart/2005/8/layout/default"/>
    <dgm:cxn modelId="{082E2DA2-68F6-45CE-B509-728476088D47}" type="presParOf" srcId="{90931745-0B5E-4E87-A371-94B2A1622BFA}" destId="{306B71B4-D408-42E8-B4F0-20AE2C22B9FA}" srcOrd="14" destOrd="0" presId="urn:microsoft.com/office/officeart/2005/8/layout/default"/>
    <dgm:cxn modelId="{2947DD2B-1DE0-4922-9E87-C2B28A91E782}" type="presParOf" srcId="{90931745-0B5E-4E87-A371-94B2A1622BFA}" destId="{6DB38FB3-5CEF-43F9-A428-F3B1A346E7EC}" srcOrd="15" destOrd="0" presId="urn:microsoft.com/office/officeart/2005/8/layout/default"/>
    <dgm:cxn modelId="{FE18C303-2A3B-4BD7-AFD9-1BAB838168F4}" type="presParOf" srcId="{90931745-0B5E-4E87-A371-94B2A1622BFA}" destId="{B7C8A46C-9CFC-4FA4-A8F3-A8D39F1F1658}" srcOrd="1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B582B9-CB37-43B4-92C2-6B1C06DD33AE}">
      <dsp:nvSpPr>
        <dsp:cNvPr id="0" name=""/>
        <dsp:cNvSpPr/>
      </dsp:nvSpPr>
      <dsp:spPr>
        <a:xfrm>
          <a:off x="1966" y="510824"/>
          <a:ext cx="2097756" cy="1828891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отсутствием навыков ведения здорового образа жизни, широким распространением вредных привычек;</a:t>
          </a:r>
          <a:endParaRPr lang="en-US" sz="1800" kern="1200" dirty="0">
            <a:solidFill>
              <a:schemeClr val="bg2">
                <a:lumMod val="1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966" y="510824"/>
        <a:ext cx="2097756" cy="1828891"/>
      </dsp:txXfrm>
    </dsp:sp>
    <dsp:sp modelId="{7E6FA317-B204-496F-AA8F-3061057DB414}">
      <dsp:nvSpPr>
        <dsp:cNvPr id="0" name=""/>
        <dsp:cNvSpPr/>
      </dsp:nvSpPr>
      <dsp:spPr>
        <a:xfrm>
          <a:off x="2197370" y="510824"/>
          <a:ext cx="2097756" cy="1828891"/>
        </a:xfrm>
        <a:prstGeom prst="rect">
          <a:avLst/>
        </a:prstGeom>
        <a:solidFill>
          <a:schemeClr val="accent4">
            <a:hueOff val="1225111"/>
            <a:satOff val="-5097"/>
            <a:lumOff val="120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ранним началом половой жизни, игнорированием правил гигиены и физиологии половой системы и контрацепции;</a:t>
          </a:r>
          <a:endParaRPr lang="en-US" sz="1800" kern="1200" dirty="0">
            <a:solidFill>
              <a:schemeClr val="bg2">
                <a:lumMod val="1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197370" y="510824"/>
        <a:ext cx="2097756" cy="1828891"/>
      </dsp:txXfrm>
    </dsp:sp>
    <dsp:sp modelId="{744DAD7A-5D56-4CD8-BBA4-A818FFEE7665}">
      <dsp:nvSpPr>
        <dsp:cNvPr id="0" name=""/>
        <dsp:cNvSpPr/>
      </dsp:nvSpPr>
      <dsp:spPr>
        <a:xfrm>
          <a:off x="4392773" y="510824"/>
          <a:ext cx="2097756" cy="1828891"/>
        </a:xfrm>
        <a:prstGeom prst="rect">
          <a:avLst/>
        </a:prstGeom>
        <a:solidFill>
          <a:schemeClr val="accent4">
            <a:hueOff val="2450223"/>
            <a:satOff val="-10194"/>
            <a:lumOff val="240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широким распространением соматических заболеваний;</a:t>
          </a:r>
          <a:endParaRPr lang="en-US" sz="1800" kern="1200" dirty="0">
            <a:solidFill>
              <a:schemeClr val="bg2">
                <a:lumMod val="1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392773" y="510824"/>
        <a:ext cx="2097756" cy="1828891"/>
      </dsp:txXfrm>
    </dsp:sp>
    <dsp:sp modelId="{5E59F103-EE0D-439F-9559-45FF2B0B8E99}">
      <dsp:nvSpPr>
        <dsp:cNvPr id="0" name=""/>
        <dsp:cNvSpPr/>
      </dsp:nvSpPr>
      <dsp:spPr>
        <a:xfrm>
          <a:off x="6588177" y="510824"/>
          <a:ext cx="2097756" cy="1828891"/>
        </a:xfrm>
        <a:prstGeom prst="rect">
          <a:avLst/>
        </a:prstGeom>
        <a:solidFill>
          <a:schemeClr val="accent4">
            <a:hueOff val="3675334"/>
            <a:satOff val="-15291"/>
            <a:lumOff val="360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частыми беременностями с коротким интергенетическим интервалом;</a:t>
          </a:r>
          <a:endParaRPr lang="en-US" sz="1800" kern="1200" dirty="0">
            <a:solidFill>
              <a:schemeClr val="bg2">
                <a:lumMod val="1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588177" y="510824"/>
        <a:ext cx="2097756" cy="1828891"/>
      </dsp:txXfrm>
    </dsp:sp>
    <dsp:sp modelId="{BAD9037D-0295-4F1D-95F2-C3B1A5F05433}">
      <dsp:nvSpPr>
        <dsp:cNvPr id="0" name=""/>
        <dsp:cNvSpPr/>
      </dsp:nvSpPr>
      <dsp:spPr>
        <a:xfrm>
          <a:off x="8783580" y="510824"/>
          <a:ext cx="2097756" cy="1828891"/>
        </a:xfrm>
        <a:prstGeom prst="rect">
          <a:avLst/>
        </a:prstGeom>
        <a:solidFill>
          <a:schemeClr val="accent4">
            <a:hueOff val="4900445"/>
            <a:satOff val="-20388"/>
            <a:lumOff val="480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частыми медицинскими абортами;</a:t>
          </a:r>
          <a:endParaRPr lang="en-US" sz="1800" kern="1200" dirty="0">
            <a:solidFill>
              <a:schemeClr val="bg2">
                <a:lumMod val="1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783580" y="510824"/>
        <a:ext cx="2097756" cy="1828891"/>
      </dsp:txXfrm>
    </dsp:sp>
    <dsp:sp modelId="{3A5A2FCF-2875-4787-A5EF-36B7DFFDFB98}">
      <dsp:nvSpPr>
        <dsp:cNvPr id="0" name=""/>
        <dsp:cNvSpPr/>
      </dsp:nvSpPr>
      <dsp:spPr>
        <a:xfrm>
          <a:off x="341523" y="2448377"/>
          <a:ext cx="3503880" cy="1828891"/>
        </a:xfrm>
        <a:prstGeom prst="rect">
          <a:avLst/>
        </a:prstGeom>
        <a:solidFill>
          <a:schemeClr val="accent4">
            <a:hueOff val="6125556"/>
            <a:satOff val="-25486"/>
            <a:lumOff val="600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антропогенным загрязнением внешней среды электромагнитным излучением в связи с развитием различных систем радиосвязи, телевидения, компьютерной техники, бытовой и промышленной электроники;</a:t>
          </a:r>
          <a:endParaRPr lang="en-US" sz="1800" kern="1200" dirty="0">
            <a:solidFill>
              <a:schemeClr val="bg2">
                <a:lumMod val="1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1523" y="2448377"/>
        <a:ext cx="3503880" cy="1828891"/>
      </dsp:txXfrm>
    </dsp:sp>
    <dsp:sp modelId="{4F75DA18-F75F-4DEA-B4EA-7BA769B6D68D}">
      <dsp:nvSpPr>
        <dsp:cNvPr id="0" name=""/>
        <dsp:cNvSpPr/>
      </dsp:nvSpPr>
      <dsp:spPr>
        <a:xfrm>
          <a:off x="3998134" y="2437362"/>
          <a:ext cx="2097756" cy="1828891"/>
        </a:xfrm>
        <a:prstGeom prst="rect">
          <a:avLst/>
        </a:prstGeom>
        <a:solidFill>
          <a:schemeClr val="accent4">
            <a:hueOff val="7350668"/>
            <a:satOff val="-30583"/>
            <a:lumOff val="72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загрязнением почвы, воды и пищевых продуктов продукцией бытовой химии, отходами химических производств;</a:t>
          </a:r>
          <a:endParaRPr lang="en-US" sz="1800" kern="1200" dirty="0">
            <a:solidFill>
              <a:schemeClr val="bg2">
                <a:lumMod val="1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998134" y="2437362"/>
        <a:ext cx="2097756" cy="1828891"/>
      </dsp:txXfrm>
    </dsp:sp>
    <dsp:sp modelId="{306B71B4-D408-42E8-B4F0-20AE2C22B9FA}">
      <dsp:nvSpPr>
        <dsp:cNvPr id="0" name=""/>
        <dsp:cNvSpPr/>
      </dsp:nvSpPr>
      <dsp:spPr>
        <a:xfrm>
          <a:off x="6193537" y="2437362"/>
          <a:ext cx="2097756" cy="1828891"/>
        </a:xfrm>
        <a:prstGeom prst="rect">
          <a:avLst/>
        </a:prstGeom>
        <a:solidFill>
          <a:schemeClr val="accent4">
            <a:hueOff val="8575779"/>
            <a:satOff val="-35680"/>
            <a:lumOff val="840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профессиональными интоксикациями (ртутными, фосфорными, свинцовыми и др.);</a:t>
          </a:r>
          <a:endParaRPr lang="en-US" sz="1800" kern="1200" dirty="0">
            <a:solidFill>
              <a:schemeClr val="bg2">
                <a:lumMod val="1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193537" y="2437362"/>
        <a:ext cx="2097756" cy="1828891"/>
      </dsp:txXfrm>
    </dsp:sp>
    <dsp:sp modelId="{B7C8A46C-9CFC-4FA4-A8F3-A8D39F1F1658}">
      <dsp:nvSpPr>
        <dsp:cNvPr id="0" name=""/>
        <dsp:cNvSpPr/>
      </dsp:nvSpPr>
      <dsp:spPr>
        <a:xfrm>
          <a:off x="8388940" y="2437362"/>
          <a:ext cx="2097756" cy="1828891"/>
        </a:xfrm>
        <a:prstGeom prst="rect">
          <a:avLst/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инфекционными процессами, различными нарушениями соматического и репродуктивного здоровья женщин.</a:t>
          </a:r>
          <a:endParaRPr lang="en-US" sz="1800" kern="1200" dirty="0">
            <a:solidFill>
              <a:schemeClr val="bg2">
                <a:lumMod val="1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388940" y="2437362"/>
        <a:ext cx="2097756" cy="18288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0DFEA5-BCC6-4D75-B02B-EAB89EAFF1C6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44DDD0-CC3B-418A-BD95-A6BD2EA08C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4174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44DDD0-CC3B-418A-BD95-A6BD2EA08CB7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77879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2F038A-B5F7-61F1-8537-862C4667FE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FB021D6-08DB-6D4E-2FDC-89F8723D11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5A53513-6310-AE9F-6722-CDB2CC4397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0CF6C-748E-4B7A-BC8B-3011EF78ED13}" type="datetime1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1D5E3A7-155F-2CB9-7C2D-0E72D444C8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827DA79-AAEB-1DF3-E9D6-07D0F27E89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7457883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097971-4C11-73CE-707A-26ED53385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337966F-D714-5496-0F1F-42FA4A398C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B0BDAB3-88AC-6467-7E88-7F33D2CA90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0CF6C-748E-4B7A-BC8B-3011EF78ED13}" type="datetime1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BE8353A-B7DB-D63E-1F86-BC38F3DED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30F89ED-87AE-47C4-469D-E9638E4C4C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5191511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B0AF44B-3328-183F-4629-EB10227F2DE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9FF139C-27B7-7A2D-CA6D-557CED83DC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C3C744F-622D-6054-8D0E-0FE6AA5BA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0CF6C-748E-4B7A-BC8B-3011EF78ED13}" type="datetime1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C72020D-1200-48AB-9548-AED5F05106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41B805A-BDCB-0462-FB64-787F61AE7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6066324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9D4396-ABE5-A1E3-2873-3E1C6CFE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B798F1B-2DB6-EF17-4421-AC014D846D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211D1E6-7E05-C437-DFFD-F1A6CB5086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0CF6C-748E-4B7A-BC8B-3011EF78ED13}" type="datetime1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CA3FFE3-0488-2CE1-F98F-6EFD75BBE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5C13067-E986-D20B-4809-F01F97BDE4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2800219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B35891-C666-AFFC-6179-D0EE6B232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99196D7-7B67-AE5F-1097-EB0393F1A5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B666F3E-38E6-C0CF-BCF4-8D86FCE0C8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0CF6C-748E-4B7A-BC8B-3011EF78ED13}" type="datetime1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40ABB5C-8DC2-8843-785C-71AA9B9F9E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0EC813D-9049-61FA-67EF-4F6F4BF99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4288947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0E5F96-6B96-48FD-DADB-E78A0FBAD2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7C376DE-1FAF-6A8E-4097-347C3DDFEB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3F56D9B-F7B1-BA43-DB95-8B69178E71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AED6F77-2651-A53F-F357-44D14F7234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0CF6C-748E-4B7A-BC8B-3011EF78ED13}" type="datetime1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15954B9-9FD3-1275-1F8B-B9D5B09F5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82C74A8-F72E-0742-8AA7-03FA39E656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2444430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9B3C8B-8AE9-BDD8-9C24-B23F97E5E1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0382B0F-E0CB-7AD6-D9D4-5123A1D74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74FC499-88D8-DC80-2E38-2BD6CD70CE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30B9C93-022D-2B37-6445-73F69C7BCC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24DA581-3BEA-4F71-FF01-1411089F7E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E717EA4-4E08-3742-3CD0-1A41A1BF70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0CF6C-748E-4B7A-BC8B-3011EF78ED13}" type="datetime1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75ADA17F-48C4-FAEE-ED97-A5D24E11A0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147F0D0-CBCD-2091-D089-4FDB19E249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8000868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E76E8C-6550-39C9-6E16-1E65E1FDA7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31E4869-D320-C98F-B7DA-1186D9B26A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0CF6C-748E-4B7A-BC8B-3011EF78ED13}" type="datetime1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3811998-545D-7330-DD24-0663BFB044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A5E8148-097F-4182-2E41-36193E4143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2680394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F91B46C2-642F-3E8B-D1F7-248E3C3288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0CF6C-748E-4B7A-BC8B-3011EF78ED13}" type="datetime1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81110ADA-53B0-0713-63A8-A36945A7E3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1043859-CE07-378D-526F-5FC74F1306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6683298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6CC236-98B4-0034-DCEA-C2A007F9E2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8D5E96C-CF0F-9052-0695-1DA9CF7E54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0DB39E0-36C2-E7BD-5F38-5CE15D5152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B1A26E0-4475-6764-12AB-0A1EE620F8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0CF6C-748E-4B7A-BC8B-3011EF78ED13}" type="datetime1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F466D48-3DE5-F2BB-8881-7B7782CDD8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59BD61A-A8F4-347F-D78A-81D2405DB4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1681005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3E2125-BB99-84D6-F378-3A907F991B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CA994EC1-E395-35F6-A881-73EC9BEF345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C1DC568-9125-26B8-AA5A-281DD0E741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AA23283-E043-CAC4-076F-4D379DC250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0CF6C-748E-4B7A-BC8B-3011EF78ED13}" type="datetime1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AF79B26-9C38-F8F5-D72E-B09DCFE234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C84420C-7A24-E2FE-0EAD-96C4A1D26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7108782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3000">
              <a:schemeClr val="accent5">
                <a:lumMod val="40000"/>
                <a:lumOff val="6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CA8A16-49BE-FCC3-C66C-013426F1A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784D210-E7F5-8536-F028-0EACE8E59A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45635ED-1FE7-9CB7-6830-05904BB8AC3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E0CF6C-748E-4B7A-BC8B-3011EF78ED13}" type="datetime1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F5DB1FD-8A74-203C-7023-954F106039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8036B2E-FBB4-2EA8-67F7-C5420BB638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B850FF-6169-4056-8077-06FFA93A53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1371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0" r:id="rId1"/>
    <p:sldLayoutId id="2147483931" r:id="rId2"/>
    <p:sldLayoutId id="2147483932" r:id="rId3"/>
    <p:sldLayoutId id="2147483933" r:id="rId4"/>
    <p:sldLayoutId id="2147483934" r:id="rId5"/>
    <p:sldLayoutId id="2147483935" r:id="rId6"/>
    <p:sldLayoutId id="2147483936" r:id="rId7"/>
    <p:sldLayoutId id="2147483937" r:id="rId8"/>
    <p:sldLayoutId id="2147483938" r:id="rId9"/>
    <p:sldLayoutId id="2147483939" r:id="rId10"/>
    <p:sldLayoutId id="2147483940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image" Target="../media/image16.png"/><Relationship Id="rId7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3A25D70-4A55-4F72-B9C5-A69CDBF4DB4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4957100-6D8B-4161-9F2F-C0A949EC84C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BD8B065-EE51-4AE2-A94C-86249998FD7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gradFill flip="none" rotWithShape="1">
            <a:gsLst>
              <a:gs pos="16000">
                <a:schemeClr val="accent6">
                  <a:alpha val="20000"/>
                </a:schemeClr>
              </a:gs>
              <a:gs pos="85000">
                <a:schemeClr val="accent1">
                  <a:alpha val="40000"/>
                </a:schemeClr>
              </a:gs>
            </a:gsLst>
            <a:lin ang="12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8999293-B054-4B57-A26F-D04C2BB1133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-18230" y="-43336"/>
            <a:ext cx="5163047" cy="2657478"/>
            <a:chOff x="6867015" y="-1"/>
            <a:chExt cx="5324985" cy="3251912"/>
          </a:xfrm>
          <a:solidFill>
            <a:schemeClr val="bg1">
              <a:alpha val="30000"/>
            </a:schemeClr>
          </a:solidFill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5E505D8A-F41A-450D-A648-E77DF6B8D84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867015" y="-1"/>
              <a:ext cx="5324985" cy="3251912"/>
            </a:xfrm>
            <a:custGeom>
              <a:avLst/>
              <a:gdLst>
                <a:gd name="connsiteX0" fmla="*/ 0 w 5324985"/>
                <a:gd name="connsiteY0" fmla="*/ 0 h 3251912"/>
                <a:gd name="connsiteX1" fmla="*/ 36826 w 5324985"/>
                <a:gd name="connsiteY1" fmla="*/ 0 h 3251912"/>
                <a:gd name="connsiteX2" fmla="*/ 45003 w 5324985"/>
                <a:gd name="connsiteY2" fmla="*/ 152909 h 3251912"/>
                <a:gd name="connsiteX3" fmla="*/ 68956 w 5324985"/>
                <a:gd name="connsiteY3" fmla="*/ 308600 h 3251912"/>
                <a:gd name="connsiteX4" fmla="*/ 167774 w 5324985"/>
                <a:gd name="connsiteY4" fmla="*/ 607968 h 3251912"/>
                <a:gd name="connsiteX5" fmla="*/ 201857 w 5324985"/>
                <a:gd name="connsiteY5" fmla="*/ 679539 h 3251912"/>
                <a:gd name="connsiteX6" fmla="*/ 239741 w 5324985"/>
                <a:gd name="connsiteY6" fmla="*/ 749488 h 3251912"/>
                <a:gd name="connsiteX7" fmla="*/ 323724 w 5324985"/>
                <a:gd name="connsiteY7" fmla="*/ 885101 h 3251912"/>
                <a:gd name="connsiteX8" fmla="*/ 416412 w 5324985"/>
                <a:gd name="connsiteY8" fmla="*/ 1016081 h 3251912"/>
                <a:gd name="connsiteX9" fmla="*/ 515719 w 5324985"/>
                <a:gd name="connsiteY9" fmla="*/ 1143356 h 3251912"/>
                <a:gd name="connsiteX10" fmla="*/ 722427 w 5324985"/>
                <a:gd name="connsiteY10" fmla="*/ 1395127 h 3251912"/>
                <a:gd name="connsiteX11" fmla="*/ 825780 w 5324985"/>
                <a:gd name="connsiteY11" fmla="*/ 1522749 h 3251912"/>
                <a:gd name="connsiteX12" fmla="*/ 926314 w 5324985"/>
                <a:gd name="connsiteY12" fmla="*/ 1651992 h 3251912"/>
                <a:gd name="connsiteX13" fmla="*/ 1026848 w 5324985"/>
                <a:gd name="connsiteY13" fmla="*/ 1776836 h 3251912"/>
                <a:gd name="connsiteX14" fmla="*/ 1131918 w 5324985"/>
                <a:gd name="connsiteY14" fmla="*/ 1897393 h 3251912"/>
                <a:gd name="connsiteX15" fmla="*/ 1354688 w 5324985"/>
                <a:gd name="connsiteY15" fmla="*/ 2124728 h 3251912"/>
                <a:gd name="connsiteX16" fmla="*/ 1855027 w 5324985"/>
                <a:gd name="connsiteY16" fmla="*/ 2504236 h 3251912"/>
                <a:gd name="connsiteX17" fmla="*/ 2131618 w 5324985"/>
                <a:gd name="connsiteY17" fmla="*/ 2646913 h 3251912"/>
                <a:gd name="connsiteX18" fmla="*/ 2423534 w 5324985"/>
                <a:gd name="connsiteY18" fmla="*/ 2754732 h 3251912"/>
                <a:gd name="connsiteX19" fmla="*/ 2727588 w 5324985"/>
                <a:gd name="connsiteY19" fmla="*/ 2829197 h 3251912"/>
                <a:gd name="connsiteX20" fmla="*/ 3041083 w 5324985"/>
                <a:gd name="connsiteY20" fmla="*/ 2870890 h 3251912"/>
                <a:gd name="connsiteX21" fmla="*/ 3360340 w 5324985"/>
                <a:gd name="connsiteY21" fmla="*/ 2883976 h 3251912"/>
                <a:gd name="connsiteX22" fmla="*/ 3439663 w 5324985"/>
                <a:gd name="connsiteY22" fmla="*/ 2883396 h 3251912"/>
                <a:gd name="connsiteX23" fmla="*/ 3478529 w 5324985"/>
                <a:gd name="connsiteY23" fmla="*/ 2882471 h 3251912"/>
                <a:gd name="connsiteX24" fmla="*/ 3517271 w 5324985"/>
                <a:gd name="connsiteY24" fmla="*/ 2880616 h 3251912"/>
                <a:gd name="connsiteX25" fmla="*/ 3671260 w 5324985"/>
                <a:gd name="connsiteY25" fmla="*/ 2867878 h 3251912"/>
                <a:gd name="connsiteX26" fmla="*/ 4265268 w 5324985"/>
                <a:gd name="connsiteY26" fmla="*/ 2716283 h 3251912"/>
                <a:gd name="connsiteX27" fmla="*/ 4546395 w 5324985"/>
                <a:gd name="connsiteY27" fmla="*/ 2584724 h 3251912"/>
                <a:gd name="connsiteX28" fmla="*/ 4817837 w 5324985"/>
                <a:gd name="connsiteY28" fmla="*/ 2424674 h 3251912"/>
                <a:gd name="connsiteX29" fmla="*/ 5081677 w 5324985"/>
                <a:gd name="connsiteY29" fmla="*/ 2243548 h 3251912"/>
                <a:gd name="connsiteX30" fmla="*/ 5211881 w 5324985"/>
                <a:gd name="connsiteY30" fmla="*/ 2147658 h 3251912"/>
                <a:gd name="connsiteX31" fmla="*/ 5324985 w 5324985"/>
                <a:gd name="connsiteY31" fmla="*/ 2062128 h 3251912"/>
                <a:gd name="connsiteX32" fmla="*/ 5324985 w 5324985"/>
                <a:gd name="connsiteY32" fmla="*/ 2514993 h 3251912"/>
                <a:gd name="connsiteX33" fmla="*/ 5314867 w 5324985"/>
                <a:gd name="connsiteY33" fmla="*/ 2522881 h 3251912"/>
                <a:gd name="connsiteX34" fmla="*/ 5038276 w 5324985"/>
                <a:gd name="connsiteY34" fmla="*/ 2722421 h 3251912"/>
                <a:gd name="connsiteX35" fmla="*/ 4741701 w 5324985"/>
                <a:gd name="connsiteY35" fmla="*/ 2904937 h 3251912"/>
                <a:gd name="connsiteX36" fmla="*/ 4420728 w 5324985"/>
                <a:gd name="connsiteY36" fmla="*/ 3058848 h 3251912"/>
                <a:gd name="connsiteX37" fmla="*/ 3717481 w 5324985"/>
                <a:gd name="connsiteY37" fmla="*/ 3237079 h 3251912"/>
                <a:gd name="connsiteX38" fmla="*/ 3535661 w 5324985"/>
                <a:gd name="connsiteY38" fmla="*/ 3249934 h 3251912"/>
                <a:gd name="connsiteX39" fmla="*/ 3490175 w 5324985"/>
                <a:gd name="connsiteY39" fmla="*/ 3251555 h 3251912"/>
                <a:gd name="connsiteX40" fmla="*/ 3444813 w 5324985"/>
                <a:gd name="connsiteY40" fmla="*/ 3251787 h 3251912"/>
                <a:gd name="connsiteX41" fmla="*/ 3355681 w 5324985"/>
                <a:gd name="connsiteY41" fmla="*/ 3250745 h 3251912"/>
                <a:gd name="connsiteX42" fmla="*/ 3179011 w 5324985"/>
                <a:gd name="connsiteY42" fmla="*/ 3243795 h 3251912"/>
                <a:gd name="connsiteX43" fmla="*/ 3002217 w 5324985"/>
                <a:gd name="connsiteY43" fmla="*/ 3227814 h 3251912"/>
                <a:gd name="connsiteX44" fmla="*/ 2650103 w 5324985"/>
                <a:gd name="connsiteY44" fmla="*/ 3170836 h 3251912"/>
                <a:gd name="connsiteX45" fmla="*/ 2305836 w 5324985"/>
                <a:gd name="connsiteY45" fmla="*/ 3072514 h 3251912"/>
                <a:gd name="connsiteX46" fmla="*/ 1978611 w 5324985"/>
                <a:gd name="connsiteY46" fmla="*/ 2929952 h 3251912"/>
                <a:gd name="connsiteX47" fmla="*/ 1678235 w 5324985"/>
                <a:gd name="connsiteY47" fmla="*/ 2744424 h 3251912"/>
                <a:gd name="connsiteX48" fmla="*/ 1175688 w 5324985"/>
                <a:gd name="connsiteY48" fmla="*/ 2277018 h 3251912"/>
                <a:gd name="connsiteX49" fmla="*/ 971310 w 5324985"/>
                <a:gd name="connsiteY49" fmla="*/ 2012044 h 3251912"/>
                <a:gd name="connsiteX50" fmla="*/ 790717 w 5324985"/>
                <a:gd name="connsiteY50" fmla="*/ 1735723 h 3251912"/>
                <a:gd name="connsiteX51" fmla="*/ 706488 w 5324985"/>
                <a:gd name="connsiteY51" fmla="*/ 1598604 h 3251912"/>
                <a:gd name="connsiteX52" fmla="*/ 618951 w 5324985"/>
                <a:gd name="connsiteY52" fmla="*/ 1463802 h 3251912"/>
                <a:gd name="connsiteX53" fmla="*/ 436273 w 5324985"/>
                <a:gd name="connsiteY53" fmla="*/ 1195355 h 3251912"/>
                <a:gd name="connsiteX54" fmla="*/ 346896 w 5324985"/>
                <a:gd name="connsiteY54" fmla="*/ 1058816 h 3251912"/>
                <a:gd name="connsiteX55" fmla="*/ 261809 w 5324985"/>
                <a:gd name="connsiteY55" fmla="*/ 919264 h 3251912"/>
                <a:gd name="connsiteX56" fmla="*/ 118487 w 5324985"/>
                <a:gd name="connsiteY56" fmla="*/ 626498 h 3251912"/>
                <a:gd name="connsiteX57" fmla="*/ 28130 w 5324985"/>
                <a:gd name="connsiteY57" fmla="*/ 315781 h 3251912"/>
                <a:gd name="connsiteX58" fmla="*/ 6751 w 5324985"/>
                <a:gd name="connsiteY58" fmla="*/ 156195 h 325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324985" h="3251912">
                  <a:moveTo>
                    <a:pt x="0" y="0"/>
                  </a:moveTo>
                  <a:lnTo>
                    <a:pt x="36826" y="0"/>
                  </a:lnTo>
                  <a:lnTo>
                    <a:pt x="45003" y="152909"/>
                  </a:lnTo>
                  <a:cubicBezTo>
                    <a:pt x="50351" y="205154"/>
                    <a:pt x="58290" y="257123"/>
                    <a:pt x="68956" y="308600"/>
                  </a:cubicBezTo>
                  <a:cubicBezTo>
                    <a:pt x="91393" y="411324"/>
                    <a:pt x="123882" y="511847"/>
                    <a:pt x="167774" y="607968"/>
                  </a:cubicBezTo>
                  <a:cubicBezTo>
                    <a:pt x="178195" y="632173"/>
                    <a:pt x="190333" y="655798"/>
                    <a:pt x="201857" y="679539"/>
                  </a:cubicBezTo>
                  <a:cubicBezTo>
                    <a:pt x="214363" y="702933"/>
                    <a:pt x="226255" y="726557"/>
                    <a:pt x="239741" y="749488"/>
                  </a:cubicBezTo>
                  <a:cubicBezTo>
                    <a:pt x="265488" y="795812"/>
                    <a:pt x="294176" y="840746"/>
                    <a:pt x="323724" y="885101"/>
                  </a:cubicBezTo>
                  <a:cubicBezTo>
                    <a:pt x="353149" y="929572"/>
                    <a:pt x="384657" y="972885"/>
                    <a:pt x="416412" y="1016081"/>
                  </a:cubicBezTo>
                  <a:cubicBezTo>
                    <a:pt x="448655" y="1058931"/>
                    <a:pt x="482127" y="1101202"/>
                    <a:pt x="515719" y="1143356"/>
                  </a:cubicBezTo>
                  <a:cubicBezTo>
                    <a:pt x="583027" y="1227782"/>
                    <a:pt x="653402" y="1310470"/>
                    <a:pt x="722427" y="1395127"/>
                  </a:cubicBezTo>
                  <a:cubicBezTo>
                    <a:pt x="757123" y="1437282"/>
                    <a:pt x="791697" y="1479783"/>
                    <a:pt x="825780" y="1522749"/>
                  </a:cubicBezTo>
                  <a:cubicBezTo>
                    <a:pt x="859742" y="1565367"/>
                    <a:pt x="893457" y="1610649"/>
                    <a:pt x="926314" y="1651992"/>
                  </a:cubicBezTo>
                  <a:cubicBezTo>
                    <a:pt x="958927" y="1694379"/>
                    <a:pt x="993132" y="1735492"/>
                    <a:pt x="1026848" y="1776836"/>
                  </a:cubicBezTo>
                  <a:cubicBezTo>
                    <a:pt x="1061545" y="1817485"/>
                    <a:pt x="1095996" y="1858133"/>
                    <a:pt x="1131918" y="1897393"/>
                  </a:cubicBezTo>
                  <a:cubicBezTo>
                    <a:pt x="1203273" y="1976376"/>
                    <a:pt x="1277447" y="2052463"/>
                    <a:pt x="1354688" y="2124728"/>
                  </a:cubicBezTo>
                  <a:cubicBezTo>
                    <a:pt x="1509411" y="2268911"/>
                    <a:pt x="1676396" y="2397575"/>
                    <a:pt x="1855027" y="2504236"/>
                  </a:cubicBezTo>
                  <a:cubicBezTo>
                    <a:pt x="1944528" y="2557277"/>
                    <a:pt x="2036357" y="2605917"/>
                    <a:pt x="2131618" y="2646913"/>
                  </a:cubicBezTo>
                  <a:cubicBezTo>
                    <a:pt x="2226267" y="2689068"/>
                    <a:pt x="2323981" y="2724622"/>
                    <a:pt x="2423534" y="2754732"/>
                  </a:cubicBezTo>
                  <a:cubicBezTo>
                    <a:pt x="2523087" y="2784958"/>
                    <a:pt x="2624602" y="2809394"/>
                    <a:pt x="2727588" y="2829197"/>
                  </a:cubicBezTo>
                  <a:cubicBezTo>
                    <a:pt x="2830698" y="2848653"/>
                    <a:pt x="2935522" y="2861971"/>
                    <a:pt x="3041083" y="2870890"/>
                  </a:cubicBezTo>
                  <a:cubicBezTo>
                    <a:pt x="3146644" y="2879922"/>
                    <a:pt x="3253307" y="2883860"/>
                    <a:pt x="3360340" y="2883976"/>
                  </a:cubicBezTo>
                  <a:cubicBezTo>
                    <a:pt x="3387067" y="2883976"/>
                    <a:pt x="3414162" y="2884439"/>
                    <a:pt x="3439663" y="2883396"/>
                  </a:cubicBezTo>
                  <a:lnTo>
                    <a:pt x="3478529" y="2882471"/>
                  </a:lnTo>
                  <a:lnTo>
                    <a:pt x="3517271" y="2880616"/>
                  </a:lnTo>
                  <a:cubicBezTo>
                    <a:pt x="3568887" y="2878417"/>
                    <a:pt x="3620257" y="2873552"/>
                    <a:pt x="3671260" y="2867878"/>
                  </a:cubicBezTo>
                  <a:cubicBezTo>
                    <a:pt x="3875515" y="2844253"/>
                    <a:pt x="4074253" y="2792486"/>
                    <a:pt x="4265268" y="2716283"/>
                  </a:cubicBezTo>
                  <a:cubicBezTo>
                    <a:pt x="4361020" y="2678529"/>
                    <a:pt x="4454444" y="2633710"/>
                    <a:pt x="4546395" y="2584724"/>
                  </a:cubicBezTo>
                  <a:cubicBezTo>
                    <a:pt x="4638470" y="2535967"/>
                    <a:pt x="4728827" y="2481885"/>
                    <a:pt x="4817837" y="2424674"/>
                  </a:cubicBezTo>
                  <a:cubicBezTo>
                    <a:pt x="4906846" y="2367348"/>
                    <a:pt x="4994385" y="2306317"/>
                    <a:pt x="5081677" y="2243548"/>
                  </a:cubicBezTo>
                  <a:cubicBezTo>
                    <a:pt x="5125201" y="2212164"/>
                    <a:pt x="5168603" y="2179969"/>
                    <a:pt x="5211881" y="2147658"/>
                  </a:cubicBezTo>
                  <a:lnTo>
                    <a:pt x="5324985" y="2062128"/>
                  </a:lnTo>
                  <a:lnTo>
                    <a:pt x="5324985" y="2514993"/>
                  </a:lnTo>
                  <a:lnTo>
                    <a:pt x="5314867" y="2522881"/>
                  </a:lnTo>
                  <a:cubicBezTo>
                    <a:pt x="5225490" y="2591325"/>
                    <a:pt x="5133783" y="2658379"/>
                    <a:pt x="5038276" y="2722421"/>
                  </a:cubicBezTo>
                  <a:cubicBezTo>
                    <a:pt x="4942892" y="2786348"/>
                    <a:pt x="4844810" y="2848422"/>
                    <a:pt x="4741701" y="2904937"/>
                  </a:cubicBezTo>
                  <a:cubicBezTo>
                    <a:pt x="4638592" y="2961337"/>
                    <a:pt x="4531929" y="3013683"/>
                    <a:pt x="4420728" y="3058848"/>
                  </a:cubicBezTo>
                  <a:cubicBezTo>
                    <a:pt x="4199063" y="3150338"/>
                    <a:pt x="3959621" y="3211485"/>
                    <a:pt x="3717481" y="3237079"/>
                  </a:cubicBezTo>
                  <a:cubicBezTo>
                    <a:pt x="3656914" y="3243101"/>
                    <a:pt x="3596227" y="3247966"/>
                    <a:pt x="3535661" y="3249934"/>
                  </a:cubicBezTo>
                  <a:lnTo>
                    <a:pt x="3490175" y="3251555"/>
                  </a:lnTo>
                  <a:lnTo>
                    <a:pt x="3444813" y="3251787"/>
                  </a:lnTo>
                  <a:cubicBezTo>
                    <a:pt x="3414162" y="3252250"/>
                    <a:pt x="3385105" y="3251324"/>
                    <a:pt x="3355681" y="3250745"/>
                  </a:cubicBezTo>
                  <a:cubicBezTo>
                    <a:pt x="3296954" y="3250050"/>
                    <a:pt x="3237860" y="3246692"/>
                    <a:pt x="3179011" y="3243795"/>
                  </a:cubicBezTo>
                  <a:cubicBezTo>
                    <a:pt x="3120039" y="3239164"/>
                    <a:pt x="3061067" y="3234878"/>
                    <a:pt x="3002217" y="3227814"/>
                  </a:cubicBezTo>
                  <a:cubicBezTo>
                    <a:pt x="2884397" y="3214496"/>
                    <a:pt x="2766699" y="3196314"/>
                    <a:pt x="2650103" y="3170836"/>
                  </a:cubicBezTo>
                  <a:cubicBezTo>
                    <a:pt x="2533510" y="3145358"/>
                    <a:pt x="2418263" y="3112583"/>
                    <a:pt x="2305836" y="3072514"/>
                  </a:cubicBezTo>
                  <a:cubicBezTo>
                    <a:pt x="2193410" y="3032328"/>
                    <a:pt x="2083926" y="2984383"/>
                    <a:pt x="1978611" y="2929952"/>
                  </a:cubicBezTo>
                  <a:cubicBezTo>
                    <a:pt x="1873663" y="2874711"/>
                    <a:pt x="1772884" y="2812985"/>
                    <a:pt x="1678235" y="2744424"/>
                  </a:cubicBezTo>
                  <a:cubicBezTo>
                    <a:pt x="1488201" y="2608001"/>
                    <a:pt x="1321708" y="2448068"/>
                    <a:pt x="1175688" y="2277018"/>
                  </a:cubicBezTo>
                  <a:cubicBezTo>
                    <a:pt x="1102985" y="2191086"/>
                    <a:pt x="1035309" y="2102377"/>
                    <a:pt x="971310" y="2012044"/>
                  </a:cubicBezTo>
                  <a:cubicBezTo>
                    <a:pt x="907188" y="1921714"/>
                    <a:pt x="847358" y="1829413"/>
                    <a:pt x="790717" y="1735723"/>
                  </a:cubicBezTo>
                  <a:cubicBezTo>
                    <a:pt x="761782" y="1688357"/>
                    <a:pt x="735300" y="1644002"/>
                    <a:pt x="706488" y="1598604"/>
                  </a:cubicBezTo>
                  <a:cubicBezTo>
                    <a:pt x="677922" y="1553555"/>
                    <a:pt x="648866" y="1508505"/>
                    <a:pt x="618951" y="1463802"/>
                  </a:cubicBezTo>
                  <a:lnTo>
                    <a:pt x="436273" y="1195355"/>
                  </a:lnTo>
                  <a:cubicBezTo>
                    <a:pt x="405990" y="1150189"/>
                    <a:pt x="376075" y="1104792"/>
                    <a:pt x="346896" y="1058816"/>
                  </a:cubicBezTo>
                  <a:cubicBezTo>
                    <a:pt x="317716" y="1012838"/>
                    <a:pt x="288782" y="966747"/>
                    <a:pt x="261809" y="919264"/>
                  </a:cubicBezTo>
                  <a:cubicBezTo>
                    <a:pt x="207742" y="824764"/>
                    <a:pt x="158088" y="727485"/>
                    <a:pt x="118487" y="626498"/>
                  </a:cubicBezTo>
                  <a:cubicBezTo>
                    <a:pt x="78151" y="525859"/>
                    <a:pt x="48237" y="421515"/>
                    <a:pt x="28130" y="315781"/>
                  </a:cubicBezTo>
                  <a:cubicBezTo>
                    <a:pt x="18506" y="262914"/>
                    <a:pt x="11425" y="209642"/>
                    <a:pt x="6751" y="15619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E2BD6DCE-6A81-4F34-9958-67B578EA166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16467" y="-1"/>
              <a:ext cx="5275533" cy="2980757"/>
            </a:xfrm>
            <a:custGeom>
              <a:avLst/>
              <a:gdLst>
                <a:gd name="connsiteX0" fmla="*/ 0 w 5275533"/>
                <a:gd name="connsiteY0" fmla="*/ 0 h 2980757"/>
                <a:gd name="connsiteX1" fmla="*/ 201166 w 5275533"/>
                <a:gd name="connsiteY1" fmla="*/ 0 h 2980757"/>
                <a:gd name="connsiteX2" fmla="*/ 206734 w 5275533"/>
                <a:gd name="connsiteY2" fmla="*/ 89286 h 2980757"/>
                <a:gd name="connsiteX3" fmla="*/ 232051 w 5275533"/>
                <a:gd name="connsiteY3" fmla="*/ 226897 h 2980757"/>
                <a:gd name="connsiteX4" fmla="*/ 332707 w 5275533"/>
                <a:gd name="connsiteY4" fmla="*/ 487120 h 2980757"/>
                <a:gd name="connsiteX5" fmla="*/ 402959 w 5275533"/>
                <a:gd name="connsiteY5" fmla="*/ 609647 h 2980757"/>
                <a:gd name="connsiteX6" fmla="*/ 483631 w 5275533"/>
                <a:gd name="connsiteY6" fmla="*/ 728236 h 2980757"/>
                <a:gd name="connsiteX7" fmla="*/ 669986 w 5275533"/>
                <a:gd name="connsiteY7" fmla="*/ 957424 h 2980757"/>
                <a:gd name="connsiteX8" fmla="*/ 871667 w 5275533"/>
                <a:gd name="connsiteY8" fmla="*/ 1188348 h 2980757"/>
                <a:gd name="connsiteX9" fmla="*/ 971956 w 5275533"/>
                <a:gd name="connsiteY9" fmla="*/ 1308905 h 2980757"/>
                <a:gd name="connsiteX10" fmla="*/ 1020139 w 5275533"/>
                <a:gd name="connsiteY10" fmla="*/ 1368084 h 2980757"/>
                <a:gd name="connsiteX11" fmla="*/ 1067340 w 5275533"/>
                <a:gd name="connsiteY11" fmla="*/ 1424715 h 2980757"/>
                <a:gd name="connsiteX12" fmla="*/ 1472909 w 5275533"/>
                <a:gd name="connsiteY12" fmla="*/ 1843252 h 2980757"/>
                <a:gd name="connsiteX13" fmla="*/ 1688567 w 5275533"/>
                <a:gd name="connsiteY13" fmla="*/ 2031559 h 2980757"/>
                <a:gd name="connsiteX14" fmla="*/ 1914401 w 5275533"/>
                <a:gd name="connsiteY14" fmla="*/ 2205156 h 2980757"/>
                <a:gd name="connsiteX15" fmla="*/ 2418909 w 5275533"/>
                <a:gd name="connsiteY15" fmla="*/ 2479741 h 2980757"/>
                <a:gd name="connsiteX16" fmla="*/ 2701141 w 5275533"/>
                <a:gd name="connsiteY16" fmla="*/ 2557333 h 2980757"/>
                <a:gd name="connsiteX17" fmla="*/ 2773475 w 5275533"/>
                <a:gd name="connsiteY17" fmla="*/ 2570999 h 2980757"/>
                <a:gd name="connsiteX18" fmla="*/ 2846424 w 5275533"/>
                <a:gd name="connsiteY18" fmla="*/ 2582465 h 2980757"/>
                <a:gd name="connsiteX19" fmla="*/ 2993669 w 5275533"/>
                <a:gd name="connsiteY19" fmla="*/ 2598909 h 2980757"/>
                <a:gd name="connsiteX20" fmla="*/ 3067721 w 5275533"/>
                <a:gd name="connsiteY20" fmla="*/ 2604237 h 2980757"/>
                <a:gd name="connsiteX21" fmla="*/ 3142019 w 5275533"/>
                <a:gd name="connsiteY21" fmla="*/ 2607943 h 2980757"/>
                <a:gd name="connsiteX22" fmla="*/ 3216561 w 5275533"/>
                <a:gd name="connsiteY22" fmla="*/ 2609564 h 2980757"/>
                <a:gd name="connsiteX23" fmla="*/ 3291225 w 5275533"/>
                <a:gd name="connsiteY23" fmla="*/ 2609217 h 2980757"/>
                <a:gd name="connsiteX24" fmla="*/ 3328619 w 5275533"/>
                <a:gd name="connsiteY24" fmla="*/ 2608869 h 2980757"/>
                <a:gd name="connsiteX25" fmla="*/ 3364665 w 5275533"/>
                <a:gd name="connsiteY25" fmla="*/ 2607363 h 2980757"/>
                <a:gd name="connsiteX26" fmla="*/ 3400587 w 5275533"/>
                <a:gd name="connsiteY26" fmla="*/ 2605627 h 2980757"/>
                <a:gd name="connsiteX27" fmla="*/ 3436387 w 5275533"/>
                <a:gd name="connsiteY27" fmla="*/ 2602847 h 2980757"/>
                <a:gd name="connsiteX28" fmla="*/ 3578361 w 5275533"/>
                <a:gd name="connsiteY28" fmla="*/ 2586286 h 2980757"/>
                <a:gd name="connsiteX29" fmla="*/ 4119159 w 5275533"/>
                <a:gd name="connsiteY29" fmla="*/ 2418594 h 2980757"/>
                <a:gd name="connsiteX30" fmla="*/ 4618765 w 5275533"/>
                <a:gd name="connsiteY30" fmla="*/ 2124668 h 2980757"/>
                <a:gd name="connsiteX31" fmla="*/ 4739895 w 5275533"/>
                <a:gd name="connsiteY31" fmla="*/ 2038275 h 2980757"/>
                <a:gd name="connsiteX32" fmla="*/ 4861027 w 5275533"/>
                <a:gd name="connsiteY32" fmla="*/ 1948986 h 2980757"/>
                <a:gd name="connsiteX33" fmla="*/ 5106354 w 5275533"/>
                <a:gd name="connsiteY33" fmla="*/ 1763690 h 2980757"/>
                <a:gd name="connsiteX34" fmla="*/ 5275533 w 5275533"/>
                <a:gd name="connsiteY34" fmla="*/ 1641017 h 2980757"/>
                <a:gd name="connsiteX35" fmla="*/ 5275533 w 5275533"/>
                <a:gd name="connsiteY35" fmla="*/ 2257481 h 2980757"/>
                <a:gd name="connsiteX36" fmla="*/ 5168881 w 5275533"/>
                <a:gd name="connsiteY36" fmla="*/ 2332084 h 2980757"/>
                <a:gd name="connsiteX37" fmla="*/ 5036225 w 5275533"/>
                <a:gd name="connsiteY37" fmla="*/ 2421489 h 2980757"/>
                <a:gd name="connsiteX38" fmla="*/ 4899401 w 5275533"/>
                <a:gd name="connsiteY38" fmla="*/ 2508347 h 2980757"/>
                <a:gd name="connsiteX39" fmla="*/ 4612145 w 5275533"/>
                <a:gd name="connsiteY39" fmla="*/ 2671407 h 2980757"/>
                <a:gd name="connsiteX40" fmla="*/ 4303187 w 5275533"/>
                <a:gd name="connsiteY40" fmla="*/ 2810030 h 2980757"/>
                <a:gd name="connsiteX41" fmla="*/ 3630835 w 5275533"/>
                <a:gd name="connsiteY41" fmla="*/ 2969500 h 2980757"/>
                <a:gd name="connsiteX42" fmla="*/ 3457719 w 5275533"/>
                <a:gd name="connsiteY42" fmla="*/ 2979808 h 2980757"/>
                <a:gd name="connsiteX43" fmla="*/ 3414441 w 5275533"/>
                <a:gd name="connsiteY43" fmla="*/ 2980733 h 2980757"/>
                <a:gd name="connsiteX44" fmla="*/ 3371285 w 5275533"/>
                <a:gd name="connsiteY44" fmla="*/ 2980502 h 2980757"/>
                <a:gd name="connsiteX45" fmla="*/ 3328252 w 5275533"/>
                <a:gd name="connsiteY45" fmla="*/ 2980039 h 2980757"/>
                <a:gd name="connsiteX46" fmla="*/ 3286445 w 5275533"/>
                <a:gd name="connsiteY46" fmla="*/ 2978534 h 2980757"/>
                <a:gd name="connsiteX47" fmla="*/ 2952475 w 5275533"/>
                <a:gd name="connsiteY47" fmla="*/ 2953402 h 2980757"/>
                <a:gd name="connsiteX48" fmla="*/ 2620591 w 5275533"/>
                <a:gd name="connsiteY48" fmla="*/ 2898046 h 2980757"/>
                <a:gd name="connsiteX49" fmla="*/ 2294591 w 5275533"/>
                <a:gd name="connsiteY49" fmla="*/ 2811305 h 2980757"/>
                <a:gd name="connsiteX50" fmla="*/ 1670544 w 5275533"/>
                <a:gd name="connsiteY50" fmla="*/ 2550501 h 2980757"/>
                <a:gd name="connsiteX51" fmla="*/ 1144703 w 5275533"/>
                <a:gd name="connsiteY51" fmla="*/ 2144472 h 2980757"/>
                <a:gd name="connsiteX52" fmla="*/ 931497 w 5275533"/>
                <a:gd name="connsiteY52" fmla="*/ 1900114 h 2980757"/>
                <a:gd name="connsiteX53" fmla="*/ 745265 w 5275533"/>
                <a:gd name="connsiteY53" fmla="*/ 1641395 h 2980757"/>
                <a:gd name="connsiteX54" fmla="*/ 701741 w 5275533"/>
                <a:gd name="connsiteY54" fmla="*/ 1575500 h 2980757"/>
                <a:gd name="connsiteX55" fmla="*/ 660178 w 5275533"/>
                <a:gd name="connsiteY55" fmla="*/ 1511573 h 2980757"/>
                <a:gd name="connsiteX56" fmla="*/ 578158 w 5275533"/>
                <a:gd name="connsiteY56" fmla="*/ 1387656 h 2980757"/>
                <a:gd name="connsiteX57" fmla="*/ 408230 w 5275533"/>
                <a:gd name="connsiteY57" fmla="*/ 1134497 h 2980757"/>
                <a:gd name="connsiteX58" fmla="*/ 242349 w 5275533"/>
                <a:gd name="connsiteY58" fmla="*/ 866860 h 2980757"/>
                <a:gd name="connsiteX59" fmla="*/ 167562 w 5275533"/>
                <a:gd name="connsiteY59" fmla="*/ 724994 h 2980757"/>
                <a:gd name="connsiteX60" fmla="*/ 104054 w 5275533"/>
                <a:gd name="connsiteY60" fmla="*/ 576525 h 2980757"/>
                <a:gd name="connsiteX61" fmla="*/ 55381 w 5275533"/>
                <a:gd name="connsiteY61" fmla="*/ 422499 h 2980757"/>
                <a:gd name="connsiteX62" fmla="*/ 37236 w 5275533"/>
                <a:gd name="connsiteY62" fmla="*/ 343980 h 2980757"/>
                <a:gd name="connsiteX63" fmla="*/ 29267 w 5275533"/>
                <a:gd name="connsiteY63" fmla="*/ 304604 h 2980757"/>
                <a:gd name="connsiteX64" fmla="*/ 22646 w 5275533"/>
                <a:gd name="connsiteY64" fmla="*/ 265113 h 2980757"/>
                <a:gd name="connsiteX65" fmla="*/ 3903 w 5275533"/>
                <a:gd name="connsiteY65" fmla="*/ 106787 h 2980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275533" h="2980757">
                  <a:moveTo>
                    <a:pt x="0" y="0"/>
                  </a:moveTo>
                  <a:lnTo>
                    <a:pt x="201166" y="0"/>
                  </a:lnTo>
                  <a:lnTo>
                    <a:pt x="206734" y="89286"/>
                  </a:lnTo>
                  <a:cubicBezTo>
                    <a:pt x="212220" y="135755"/>
                    <a:pt x="220465" y="181731"/>
                    <a:pt x="232051" y="226897"/>
                  </a:cubicBezTo>
                  <a:cubicBezTo>
                    <a:pt x="254855" y="317344"/>
                    <a:pt x="290287" y="403854"/>
                    <a:pt x="332707" y="487120"/>
                  </a:cubicBezTo>
                  <a:cubicBezTo>
                    <a:pt x="354163" y="528696"/>
                    <a:pt x="377948" y="569461"/>
                    <a:pt x="402959" y="609647"/>
                  </a:cubicBezTo>
                  <a:cubicBezTo>
                    <a:pt x="428337" y="649717"/>
                    <a:pt x="455433" y="689209"/>
                    <a:pt x="483631" y="728236"/>
                  </a:cubicBezTo>
                  <a:cubicBezTo>
                    <a:pt x="540764" y="806061"/>
                    <a:pt x="604271" y="881569"/>
                    <a:pt x="669986" y="957424"/>
                  </a:cubicBezTo>
                  <a:cubicBezTo>
                    <a:pt x="735701" y="1033395"/>
                    <a:pt x="804359" y="1109366"/>
                    <a:pt x="871667" y="1188348"/>
                  </a:cubicBezTo>
                  <a:cubicBezTo>
                    <a:pt x="905383" y="1227723"/>
                    <a:pt x="938731" y="1268025"/>
                    <a:pt x="971956" y="1308905"/>
                  </a:cubicBezTo>
                  <a:lnTo>
                    <a:pt x="1020139" y="1368084"/>
                  </a:lnTo>
                  <a:cubicBezTo>
                    <a:pt x="1035954" y="1386962"/>
                    <a:pt x="1051035" y="1406302"/>
                    <a:pt x="1067340" y="1424715"/>
                  </a:cubicBezTo>
                  <a:cubicBezTo>
                    <a:pt x="1194602" y="1574573"/>
                    <a:pt x="1332652" y="1712503"/>
                    <a:pt x="1472909" y="1843252"/>
                  </a:cubicBezTo>
                  <a:cubicBezTo>
                    <a:pt x="1543406" y="1908337"/>
                    <a:pt x="1615128" y="1971221"/>
                    <a:pt x="1688567" y="2031559"/>
                  </a:cubicBezTo>
                  <a:cubicBezTo>
                    <a:pt x="1762006" y="2091895"/>
                    <a:pt x="1836793" y="2150263"/>
                    <a:pt x="1914401" y="2205156"/>
                  </a:cubicBezTo>
                  <a:cubicBezTo>
                    <a:pt x="2069003" y="2315176"/>
                    <a:pt x="2235742" y="2413498"/>
                    <a:pt x="2418909" y="2479741"/>
                  </a:cubicBezTo>
                  <a:cubicBezTo>
                    <a:pt x="2510249" y="2512863"/>
                    <a:pt x="2604898" y="2538225"/>
                    <a:pt x="2701141" y="2557333"/>
                  </a:cubicBezTo>
                  <a:cubicBezTo>
                    <a:pt x="2725293" y="2561850"/>
                    <a:pt x="2749201" y="2567062"/>
                    <a:pt x="2773475" y="2570999"/>
                  </a:cubicBezTo>
                  <a:lnTo>
                    <a:pt x="2846424" y="2582465"/>
                  </a:lnTo>
                  <a:cubicBezTo>
                    <a:pt x="2895343" y="2588602"/>
                    <a:pt x="2944261" y="2595088"/>
                    <a:pt x="2993669" y="2598909"/>
                  </a:cubicBezTo>
                  <a:cubicBezTo>
                    <a:pt x="3018313" y="2601110"/>
                    <a:pt x="3042956" y="2603195"/>
                    <a:pt x="3067721" y="2604237"/>
                  </a:cubicBezTo>
                  <a:cubicBezTo>
                    <a:pt x="3092487" y="2605394"/>
                    <a:pt x="3117130" y="2607247"/>
                    <a:pt x="3142019" y="2607943"/>
                  </a:cubicBezTo>
                  <a:lnTo>
                    <a:pt x="3216561" y="2609564"/>
                  </a:lnTo>
                  <a:cubicBezTo>
                    <a:pt x="3241326" y="2610142"/>
                    <a:pt x="3266337" y="2609333"/>
                    <a:pt x="3291225" y="2609217"/>
                  </a:cubicBezTo>
                  <a:lnTo>
                    <a:pt x="3328619" y="2608869"/>
                  </a:lnTo>
                  <a:cubicBezTo>
                    <a:pt x="3340757" y="2608522"/>
                    <a:pt x="3352649" y="2607827"/>
                    <a:pt x="3364665" y="2607363"/>
                  </a:cubicBezTo>
                  <a:cubicBezTo>
                    <a:pt x="3376679" y="2606784"/>
                    <a:pt x="3388695" y="2606438"/>
                    <a:pt x="3400587" y="2605627"/>
                  </a:cubicBezTo>
                  <a:lnTo>
                    <a:pt x="3436387" y="2602847"/>
                  </a:lnTo>
                  <a:cubicBezTo>
                    <a:pt x="3484079" y="2599257"/>
                    <a:pt x="3531404" y="2593235"/>
                    <a:pt x="3578361" y="2586286"/>
                  </a:cubicBezTo>
                  <a:cubicBezTo>
                    <a:pt x="3766310" y="2556871"/>
                    <a:pt x="3947025" y="2499314"/>
                    <a:pt x="4119159" y="2418594"/>
                  </a:cubicBezTo>
                  <a:cubicBezTo>
                    <a:pt x="4291907" y="2338801"/>
                    <a:pt x="4456317" y="2236657"/>
                    <a:pt x="4618765" y="2124668"/>
                  </a:cubicBezTo>
                  <a:cubicBezTo>
                    <a:pt x="4659346" y="2096759"/>
                    <a:pt x="4699682" y="2067575"/>
                    <a:pt x="4739895" y="2038275"/>
                  </a:cubicBezTo>
                  <a:cubicBezTo>
                    <a:pt x="4780355" y="2008976"/>
                    <a:pt x="4820691" y="1979212"/>
                    <a:pt x="4861027" y="1948986"/>
                  </a:cubicBezTo>
                  <a:lnTo>
                    <a:pt x="5106354" y="1763690"/>
                  </a:lnTo>
                  <a:lnTo>
                    <a:pt x="5275533" y="1641017"/>
                  </a:lnTo>
                  <a:lnTo>
                    <a:pt x="5275533" y="2257481"/>
                  </a:lnTo>
                  <a:lnTo>
                    <a:pt x="5168881" y="2332084"/>
                  </a:lnTo>
                  <a:cubicBezTo>
                    <a:pt x="5125235" y="2362079"/>
                    <a:pt x="5081099" y="2391958"/>
                    <a:pt x="5036225" y="2421489"/>
                  </a:cubicBezTo>
                  <a:cubicBezTo>
                    <a:pt x="4991231" y="2450790"/>
                    <a:pt x="4945867" y="2479857"/>
                    <a:pt x="4899401" y="2508347"/>
                  </a:cubicBezTo>
                  <a:cubicBezTo>
                    <a:pt x="4806959" y="2565440"/>
                    <a:pt x="4711574" y="2620798"/>
                    <a:pt x="4612145" y="2671407"/>
                  </a:cubicBezTo>
                  <a:cubicBezTo>
                    <a:pt x="4512836" y="2722247"/>
                    <a:pt x="4410095" y="2769496"/>
                    <a:pt x="4303187" y="2810030"/>
                  </a:cubicBezTo>
                  <a:cubicBezTo>
                    <a:pt x="4090349" y="2892256"/>
                    <a:pt x="3861694" y="2947728"/>
                    <a:pt x="3630835" y="2969500"/>
                  </a:cubicBezTo>
                  <a:cubicBezTo>
                    <a:pt x="3573089" y="2974712"/>
                    <a:pt x="3515343" y="2978649"/>
                    <a:pt x="3457719" y="2979808"/>
                  </a:cubicBezTo>
                  <a:lnTo>
                    <a:pt x="3414441" y="2980733"/>
                  </a:lnTo>
                  <a:cubicBezTo>
                    <a:pt x="3400097" y="2980850"/>
                    <a:pt x="3385630" y="2980502"/>
                    <a:pt x="3371285" y="2980502"/>
                  </a:cubicBezTo>
                  <a:lnTo>
                    <a:pt x="3328252" y="2980039"/>
                  </a:lnTo>
                  <a:lnTo>
                    <a:pt x="3286445" y="2978534"/>
                  </a:lnTo>
                  <a:cubicBezTo>
                    <a:pt x="3175121" y="2975174"/>
                    <a:pt x="3063553" y="2966837"/>
                    <a:pt x="2952475" y="2953402"/>
                  </a:cubicBezTo>
                  <a:cubicBezTo>
                    <a:pt x="2841275" y="2940664"/>
                    <a:pt x="2730319" y="2922365"/>
                    <a:pt x="2620591" y="2898046"/>
                  </a:cubicBezTo>
                  <a:cubicBezTo>
                    <a:pt x="2510984" y="2873494"/>
                    <a:pt x="2402235" y="2844426"/>
                    <a:pt x="2294591" y="2811305"/>
                  </a:cubicBezTo>
                  <a:cubicBezTo>
                    <a:pt x="2079669" y="2744483"/>
                    <a:pt x="1867198" y="2661331"/>
                    <a:pt x="1670544" y="2550501"/>
                  </a:cubicBezTo>
                  <a:cubicBezTo>
                    <a:pt x="1473767" y="2439903"/>
                    <a:pt x="1298079" y="2299657"/>
                    <a:pt x="1144703" y="2144472"/>
                  </a:cubicBezTo>
                  <a:cubicBezTo>
                    <a:pt x="1067586" y="2066996"/>
                    <a:pt x="997458" y="1984539"/>
                    <a:pt x="931497" y="1900114"/>
                  </a:cubicBezTo>
                  <a:cubicBezTo>
                    <a:pt x="865906" y="1815342"/>
                    <a:pt x="803500" y="1729295"/>
                    <a:pt x="745265" y="1641395"/>
                  </a:cubicBezTo>
                  <a:cubicBezTo>
                    <a:pt x="730307" y="1619623"/>
                    <a:pt x="716207" y="1597503"/>
                    <a:pt x="701741" y="1575500"/>
                  </a:cubicBezTo>
                  <a:lnTo>
                    <a:pt x="660178" y="1511573"/>
                  </a:lnTo>
                  <a:cubicBezTo>
                    <a:pt x="633574" y="1470229"/>
                    <a:pt x="605989" y="1429232"/>
                    <a:pt x="578158" y="1387656"/>
                  </a:cubicBezTo>
                  <a:lnTo>
                    <a:pt x="408230" y="1134497"/>
                  </a:lnTo>
                  <a:cubicBezTo>
                    <a:pt x="351220" y="1048219"/>
                    <a:pt x="294945" y="959392"/>
                    <a:pt x="242349" y="866860"/>
                  </a:cubicBezTo>
                  <a:cubicBezTo>
                    <a:pt x="216112" y="820536"/>
                    <a:pt x="190734" y="773402"/>
                    <a:pt x="167562" y="724994"/>
                  </a:cubicBezTo>
                  <a:cubicBezTo>
                    <a:pt x="144513" y="676469"/>
                    <a:pt x="123057" y="627019"/>
                    <a:pt x="104054" y="576525"/>
                  </a:cubicBezTo>
                  <a:cubicBezTo>
                    <a:pt x="85418" y="525917"/>
                    <a:pt x="68867" y="474613"/>
                    <a:pt x="55381" y="422499"/>
                  </a:cubicBezTo>
                  <a:cubicBezTo>
                    <a:pt x="49006" y="396442"/>
                    <a:pt x="42508" y="370269"/>
                    <a:pt x="37236" y="343980"/>
                  </a:cubicBezTo>
                  <a:lnTo>
                    <a:pt x="29267" y="304604"/>
                  </a:lnTo>
                  <a:lnTo>
                    <a:pt x="22646" y="265113"/>
                  </a:lnTo>
                  <a:cubicBezTo>
                    <a:pt x="14003" y="212420"/>
                    <a:pt x="7872" y="159582"/>
                    <a:pt x="3903" y="10678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5C462BE8-CD72-48CF-8A7B-C716D2B99EB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21214" y="-1"/>
              <a:ext cx="5270786" cy="2927775"/>
            </a:xfrm>
            <a:custGeom>
              <a:avLst/>
              <a:gdLst>
                <a:gd name="connsiteX0" fmla="*/ 0 w 5270786"/>
                <a:gd name="connsiteY0" fmla="*/ 0 h 2927775"/>
                <a:gd name="connsiteX1" fmla="*/ 613805 w 5270786"/>
                <a:gd name="connsiteY1" fmla="*/ 0 h 2927775"/>
                <a:gd name="connsiteX2" fmla="*/ 618487 w 5270786"/>
                <a:gd name="connsiteY2" fmla="*/ 85404 h 2927775"/>
                <a:gd name="connsiteX3" fmla="*/ 1054084 w 5270786"/>
                <a:gd name="connsiteY3" fmla="*/ 895200 h 2927775"/>
                <a:gd name="connsiteX4" fmla="*/ 1276976 w 5270786"/>
                <a:gd name="connsiteY4" fmla="*/ 1191325 h 2927775"/>
                <a:gd name="connsiteX5" fmla="*/ 3368450 w 5270786"/>
                <a:gd name="connsiteY5" fmla="*/ 2348843 h 2927775"/>
                <a:gd name="connsiteX6" fmla="*/ 4956151 w 5270786"/>
                <a:gd name="connsiteY6" fmla="*/ 1636730 h 2927775"/>
                <a:gd name="connsiteX7" fmla="*/ 5149372 w 5270786"/>
                <a:gd name="connsiteY7" fmla="*/ 1495325 h 2927775"/>
                <a:gd name="connsiteX8" fmla="*/ 5270786 w 5270786"/>
                <a:gd name="connsiteY8" fmla="*/ 1406110 h 2927775"/>
                <a:gd name="connsiteX9" fmla="*/ 5270786 w 5270786"/>
                <a:gd name="connsiteY9" fmla="*/ 2138641 h 2927775"/>
                <a:gd name="connsiteX10" fmla="*/ 5112925 w 5270786"/>
                <a:gd name="connsiteY10" fmla="*/ 2253730 h 2927775"/>
                <a:gd name="connsiteX11" fmla="*/ 3368327 w 5270786"/>
                <a:gd name="connsiteY11" fmla="*/ 2927775 h 2927775"/>
                <a:gd name="connsiteX12" fmla="*/ 769646 w 5270786"/>
                <a:gd name="connsiteY12" fmla="*/ 1516288 h 2927775"/>
                <a:gd name="connsiteX13" fmla="*/ 3149 w 5270786"/>
                <a:gd name="connsiteY13" fmla="*/ 85252 h 292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270786" h="2927775">
                  <a:moveTo>
                    <a:pt x="0" y="0"/>
                  </a:moveTo>
                  <a:lnTo>
                    <a:pt x="613805" y="0"/>
                  </a:lnTo>
                  <a:lnTo>
                    <a:pt x="618487" y="85404"/>
                  </a:lnTo>
                  <a:cubicBezTo>
                    <a:pt x="650052" y="360109"/>
                    <a:pt x="792650" y="556543"/>
                    <a:pt x="1054084" y="895200"/>
                  </a:cubicBezTo>
                  <a:cubicBezTo>
                    <a:pt x="1126174" y="988542"/>
                    <a:pt x="1200716" y="1085128"/>
                    <a:pt x="1276976" y="1191325"/>
                  </a:cubicBezTo>
                  <a:cubicBezTo>
                    <a:pt x="1859704" y="2002688"/>
                    <a:pt x="2485223" y="2348843"/>
                    <a:pt x="3368450" y="2348843"/>
                  </a:cubicBezTo>
                  <a:cubicBezTo>
                    <a:pt x="3948114" y="2348843"/>
                    <a:pt x="4373422" y="2066846"/>
                    <a:pt x="4956151" y="1636730"/>
                  </a:cubicBezTo>
                  <a:cubicBezTo>
                    <a:pt x="5021253" y="1588668"/>
                    <a:pt x="5086356" y="1541186"/>
                    <a:pt x="5149372" y="1495325"/>
                  </a:cubicBezTo>
                  <a:lnTo>
                    <a:pt x="5270786" y="1406110"/>
                  </a:lnTo>
                  <a:lnTo>
                    <a:pt x="5270786" y="2138641"/>
                  </a:lnTo>
                  <a:lnTo>
                    <a:pt x="5112925" y="2253730"/>
                  </a:lnTo>
                  <a:cubicBezTo>
                    <a:pt x="4598179" y="2621786"/>
                    <a:pt x="4074961" y="2927775"/>
                    <a:pt x="3368327" y="2927775"/>
                  </a:cubicBezTo>
                  <a:cubicBezTo>
                    <a:pt x="2170746" y="2927775"/>
                    <a:pt x="1393203" y="2384512"/>
                    <a:pt x="769646" y="1516288"/>
                  </a:cubicBezTo>
                  <a:cubicBezTo>
                    <a:pt x="418850" y="1027932"/>
                    <a:pt x="48120" y="683401"/>
                    <a:pt x="3149" y="852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1C2CDB70-40F1-4D00-8F17-A532E732EB2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21214" y="-1"/>
              <a:ext cx="5270786" cy="2927775"/>
            </a:xfrm>
            <a:custGeom>
              <a:avLst/>
              <a:gdLst>
                <a:gd name="connsiteX0" fmla="*/ 0 w 5270786"/>
                <a:gd name="connsiteY0" fmla="*/ 0 h 2927775"/>
                <a:gd name="connsiteX1" fmla="*/ 736294 w 5270786"/>
                <a:gd name="connsiteY1" fmla="*/ 0 h 2927775"/>
                <a:gd name="connsiteX2" fmla="*/ 740298 w 5270786"/>
                <a:gd name="connsiteY2" fmla="*/ 72745 h 2927775"/>
                <a:gd name="connsiteX3" fmla="*/ 1153024 w 5270786"/>
                <a:gd name="connsiteY3" fmla="*/ 826989 h 2927775"/>
                <a:gd name="connsiteX4" fmla="*/ 1378368 w 5270786"/>
                <a:gd name="connsiteY4" fmla="*/ 1126356 h 2927775"/>
                <a:gd name="connsiteX5" fmla="*/ 2238056 w 5270786"/>
                <a:gd name="connsiteY5" fmla="*/ 1955322 h 2927775"/>
                <a:gd name="connsiteX6" fmla="*/ 3368327 w 5270786"/>
                <a:gd name="connsiteY6" fmla="*/ 2233033 h 2927775"/>
                <a:gd name="connsiteX7" fmla="*/ 4095360 w 5270786"/>
                <a:gd name="connsiteY7" fmla="*/ 2056192 h 2927775"/>
                <a:gd name="connsiteX8" fmla="*/ 4880506 w 5270786"/>
                <a:gd name="connsiteY8" fmla="*/ 1545587 h 2927775"/>
                <a:gd name="connsiteX9" fmla="*/ 5074340 w 5270786"/>
                <a:gd name="connsiteY9" fmla="*/ 1403721 h 2927775"/>
                <a:gd name="connsiteX10" fmla="*/ 5270786 w 5270786"/>
                <a:gd name="connsiteY10" fmla="*/ 1259367 h 2927775"/>
                <a:gd name="connsiteX11" fmla="*/ 5270786 w 5270786"/>
                <a:gd name="connsiteY11" fmla="*/ 2138641 h 2927775"/>
                <a:gd name="connsiteX12" fmla="*/ 5112925 w 5270786"/>
                <a:gd name="connsiteY12" fmla="*/ 2253730 h 2927775"/>
                <a:gd name="connsiteX13" fmla="*/ 3368327 w 5270786"/>
                <a:gd name="connsiteY13" fmla="*/ 2927775 h 2927775"/>
                <a:gd name="connsiteX14" fmla="*/ 769646 w 5270786"/>
                <a:gd name="connsiteY14" fmla="*/ 1516288 h 2927775"/>
                <a:gd name="connsiteX15" fmla="*/ 3149 w 5270786"/>
                <a:gd name="connsiteY15" fmla="*/ 85252 h 292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70786" h="2927775">
                  <a:moveTo>
                    <a:pt x="0" y="0"/>
                  </a:moveTo>
                  <a:lnTo>
                    <a:pt x="736294" y="0"/>
                  </a:lnTo>
                  <a:lnTo>
                    <a:pt x="740298" y="72745"/>
                  </a:lnTo>
                  <a:cubicBezTo>
                    <a:pt x="768839" y="319371"/>
                    <a:pt x="898885" y="497858"/>
                    <a:pt x="1153024" y="826989"/>
                  </a:cubicBezTo>
                  <a:cubicBezTo>
                    <a:pt x="1225727" y="921142"/>
                    <a:pt x="1300882" y="1018537"/>
                    <a:pt x="1378368" y="1126356"/>
                  </a:cubicBezTo>
                  <a:cubicBezTo>
                    <a:pt x="1652384" y="1507833"/>
                    <a:pt x="1933512" y="1779060"/>
                    <a:pt x="2238056" y="1955322"/>
                  </a:cubicBezTo>
                  <a:cubicBezTo>
                    <a:pt x="2560868" y="2142238"/>
                    <a:pt x="2930637" y="2233033"/>
                    <a:pt x="3368327" y="2233033"/>
                  </a:cubicBezTo>
                  <a:cubicBezTo>
                    <a:pt x="3616720" y="2233033"/>
                    <a:pt x="3847703" y="2176866"/>
                    <a:pt x="4095360" y="2056192"/>
                  </a:cubicBezTo>
                  <a:cubicBezTo>
                    <a:pt x="4349636" y="1932276"/>
                    <a:pt x="4601340" y="1751613"/>
                    <a:pt x="4880506" y="1545587"/>
                  </a:cubicBezTo>
                  <a:cubicBezTo>
                    <a:pt x="4945974" y="1497295"/>
                    <a:pt x="5011199" y="1449697"/>
                    <a:pt x="5074340" y="1403721"/>
                  </a:cubicBezTo>
                  <a:lnTo>
                    <a:pt x="5270786" y="1259367"/>
                  </a:lnTo>
                  <a:lnTo>
                    <a:pt x="5270786" y="2138641"/>
                  </a:lnTo>
                  <a:lnTo>
                    <a:pt x="5112925" y="2253730"/>
                  </a:lnTo>
                  <a:cubicBezTo>
                    <a:pt x="4598179" y="2621786"/>
                    <a:pt x="4074961" y="2927775"/>
                    <a:pt x="3368327" y="2927775"/>
                  </a:cubicBezTo>
                  <a:cubicBezTo>
                    <a:pt x="2170746" y="2927775"/>
                    <a:pt x="1393203" y="2384512"/>
                    <a:pt x="769646" y="1516288"/>
                  </a:cubicBezTo>
                  <a:cubicBezTo>
                    <a:pt x="418850" y="1027932"/>
                    <a:pt x="48120" y="683401"/>
                    <a:pt x="3149" y="852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761945C4-D997-42F3-B59A-984CF006671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>
            <a:off x="9058275" y="4146310"/>
            <a:ext cx="3142400" cy="2716805"/>
            <a:chOff x="-305" y="-4155"/>
            <a:chExt cx="2514948" cy="2174333"/>
          </a:xfrm>
          <a:solidFill>
            <a:schemeClr val="bg1">
              <a:alpha val="30000"/>
            </a:schemeClr>
          </a:solidFill>
        </p:grpSpPr>
        <p:sp>
          <p:nvSpPr>
            <p:cNvPr id="26" name="Freeform: Shape 20">
              <a:extLst>
                <a:ext uri="{FF2B5EF4-FFF2-40B4-BE49-F238E27FC236}">
                  <a16:creationId xmlns:a16="http://schemas.microsoft.com/office/drawing/2014/main" id="{4651FE4A-9487-43BE-A388-134535743B7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14948" cy="2170178"/>
            </a:xfrm>
            <a:custGeom>
              <a:avLst/>
              <a:gdLst>
                <a:gd name="connsiteX0" fmla="*/ 2466091 w 2514948"/>
                <a:gd name="connsiteY0" fmla="*/ 0 h 2170178"/>
                <a:gd name="connsiteX1" fmla="*/ 2514948 w 2514948"/>
                <a:gd name="connsiteY1" fmla="*/ 0 h 2170178"/>
                <a:gd name="connsiteX2" fmla="*/ 2512286 w 2514948"/>
                <a:gd name="connsiteY2" fmla="*/ 12375 h 2170178"/>
                <a:gd name="connsiteX3" fmla="*/ 2394961 w 2514948"/>
                <a:gd name="connsiteY3" fmla="*/ 368660 h 2170178"/>
                <a:gd name="connsiteX4" fmla="*/ 2289734 w 2514948"/>
                <a:gd name="connsiteY4" fmla="*/ 598078 h 2170178"/>
                <a:gd name="connsiteX5" fmla="*/ 2163747 w 2514948"/>
                <a:gd name="connsiteY5" fmla="*/ 819078 h 2170178"/>
                <a:gd name="connsiteX6" fmla="*/ 1852241 w 2514948"/>
                <a:gd name="connsiteY6" fmla="*/ 1228932 h 2170178"/>
                <a:gd name="connsiteX7" fmla="*/ 1668235 w 2514948"/>
                <a:gd name="connsiteY7" fmla="*/ 1413844 h 2170178"/>
                <a:gd name="connsiteX8" fmla="*/ 1619510 w 2514948"/>
                <a:gd name="connsiteY8" fmla="*/ 1457722 h 2170178"/>
                <a:gd name="connsiteX9" fmla="*/ 1569835 w 2514948"/>
                <a:gd name="connsiteY9" fmla="*/ 1500704 h 2170178"/>
                <a:gd name="connsiteX10" fmla="*/ 1467169 w 2514948"/>
                <a:gd name="connsiteY10" fmla="*/ 1583266 h 2170178"/>
                <a:gd name="connsiteX11" fmla="*/ 1018393 w 2514948"/>
                <a:gd name="connsiteY11" fmla="*/ 1867576 h 2170178"/>
                <a:gd name="connsiteX12" fmla="*/ 255857 w 2514948"/>
                <a:gd name="connsiteY12" fmla="*/ 2133049 h 2170178"/>
                <a:gd name="connsiteX13" fmla="*/ 0 w 2514948"/>
                <a:gd name="connsiteY13" fmla="*/ 2170178 h 2170178"/>
                <a:gd name="connsiteX14" fmla="*/ 0 w 2514948"/>
                <a:gd name="connsiteY14" fmla="*/ 1940056 h 2170178"/>
                <a:gd name="connsiteX15" fmla="*/ 201609 w 2514948"/>
                <a:gd name="connsiteY15" fmla="*/ 1902856 h 2170178"/>
                <a:gd name="connsiteX16" fmla="*/ 440974 w 2514948"/>
                <a:gd name="connsiteY16" fmla="*/ 1838472 h 2170178"/>
                <a:gd name="connsiteX17" fmla="*/ 674558 w 2514948"/>
                <a:gd name="connsiteY17" fmla="*/ 1756359 h 2170178"/>
                <a:gd name="connsiteX18" fmla="*/ 901222 w 2514948"/>
                <a:gd name="connsiteY18" fmla="*/ 1657142 h 2170178"/>
                <a:gd name="connsiteX19" fmla="*/ 1330943 w 2514948"/>
                <a:gd name="connsiteY19" fmla="*/ 1413396 h 2170178"/>
                <a:gd name="connsiteX20" fmla="*/ 1432566 w 2514948"/>
                <a:gd name="connsiteY20" fmla="*/ 1343193 h 2170178"/>
                <a:gd name="connsiteX21" fmla="*/ 1482527 w 2514948"/>
                <a:gd name="connsiteY21" fmla="*/ 1306926 h 2170178"/>
                <a:gd name="connsiteX22" fmla="*/ 1531821 w 2514948"/>
                <a:gd name="connsiteY22" fmla="*/ 1269765 h 2170178"/>
                <a:gd name="connsiteX23" fmla="*/ 1721986 w 2514948"/>
                <a:gd name="connsiteY23" fmla="*/ 1112073 h 2170178"/>
                <a:gd name="connsiteX24" fmla="*/ 2061460 w 2514948"/>
                <a:gd name="connsiteY24" fmla="*/ 754336 h 2170178"/>
                <a:gd name="connsiteX25" fmla="*/ 2206218 w 2514948"/>
                <a:gd name="connsiteY25" fmla="*/ 554827 h 2170178"/>
                <a:gd name="connsiteX26" fmla="*/ 2329455 w 2514948"/>
                <a:gd name="connsiteY26" fmla="*/ 341886 h 2170178"/>
                <a:gd name="connsiteX27" fmla="*/ 2356757 w 2514948"/>
                <a:gd name="connsiteY27" fmla="*/ 286815 h 2170178"/>
                <a:gd name="connsiteX28" fmla="*/ 2370030 w 2514948"/>
                <a:gd name="connsiteY28" fmla="*/ 259056 h 2170178"/>
                <a:gd name="connsiteX29" fmla="*/ 2382637 w 2514948"/>
                <a:gd name="connsiteY29" fmla="*/ 231028 h 2170178"/>
                <a:gd name="connsiteX30" fmla="*/ 2406716 w 2514948"/>
                <a:gd name="connsiteY30" fmla="*/ 174525 h 2170178"/>
                <a:gd name="connsiteX31" fmla="*/ 2429278 w 2514948"/>
                <a:gd name="connsiteY31" fmla="*/ 117393 h 217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514948" h="2170178">
                  <a:moveTo>
                    <a:pt x="2466091" y="0"/>
                  </a:moveTo>
                  <a:lnTo>
                    <a:pt x="2514948" y="0"/>
                  </a:lnTo>
                  <a:lnTo>
                    <a:pt x="2512286" y="12375"/>
                  </a:lnTo>
                  <a:cubicBezTo>
                    <a:pt x="2481760" y="133161"/>
                    <a:pt x="2442526" y="252239"/>
                    <a:pt x="2394961" y="368660"/>
                  </a:cubicBezTo>
                  <a:cubicBezTo>
                    <a:pt x="2363109" y="446208"/>
                    <a:pt x="2328603" y="523039"/>
                    <a:pt x="2289734" y="598078"/>
                  </a:cubicBezTo>
                  <a:cubicBezTo>
                    <a:pt x="2251436" y="673387"/>
                    <a:pt x="2209251" y="747083"/>
                    <a:pt x="2163747" y="819078"/>
                  </a:cubicBezTo>
                  <a:cubicBezTo>
                    <a:pt x="2072646" y="962979"/>
                    <a:pt x="1968652" y="1100611"/>
                    <a:pt x="1852241" y="1228932"/>
                  </a:cubicBezTo>
                  <a:cubicBezTo>
                    <a:pt x="1793748" y="1292868"/>
                    <a:pt x="1732698" y="1354923"/>
                    <a:pt x="1668235" y="1413844"/>
                  </a:cubicBezTo>
                  <a:cubicBezTo>
                    <a:pt x="1652214" y="1428709"/>
                    <a:pt x="1636100" y="1443395"/>
                    <a:pt x="1619510" y="1457722"/>
                  </a:cubicBezTo>
                  <a:cubicBezTo>
                    <a:pt x="1603015" y="1472140"/>
                    <a:pt x="1586805" y="1486825"/>
                    <a:pt x="1569835" y="1500704"/>
                  </a:cubicBezTo>
                  <a:cubicBezTo>
                    <a:pt x="1536276" y="1528911"/>
                    <a:pt x="1501865" y="1556223"/>
                    <a:pt x="1467169" y="1583266"/>
                  </a:cubicBezTo>
                  <a:cubicBezTo>
                    <a:pt x="1327719" y="1690722"/>
                    <a:pt x="1177085" y="1785910"/>
                    <a:pt x="1018393" y="1867576"/>
                  </a:cubicBezTo>
                  <a:cubicBezTo>
                    <a:pt x="780425" y="1990142"/>
                    <a:pt x="522567" y="2080875"/>
                    <a:pt x="255857" y="2133049"/>
                  </a:cubicBezTo>
                  <a:lnTo>
                    <a:pt x="0" y="2170178"/>
                  </a:lnTo>
                  <a:lnTo>
                    <a:pt x="0" y="1940056"/>
                  </a:lnTo>
                  <a:lnTo>
                    <a:pt x="201609" y="1902856"/>
                  </a:lnTo>
                  <a:cubicBezTo>
                    <a:pt x="282186" y="1884231"/>
                    <a:pt x="362102" y="1863008"/>
                    <a:pt x="440974" y="1838472"/>
                  </a:cubicBezTo>
                  <a:cubicBezTo>
                    <a:pt x="519848" y="1814027"/>
                    <a:pt x="597771" y="1786627"/>
                    <a:pt x="674558" y="1756359"/>
                  </a:cubicBezTo>
                  <a:cubicBezTo>
                    <a:pt x="751250" y="1726003"/>
                    <a:pt x="826900" y="1692870"/>
                    <a:pt x="901222" y="1657142"/>
                  </a:cubicBezTo>
                  <a:cubicBezTo>
                    <a:pt x="1049865" y="1585774"/>
                    <a:pt x="1193581" y="1504376"/>
                    <a:pt x="1330943" y="1413396"/>
                  </a:cubicBezTo>
                  <a:cubicBezTo>
                    <a:pt x="1365165" y="1390563"/>
                    <a:pt x="1399293" y="1367370"/>
                    <a:pt x="1432566" y="1343193"/>
                  </a:cubicBezTo>
                  <a:cubicBezTo>
                    <a:pt x="1449441" y="1331373"/>
                    <a:pt x="1465936" y="1319104"/>
                    <a:pt x="1482527" y="1306926"/>
                  </a:cubicBezTo>
                  <a:cubicBezTo>
                    <a:pt x="1499210" y="1294837"/>
                    <a:pt x="1515611" y="1282391"/>
                    <a:pt x="1531821" y="1269765"/>
                  </a:cubicBezTo>
                  <a:cubicBezTo>
                    <a:pt x="1596947" y="1219350"/>
                    <a:pt x="1660652" y="1167055"/>
                    <a:pt x="1721986" y="1112073"/>
                  </a:cubicBezTo>
                  <a:cubicBezTo>
                    <a:pt x="1844940" y="1002469"/>
                    <a:pt x="1958983" y="882926"/>
                    <a:pt x="2061460" y="754336"/>
                  </a:cubicBezTo>
                  <a:cubicBezTo>
                    <a:pt x="2112652" y="690042"/>
                    <a:pt x="2161094" y="623510"/>
                    <a:pt x="2206218" y="554827"/>
                  </a:cubicBezTo>
                  <a:cubicBezTo>
                    <a:pt x="2250583" y="485787"/>
                    <a:pt x="2292484" y="415046"/>
                    <a:pt x="2329455" y="341886"/>
                  </a:cubicBezTo>
                  <a:cubicBezTo>
                    <a:pt x="2339030" y="323709"/>
                    <a:pt x="2347941" y="305261"/>
                    <a:pt x="2356757" y="286815"/>
                  </a:cubicBezTo>
                  <a:lnTo>
                    <a:pt x="2370030" y="259056"/>
                  </a:lnTo>
                  <a:lnTo>
                    <a:pt x="2382637" y="231028"/>
                  </a:lnTo>
                  <a:cubicBezTo>
                    <a:pt x="2390885" y="212312"/>
                    <a:pt x="2399227" y="193598"/>
                    <a:pt x="2406716" y="174525"/>
                  </a:cubicBezTo>
                  <a:cubicBezTo>
                    <a:pt x="2414206" y="155452"/>
                    <a:pt x="2422453" y="136646"/>
                    <a:pt x="2429278" y="11739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: Shape 21">
              <a:extLst>
                <a:ext uri="{FF2B5EF4-FFF2-40B4-BE49-F238E27FC236}">
                  <a16:creationId xmlns:a16="http://schemas.microsoft.com/office/drawing/2014/main" id="{F44B0EF3-9992-4B95-8A43-6206B3FC3FA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-4155"/>
              <a:ext cx="2493062" cy="1947896"/>
            </a:xfrm>
            <a:custGeom>
              <a:avLst/>
              <a:gdLst>
                <a:gd name="connsiteX0" fmla="*/ 1896911 w 2493062"/>
                <a:gd name="connsiteY0" fmla="*/ 0 h 1947896"/>
                <a:gd name="connsiteX1" fmla="*/ 2493062 w 2493062"/>
                <a:gd name="connsiteY1" fmla="*/ 0 h 1947896"/>
                <a:gd name="connsiteX2" fmla="*/ 2435315 w 2493062"/>
                <a:gd name="connsiteY2" fmla="*/ 178165 h 1947896"/>
                <a:gd name="connsiteX3" fmla="*/ 93066 w 2493062"/>
                <a:gd name="connsiteY3" fmla="*/ 1935859 h 1947896"/>
                <a:gd name="connsiteX4" fmla="*/ 0 w 2493062"/>
                <a:gd name="connsiteY4" fmla="*/ 1947896 h 1947896"/>
                <a:gd name="connsiteX5" fmla="*/ 0 w 2493062"/>
                <a:gd name="connsiteY5" fmla="*/ 1404756 h 1947896"/>
                <a:gd name="connsiteX6" fmla="*/ 17392 w 2493062"/>
                <a:gd name="connsiteY6" fmla="*/ 1402364 h 1947896"/>
                <a:gd name="connsiteX7" fmla="*/ 464249 w 2493062"/>
                <a:gd name="connsiteY7" fmla="*/ 1281208 h 1947896"/>
                <a:gd name="connsiteX8" fmla="*/ 1260556 w 2493062"/>
                <a:gd name="connsiteY8" fmla="*/ 833835 h 1947896"/>
                <a:gd name="connsiteX9" fmla="*/ 1807924 w 2493062"/>
                <a:gd name="connsiteY9" fmla="*/ 193222 h 1947896"/>
                <a:gd name="connsiteX10" fmla="*/ 1874357 w 2493062"/>
                <a:gd name="connsiteY10" fmla="*/ 58333 h 19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3062" h="1947896">
                  <a:moveTo>
                    <a:pt x="1896911" y="0"/>
                  </a:moveTo>
                  <a:lnTo>
                    <a:pt x="2493062" y="0"/>
                  </a:lnTo>
                  <a:lnTo>
                    <a:pt x="2435315" y="178165"/>
                  </a:lnTo>
                  <a:cubicBezTo>
                    <a:pt x="2088122" y="1071812"/>
                    <a:pt x="1129732" y="1758033"/>
                    <a:pt x="93066" y="1935859"/>
                  </a:cubicBezTo>
                  <a:lnTo>
                    <a:pt x="0" y="1947896"/>
                  </a:lnTo>
                  <a:lnTo>
                    <a:pt x="0" y="1404756"/>
                  </a:lnTo>
                  <a:lnTo>
                    <a:pt x="17392" y="1402364"/>
                  </a:lnTo>
                  <a:cubicBezTo>
                    <a:pt x="167719" y="1375030"/>
                    <a:pt x="318070" y="1334398"/>
                    <a:pt x="464249" y="1281208"/>
                  </a:cubicBezTo>
                  <a:cubicBezTo>
                    <a:pt x="753480" y="1176081"/>
                    <a:pt x="1028869" y="1021346"/>
                    <a:pt x="1260556" y="833835"/>
                  </a:cubicBezTo>
                  <a:cubicBezTo>
                    <a:pt x="1491960" y="646594"/>
                    <a:pt x="1681177" y="425056"/>
                    <a:pt x="1807924" y="193222"/>
                  </a:cubicBezTo>
                  <a:cubicBezTo>
                    <a:pt x="1832328" y="148578"/>
                    <a:pt x="1854477" y="103599"/>
                    <a:pt x="1874357" y="5833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: Shape 22">
              <a:extLst>
                <a:ext uri="{FF2B5EF4-FFF2-40B4-BE49-F238E27FC236}">
                  <a16:creationId xmlns:a16="http://schemas.microsoft.com/office/drawing/2014/main" id="{041B1C1F-C2FE-4C47-9D74-ADB9B53F4BF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01089" cy="1972702"/>
            </a:xfrm>
            <a:custGeom>
              <a:avLst/>
              <a:gdLst>
                <a:gd name="connsiteX0" fmla="*/ 2318728 w 2501089"/>
                <a:gd name="connsiteY0" fmla="*/ 0 h 1972702"/>
                <a:gd name="connsiteX1" fmla="*/ 2501089 w 2501089"/>
                <a:gd name="connsiteY1" fmla="*/ 0 h 1972702"/>
                <a:gd name="connsiteX2" fmla="*/ 2453909 w 2501089"/>
                <a:gd name="connsiteY2" fmla="*/ 167837 h 1972702"/>
                <a:gd name="connsiteX3" fmla="*/ 2361125 w 2501089"/>
                <a:gd name="connsiteY3" fmla="*/ 392084 h 1972702"/>
                <a:gd name="connsiteX4" fmla="*/ 1768255 w 2501089"/>
                <a:gd name="connsiteY4" fmla="*/ 1167644 h 1972702"/>
                <a:gd name="connsiteX5" fmla="*/ 1375125 w 2501089"/>
                <a:gd name="connsiteY5" fmla="*/ 1471474 h 1972702"/>
                <a:gd name="connsiteX6" fmla="*/ 935735 w 2501089"/>
                <a:gd name="connsiteY6" fmla="*/ 1712713 h 1972702"/>
                <a:gd name="connsiteX7" fmla="*/ 212353 w 2501089"/>
                <a:gd name="connsiteY7" fmla="*/ 1940294 h 1972702"/>
                <a:gd name="connsiteX8" fmla="*/ 0 w 2501089"/>
                <a:gd name="connsiteY8" fmla="*/ 1972702 h 1972702"/>
                <a:gd name="connsiteX9" fmla="*/ 0 w 2501089"/>
                <a:gd name="connsiteY9" fmla="*/ 1732181 h 1972702"/>
                <a:gd name="connsiteX10" fmla="*/ 161195 w 2501089"/>
                <a:gd name="connsiteY10" fmla="*/ 1706590 h 1972702"/>
                <a:gd name="connsiteX11" fmla="*/ 388463 w 2501089"/>
                <a:gd name="connsiteY11" fmla="*/ 1652268 h 1972702"/>
                <a:gd name="connsiteX12" fmla="*/ 826716 w 2501089"/>
                <a:gd name="connsiteY12" fmla="*/ 1493950 h 1972702"/>
                <a:gd name="connsiteX13" fmla="*/ 1609847 w 2501089"/>
                <a:gd name="connsiteY13" fmla="*/ 1007535 h 1972702"/>
                <a:gd name="connsiteX14" fmla="*/ 1929982 w 2501089"/>
                <a:gd name="connsiteY14" fmla="*/ 682930 h 1972702"/>
                <a:gd name="connsiteX15" fmla="*/ 2183093 w 2501089"/>
                <a:gd name="connsiteY15" fmla="*/ 310149 h 1972702"/>
                <a:gd name="connsiteX16" fmla="*/ 2280286 w 2501089"/>
                <a:gd name="connsiteY16" fmla="*/ 108435 h 197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01089" h="1972702">
                  <a:moveTo>
                    <a:pt x="2318728" y="0"/>
                  </a:moveTo>
                  <a:lnTo>
                    <a:pt x="2501089" y="0"/>
                  </a:lnTo>
                  <a:lnTo>
                    <a:pt x="2453909" y="167837"/>
                  </a:lnTo>
                  <a:cubicBezTo>
                    <a:pt x="2427555" y="244153"/>
                    <a:pt x="2396627" y="319103"/>
                    <a:pt x="2361125" y="392084"/>
                  </a:cubicBezTo>
                  <a:cubicBezTo>
                    <a:pt x="2218453" y="684005"/>
                    <a:pt x="2011698" y="945211"/>
                    <a:pt x="1768255" y="1167644"/>
                  </a:cubicBezTo>
                  <a:cubicBezTo>
                    <a:pt x="1646250" y="1278860"/>
                    <a:pt x="1514385" y="1380316"/>
                    <a:pt x="1375125" y="1471474"/>
                  </a:cubicBezTo>
                  <a:cubicBezTo>
                    <a:pt x="1235677" y="1562542"/>
                    <a:pt x="1088928" y="1643672"/>
                    <a:pt x="935735" y="1712713"/>
                  </a:cubicBezTo>
                  <a:cubicBezTo>
                    <a:pt x="705659" y="1815533"/>
                    <a:pt x="462359" y="1892212"/>
                    <a:pt x="212353" y="1940294"/>
                  </a:cubicBezTo>
                  <a:lnTo>
                    <a:pt x="0" y="1972702"/>
                  </a:lnTo>
                  <a:lnTo>
                    <a:pt x="0" y="1732181"/>
                  </a:lnTo>
                  <a:lnTo>
                    <a:pt x="161195" y="1706590"/>
                  </a:lnTo>
                  <a:cubicBezTo>
                    <a:pt x="237638" y="1691378"/>
                    <a:pt x="313477" y="1673222"/>
                    <a:pt x="388463" y="1652268"/>
                  </a:cubicBezTo>
                  <a:cubicBezTo>
                    <a:pt x="538529" y="1610539"/>
                    <a:pt x="684898" y="1556543"/>
                    <a:pt x="826716" y="1493950"/>
                  </a:cubicBezTo>
                  <a:cubicBezTo>
                    <a:pt x="1111207" y="1370107"/>
                    <a:pt x="1376832" y="1205881"/>
                    <a:pt x="1609847" y="1007535"/>
                  </a:cubicBezTo>
                  <a:cubicBezTo>
                    <a:pt x="1725975" y="908049"/>
                    <a:pt x="1833571" y="799519"/>
                    <a:pt x="1929982" y="682930"/>
                  </a:cubicBezTo>
                  <a:cubicBezTo>
                    <a:pt x="2026581" y="566520"/>
                    <a:pt x="2111806" y="441692"/>
                    <a:pt x="2183093" y="310149"/>
                  </a:cubicBezTo>
                  <a:cubicBezTo>
                    <a:pt x="2218738" y="244422"/>
                    <a:pt x="2251396" y="177150"/>
                    <a:pt x="2280286" y="10843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800"/>
            </a:p>
          </p:txBody>
        </p:sp>
        <p:sp>
          <p:nvSpPr>
            <p:cNvPr id="29" name="Freeform: Shape 23">
              <a:extLst>
                <a:ext uri="{FF2B5EF4-FFF2-40B4-BE49-F238E27FC236}">
                  <a16:creationId xmlns:a16="http://schemas.microsoft.com/office/drawing/2014/main" id="{1048177B-A49E-4E24-9007-07A0EDD6A2E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2491105" cy="1943661"/>
            </a:xfrm>
            <a:custGeom>
              <a:avLst/>
              <a:gdLst>
                <a:gd name="connsiteX0" fmla="*/ 1995408 w 2491105"/>
                <a:gd name="connsiteY0" fmla="*/ 0 h 1943661"/>
                <a:gd name="connsiteX1" fmla="*/ 2491105 w 2491105"/>
                <a:gd name="connsiteY1" fmla="*/ 0 h 1943661"/>
                <a:gd name="connsiteX2" fmla="*/ 2434705 w 2491105"/>
                <a:gd name="connsiteY2" fmla="*/ 174009 h 1943661"/>
                <a:gd name="connsiteX3" fmla="*/ 92457 w 2491105"/>
                <a:gd name="connsiteY3" fmla="*/ 1931703 h 1943661"/>
                <a:gd name="connsiteX4" fmla="*/ 0 w 2491105"/>
                <a:gd name="connsiteY4" fmla="*/ 1943661 h 1943661"/>
                <a:gd name="connsiteX5" fmla="*/ 0 w 2491105"/>
                <a:gd name="connsiteY5" fmla="*/ 1491489 h 1943661"/>
                <a:gd name="connsiteX6" fmla="*/ 34107 w 2491105"/>
                <a:gd name="connsiteY6" fmla="*/ 1486836 h 1943661"/>
                <a:gd name="connsiteX7" fmla="*/ 497577 w 2491105"/>
                <a:gd name="connsiteY7" fmla="*/ 1360598 h 1943661"/>
                <a:gd name="connsiteX8" fmla="*/ 1321566 w 2491105"/>
                <a:gd name="connsiteY8" fmla="*/ 897645 h 1943661"/>
                <a:gd name="connsiteX9" fmla="*/ 1891495 w 2491105"/>
                <a:gd name="connsiteY9" fmla="*/ 230078 h 1943661"/>
                <a:gd name="connsiteX10" fmla="*/ 1961469 w 2491105"/>
                <a:gd name="connsiteY10" fmla="*/ 87885 h 194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1105" h="1943661">
                  <a:moveTo>
                    <a:pt x="1995408" y="0"/>
                  </a:moveTo>
                  <a:lnTo>
                    <a:pt x="2491105" y="0"/>
                  </a:lnTo>
                  <a:lnTo>
                    <a:pt x="2434705" y="174009"/>
                  </a:lnTo>
                  <a:cubicBezTo>
                    <a:pt x="2087512" y="1067655"/>
                    <a:pt x="1129122" y="1753877"/>
                    <a:pt x="92457" y="1931703"/>
                  </a:cubicBezTo>
                  <a:lnTo>
                    <a:pt x="0" y="1943661"/>
                  </a:lnTo>
                  <a:lnTo>
                    <a:pt x="0" y="1491489"/>
                  </a:lnTo>
                  <a:lnTo>
                    <a:pt x="34107" y="1486836"/>
                  </a:lnTo>
                  <a:cubicBezTo>
                    <a:pt x="189055" y="1458696"/>
                    <a:pt x="343908" y="1416565"/>
                    <a:pt x="497577" y="1360598"/>
                  </a:cubicBezTo>
                  <a:cubicBezTo>
                    <a:pt x="796856" y="1251889"/>
                    <a:pt x="1081725" y="1091781"/>
                    <a:pt x="1321566" y="897645"/>
                  </a:cubicBezTo>
                  <a:cubicBezTo>
                    <a:pt x="1565577" y="700195"/>
                    <a:pt x="1757355" y="475523"/>
                    <a:pt x="1891495" y="230078"/>
                  </a:cubicBezTo>
                  <a:cubicBezTo>
                    <a:pt x="1917197" y="183033"/>
                    <a:pt x="1940526" y="135619"/>
                    <a:pt x="1961469" y="8788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116BDEF1-1F6B-0677-293D-6C401F2C4A98}"/>
              </a:ext>
            </a:extLst>
          </p:cNvPr>
          <p:cNvSpPr txBox="1"/>
          <p:nvPr/>
        </p:nvSpPr>
        <p:spPr>
          <a:xfrm>
            <a:off x="1523847" y="362073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бюджетное профессиональное образовательное учреждение Владимирской области «Ковровский медицинский колледж имени Е.И. Смирнова»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78E675C-4B4A-A80F-981C-4FB05B8A358D}"/>
              </a:ext>
            </a:extLst>
          </p:cNvPr>
          <p:cNvSpPr txBox="1"/>
          <p:nvPr/>
        </p:nvSpPr>
        <p:spPr>
          <a:xfrm>
            <a:off x="3400107" y="1526808"/>
            <a:ext cx="516304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Специальность: 34.02.01 Сестринское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дело</a:t>
            </a: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Дисциплина: МДК 01.02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профилактики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7670169-7408-D4AF-5AFF-AD4976377F63}"/>
              </a:ext>
            </a:extLst>
          </p:cNvPr>
          <p:cNvSpPr txBox="1"/>
          <p:nvPr/>
        </p:nvSpPr>
        <p:spPr>
          <a:xfrm>
            <a:off x="7612798" y="5403378"/>
            <a:ext cx="508485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реподаватель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Ильина Н.А. 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D0E5EA0-5CF0-2D99-84F2-22106BC34731}"/>
              </a:ext>
            </a:extLst>
          </p:cNvPr>
          <p:cNvSpPr txBox="1"/>
          <p:nvPr/>
        </p:nvSpPr>
        <p:spPr>
          <a:xfrm>
            <a:off x="3008370" y="6211593"/>
            <a:ext cx="61749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Ковров, 2022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87D3503-2857-AED3-0C44-C66A46E4C6F3}"/>
              </a:ext>
            </a:extLst>
          </p:cNvPr>
          <p:cNvSpPr txBox="1"/>
          <p:nvPr/>
        </p:nvSpPr>
        <p:spPr>
          <a:xfrm>
            <a:off x="2695895" y="3132546"/>
            <a:ext cx="673291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на тему: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Профилактика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нарушений репродуктивного здоровья</a:t>
            </a:r>
          </a:p>
        </p:txBody>
      </p:sp>
    </p:spTree>
    <p:extLst>
      <p:ext uri="{BB962C8B-B14F-4D97-AF65-F5344CB8AC3E}">
        <p14:creationId xmlns:p14="http://schemas.microsoft.com/office/powerpoint/2010/main" val="20352053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8DB9CD9-59B1-4D73-BC4C-98796A48EF9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874A6A9-41FF-4E33-AFA8-F9F81436A59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gradFill flip="none" rotWithShape="1">
            <a:gsLst>
              <a:gs pos="16000">
                <a:schemeClr val="accent6">
                  <a:alpha val="20000"/>
                </a:schemeClr>
              </a:gs>
              <a:gs pos="85000">
                <a:schemeClr val="accent1">
                  <a:alpha val="40000"/>
                </a:schemeClr>
              </a:gs>
            </a:gsLst>
            <a:lin ang="12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21D730E-1F97-4071-B143-B05E6D2599B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303402" y="3985"/>
            <a:ext cx="9772765" cy="6858000"/>
            <a:chOff x="1303402" y="3985"/>
            <a:chExt cx="9772765" cy="6858000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B3849C6A-9EE5-4604-8EAE-DD4796B79D8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60551" y="3985"/>
              <a:ext cx="9313016" cy="6858000"/>
            </a:xfrm>
            <a:custGeom>
              <a:avLst/>
              <a:gdLst>
                <a:gd name="connsiteX0" fmla="*/ 6993556 w 9313016"/>
                <a:gd name="connsiteY0" fmla="*/ 0 h 6858000"/>
                <a:gd name="connsiteX1" fmla="*/ 7358516 w 9313016"/>
                <a:gd name="connsiteY1" fmla="*/ 0 h 6858000"/>
                <a:gd name="connsiteX2" fmla="*/ 7475006 w 9313016"/>
                <a:gd name="connsiteY2" fmla="*/ 82722 h 6858000"/>
                <a:gd name="connsiteX3" fmla="*/ 7816357 w 9313016"/>
                <a:gd name="connsiteY3" fmla="*/ 358482 h 6858000"/>
                <a:gd name="connsiteX4" fmla="*/ 8421752 w 9313016"/>
                <a:gd name="connsiteY4" fmla="*/ 995405 h 6858000"/>
                <a:gd name="connsiteX5" fmla="*/ 8897059 w 9313016"/>
                <a:gd name="connsiteY5" fmla="*/ 1737211 h 6858000"/>
                <a:gd name="connsiteX6" fmla="*/ 9206633 w 9313016"/>
                <a:gd name="connsiteY6" fmla="*/ 2564460 h 6858000"/>
                <a:gd name="connsiteX7" fmla="*/ 9286787 w 9313016"/>
                <a:gd name="connsiteY7" fmla="*/ 3000164 h 6858000"/>
                <a:gd name="connsiteX8" fmla="*/ 9312914 w 9313016"/>
                <a:gd name="connsiteY8" fmla="*/ 3442493 h 6858000"/>
                <a:gd name="connsiteX9" fmla="*/ 9190562 w 9313016"/>
                <a:gd name="connsiteY9" fmla="*/ 4316686 h 6858000"/>
                <a:gd name="connsiteX10" fmla="*/ 9043416 w 9313016"/>
                <a:gd name="connsiteY10" fmla="*/ 4734917 h 6858000"/>
                <a:gd name="connsiteX11" fmla="*/ 8809657 w 9313016"/>
                <a:gd name="connsiteY11" fmla="*/ 5128718 h 6858000"/>
                <a:gd name="connsiteX12" fmla="*/ 8645997 w 9313016"/>
                <a:gd name="connsiteY12" fmla="*/ 5297441 h 6858000"/>
                <a:gd name="connsiteX13" fmla="*/ 8457787 w 9313016"/>
                <a:gd name="connsiteY13" fmla="*/ 5433763 h 6858000"/>
                <a:gd name="connsiteX14" fmla="*/ 8260803 w 9313016"/>
                <a:gd name="connsiteY14" fmla="*/ 5541237 h 6858000"/>
                <a:gd name="connsiteX15" fmla="*/ 8066136 w 9313016"/>
                <a:gd name="connsiteY15" fmla="*/ 5635704 h 6858000"/>
                <a:gd name="connsiteX16" fmla="*/ 7698638 w 9313016"/>
                <a:gd name="connsiteY16" fmla="*/ 5837163 h 6858000"/>
                <a:gd name="connsiteX17" fmla="*/ 7370135 w 9313016"/>
                <a:gd name="connsiteY17" fmla="*/ 6090081 h 6858000"/>
                <a:gd name="connsiteX18" fmla="*/ 7218897 w 9313016"/>
                <a:gd name="connsiteY18" fmla="*/ 6235860 h 6858000"/>
                <a:gd name="connsiteX19" fmla="*/ 7070665 w 9313016"/>
                <a:gd name="connsiteY19" fmla="*/ 6387205 h 6858000"/>
                <a:gd name="connsiteX20" fmla="*/ 6779035 w 9313016"/>
                <a:gd name="connsiteY20" fmla="*/ 6697100 h 6858000"/>
                <a:gd name="connsiteX21" fmla="*/ 6631837 w 9313016"/>
                <a:gd name="connsiteY21" fmla="*/ 6852239 h 6858000"/>
                <a:gd name="connsiteX22" fmla="*/ 6626221 w 9313016"/>
                <a:gd name="connsiteY22" fmla="*/ 6858000 h 6858000"/>
                <a:gd name="connsiteX23" fmla="*/ 6424725 w 9313016"/>
                <a:gd name="connsiteY23" fmla="*/ 6858000 h 6858000"/>
                <a:gd name="connsiteX24" fmla="*/ 6527382 w 9313016"/>
                <a:gd name="connsiteY24" fmla="*/ 6756333 h 6858000"/>
                <a:gd name="connsiteX25" fmla="*/ 6674233 w 9313016"/>
                <a:gd name="connsiteY25" fmla="*/ 6603450 h 6858000"/>
                <a:gd name="connsiteX26" fmla="*/ 6965813 w 9313016"/>
                <a:gd name="connsiteY26" fmla="*/ 6292932 h 6858000"/>
                <a:gd name="connsiteX27" fmla="*/ 7112961 w 9313016"/>
                <a:gd name="connsiteY27" fmla="*/ 6137505 h 6858000"/>
                <a:gd name="connsiteX28" fmla="*/ 7264790 w 9313016"/>
                <a:gd name="connsiteY28" fmla="*/ 5983710 h 6858000"/>
                <a:gd name="connsiteX29" fmla="*/ 7974595 w 9313016"/>
                <a:gd name="connsiteY29" fmla="*/ 5470773 h 6858000"/>
                <a:gd name="connsiteX30" fmla="*/ 8331591 w 9313016"/>
                <a:gd name="connsiteY30" fmla="*/ 5254048 h 6858000"/>
                <a:gd name="connsiteX31" fmla="*/ 8599807 w 9313016"/>
                <a:gd name="connsiteY31" fmla="*/ 4980010 h 6858000"/>
                <a:gd name="connsiteX32" fmla="*/ 8766474 w 9313016"/>
                <a:gd name="connsiteY32" fmla="*/ 4631524 h 6858000"/>
                <a:gd name="connsiteX33" fmla="*/ 8865755 w 9313016"/>
                <a:gd name="connsiteY33" fmla="*/ 4244445 h 6858000"/>
                <a:gd name="connsiteX34" fmla="*/ 8882911 w 9313016"/>
                <a:gd name="connsiteY34" fmla="*/ 4145659 h 6858000"/>
                <a:gd name="connsiteX35" fmla="*/ 8897403 w 9313016"/>
                <a:gd name="connsiteY35" fmla="*/ 4046633 h 6858000"/>
                <a:gd name="connsiteX36" fmla="*/ 8908298 w 9313016"/>
                <a:gd name="connsiteY36" fmla="*/ 3947271 h 6858000"/>
                <a:gd name="connsiteX37" fmla="*/ 8916184 w 9313016"/>
                <a:gd name="connsiteY37" fmla="*/ 3847765 h 6858000"/>
                <a:gd name="connsiteX38" fmla="*/ 8920670 w 9313016"/>
                <a:gd name="connsiteY38" fmla="*/ 3449597 h 6858000"/>
                <a:gd name="connsiteX39" fmla="*/ 8914607 w 9313016"/>
                <a:gd name="connsiteY39" fmla="*/ 3350283 h 6858000"/>
                <a:gd name="connsiteX40" fmla="*/ 8905340 w 9313016"/>
                <a:gd name="connsiteY40" fmla="*/ 3251209 h 6858000"/>
                <a:gd name="connsiteX41" fmla="*/ 8893854 w 9313016"/>
                <a:gd name="connsiteY41" fmla="*/ 3152376 h 6858000"/>
                <a:gd name="connsiteX42" fmla="*/ 8879706 w 9313016"/>
                <a:gd name="connsiteY42" fmla="*/ 3053878 h 6858000"/>
                <a:gd name="connsiteX43" fmla="*/ 8797531 w 9313016"/>
                <a:gd name="connsiteY43" fmla="*/ 2663966 h 6858000"/>
                <a:gd name="connsiteX44" fmla="*/ 8520442 w 9313016"/>
                <a:gd name="connsiteY44" fmla="*/ 1911983 h 6858000"/>
                <a:gd name="connsiteX45" fmla="*/ 8332626 w 9313016"/>
                <a:gd name="connsiteY45" fmla="*/ 1553608 h 6858000"/>
                <a:gd name="connsiteX46" fmla="*/ 8116317 w 9313016"/>
                <a:gd name="connsiteY46" fmla="*/ 1208529 h 6858000"/>
                <a:gd name="connsiteX47" fmla="*/ 7873293 w 9313016"/>
                <a:gd name="connsiteY47" fmla="*/ 878284 h 6858000"/>
                <a:gd name="connsiteX48" fmla="*/ 7604337 w 9313016"/>
                <a:gd name="connsiteY48" fmla="*/ 565125 h 6858000"/>
                <a:gd name="connsiteX49" fmla="*/ 7311128 w 9313016"/>
                <a:gd name="connsiteY49" fmla="*/ 270591 h 6858000"/>
                <a:gd name="connsiteX50" fmla="*/ 1752019 w 9313016"/>
                <a:gd name="connsiteY50" fmla="*/ 0 h 6858000"/>
                <a:gd name="connsiteX51" fmla="*/ 2155804 w 9313016"/>
                <a:gd name="connsiteY51" fmla="*/ 0 h 6858000"/>
                <a:gd name="connsiteX52" fmla="*/ 2103975 w 9313016"/>
                <a:gd name="connsiteY52" fmla="*/ 40789 h 6858000"/>
                <a:gd name="connsiteX53" fmla="*/ 1656310 w 9313016"/>
                <a:gd name="connsiteY53" fmla="*/ 470035 h 6858000"/>
                <a:gd name="connsiteX54" fmla="*/ 806013 w 9313016"/>
                <a:gd name="connsiteY54" fmla="*/ 1841133 h 6858000"/>
                <a:gd name="connsiteX55" fmla="*/ 580685 w 9313016"/>
                <a:gd name="connsiteY55" fmla="*/ 2606364 h 6858000"/>
                <a:gd name="connsiteX56" fmla="*/ 503489 w 9313016"/>
                <a:gd name="connsiteY56" fmla="*/ 3397276 h 6858000"/>
                <a:gd name="connsiteX57" fmla="*/ 570135 w 9313016"/>
                <a:gd name="connsiteY57" fmla="*/ 4188235 h 6858000"/>
                <a:gd name="connsiteX58" fmla="*/ 783387 w 9313016"/>
                <a:gd name="connsiteY58" fmla="*/ 4953850 h 6858000"/>
                <a:gd name="connsiteX59" fmla="*/ 1628014 w 9313016"/>
                <a:gd name="connsiteY59" fmla="*/ 6308245 h 6858000"/>
                <a:gd name="connsiteX60" fmla="*/ 2235998 w 9313016"/>
                <a:gd name="connsiteY60" fmla="*/ 6844829 h 6858000"/>
                <a:gd name="connsiteX61" fmla="*/ 2255028 w 9313016"/>
                <a:gd name="connsiteY61" fmla="*/ 6858000 h 6858000"/>
                <a:gd name="connsiteX62" fmla="*/ 1578787 w 9313016"/>
                <a:gd name="connsiteY62" fmla="*/ 6858000 h 6858000"/>
                <a:gd name="connsiteX63" fmla="*/ 1465153 w 9313016"/>
                <a:gd name="connsiteY63" fmla="*/ 6759050 h 6858000"/>
                <a:gd name="connsiteX64" fmla="*/ 1303650 w 9313016"/>
                <a:gd name="connsiteY64" fmla="*/ 6604267 h 6858000"/>
                <a:gd name="connsiteX65" fmla="*/ 323708 w 9313016"/>
                <a:gd name="connsiteY65" fmla="*/ 5126365 h 6858000"/>
                <a:gd name="connsiteX66" fmla="*/ 872 w 9313016"/>
                <a:gd name="connsiteY66" fmla="*/ 3391228 h 6858000"/>
                <a:gd name="connsiteX67" fmla="*/ 105428 w 9313016"/>
                <a:gd name="connsiteY67" fmla="*/ 2511899 h 6858000"/>
                <a:gd name="connsiteX68" fmla="*/ 384933 w 9313016"/>
                <a:gd name="connsiteY68" fmla="*/ 1670971 h 6858000"/>
                <a:gd name="connsiteX69" fmla="*/ 1433593 w 9313016"/>
                <a:gd name="connsiteY69" fmla="*/ 256095 h 6858000"/>
                <a:gd name="connsiteX70" fmla="*/ 1602664 w 9313016"/>
                <a:gd name="connsiteY70" fmla="*/ 113704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9313016" h="6858000">
                  <a:moveTo>
                    <a:pt x="6993556" y="0"/>
                  </a:moveTo>
                  <a:lnTo>
                    <a:pt x="7358516" y="0"/>
                  </a:lnTo>
                  <a:lnTo>
                    <a:pt x="7475006" y="82722"/>
                  </a:lnTo>
                  <a:cubicBezTo>
                    <a:pt x="7592423" y="169778"/>
                    <a:pt x="7706366" y="261748"/>
                    <a:pt x="7816357" y="358482"/>
                  </a:cubicBezTo>
                  <a:cubicBezTo>
                    <a:pt x="8036559" y="551589"/>
                    <a:pt x="8239655" y="764905"/>
                    <a:pt x="8421752" y="995405"/>
                  </a:cubicBezTo>
                  <a:cubicBezTo>
                    <a:pt x="8604736" y="1225282"/>
                    <a:pt x="8763567" y="1474646"/>
                    <a:pt x="8897059" y="1737211"/>
                  </a:cubicBezTo>
                  <a:cubicBezTo>
                    <a:pt x="9029909" y="2000162"/>
                    <a:pt x="9134317" y="2277990"/>
                    <a:pt x="9206633" y="2564460"/>
                  </a:cubicBezTo>
                  <a:cubicBezTo>
                    <a:pt x="9242322" y="2707791"/>
                    <a:pt x="9269041" y="2853474"/>
                    <a:pt x="9286787" y="3000164"/>
                  </a:cubicBezTo>
                  <a:cubicBezTo>
                    <a:pt x="9304977" y="3146856"/>
                    <a:pt x="9314097" y="3294698"/>
                    <a:pt x="9312914" y="3442493"/>
                  </a:cubicBezTo>
                  <a:cubicBezTo>
                    <a:pt x="9309906" y="3737987"/>
                    <a:pt x="9270717" y="4033288"/>
                    <a:pt x="9190562" y="4316686"/>
                  </a:cubicBezTo>
                  <a:cubicBezTo>
                    <a:pt x="9150486" y="4458240"/>
                    <a:pt x="9103951" y="4597587"/>
                    <a:pt x="9043416" y="4734917"/>
                  </a:cubicBezTo>
                  <a:cubicBezTo>
                    <a:pt x="8982980" y="4871817"/>
                    <a:pt x="8908740" y="5007131"/>
                    <a:pt x="8809657" y="5128718"/>
                  </a:cubicBezTo>
                  <a:cubicBezTo>
                    <a:pt x="8760312" y="5189247"/>
                    <a:pt x="8706137" y="5246945"/>
                    <a:pt x="8645997" y="5297441"/>
                  </a:cubicBezTo>
                  <a:cubicBezTo>
                    <a:pt x="8586252" y="5348274"/>
                    <a:pt x="8522809" y="5393730"/>
                    <a:pt x="8457787" y="5433763"/>
                  </a:cubicBezTo>
                  <a:cubicBezTo>
                    <a:pt x="8392816" y="5474132"/>
                    <a:pt x="8326219" y="5508213"/>
                    <a:pt x="8260803" y="5541237"/>
                  </a:cubicBezTo>
                  <a:cubicBezTo>
                    <a:pt x="8195289" y="5574071"/>
                    <a:pt x="8130023" y="5604838"/>
                    <a:pt x="8066136" y="5635704"/>
                  </a:cubicBezTo>
                  <a:cubicBezTo>
                    <a:pt x="7938313" y="5697433"/>
                    <a:pt x="7815222" y="5762186"/>
                    <a:pt x="7698638" y="5837163"/>
                  </a:cubicBezTo>
                  <a:cubicBezTo>
                    <a:pt x="7582449" y="5912381"/>
                    <a:pt x="7471881" y="5996094"/>
                    <a:pt x="7370135" y="6090081"/>
                  </a:cubicBezTo>
                  <a:cubicBezTo>
                    <a:pt x="7319460" y="6136593"/>
                    <a:pt x="7268881" y="6186082"/>
                    <a:pt x="7218897" y="6235860"/>
                  </a:cubicBezTo>
                  <a:cubicBezTo>
                    <a:pt x="7168763" y="6285493"/>
                    <a:pt x="7119665" y="6336229"/>
                    <a:pt x="7070665" y="6387205"/>
                  </a:cubicBezTo>
                  <a:cubicBezTo>
                    <a:pt x="6972715" y="6489208"/>
                    <a:pt x="6876195" y="6593131"/>
                    <a:pt x="6779035" y="6697100"/>
                  </a:cubicBezTo>
                  <a:cubicBezTo>
                    <a:pt x="6730379" y="6748989"/>
                    <a:pt x="6681528" y="6800878"/>
                    <a:pt x="6631837" y="6852239"/>
                  </a:cubicBezTo>
                  <a:lnTo>
                    <a:pt x="6626221" y="6858000"/>
                  </a:lnTo>
                  <a:lnTo>
                    <a:pt x="6424725" y="6858000"/>
                  </a:lnTo>
                  <a:lnTo>
                    <a:pt x="6527382" y="6756333"/>
                  </a:lnTo>
                  <a:cubicBezTo>
                    <a:pt x="6576726" y="6705932"/>
                    <a:pt x="6625480" y="6654811"/>
                    <a:pt x="6674233" y="6603450"/>
                  </a:cubicBezTo>
                  <a:cubicBezTo>
                    <a:pt x="6771788" y="6500920"/>
                    <a:pt x="6868309" y="6396757"/>
                    <a:pt x="6965813" y="6292932"/>
                  </a:cubicBezTo>
                  <a:lnTo>
                    <a:pt x="7112961" y="6137505"/>
                  </a:lnTo>
                  <a:cubicBezTo>
                    <a:pt x="7162354" y="6085808"/>
                    <a:pt x="7211945" y="6034640"/>
                    <a:pt x="7264790" y="5983710"/>
                  </a:cubicBezTo>
                  <a:cubicBezTo>
                    <a:pt x="7472373" y="5779130"/>
                    <a:pt x="7721610" y="5610648"/>
                    <a:pt x="7974595" y="5470773"/>
                  </a:cubicBezTo>
                  <a:cubicBezTo>
                    <a:pt x="8099903" y="5399395"/>
                    <a:pt x="8224127" y="5332529"/>
                    <a:pt x="8331591" y="5254048"/>
                  </a:cubicBezTo>
                  <a:cubicBezTo>
                    <a:pt x="8439351" y="5176047"/>
                    <a:pt x="8529660" y="5085949"/>
                    <a:pt x="8599807" y="4980010"/>
                  </a:cubicBezTo>
                  <a:cubicBezTo>
                    <a:pt x="8671187" y="4875128"/>
                    <a:pt x="8723982" y="4756086"/>
                    <a:pt x="8766474" y="4631524"/>
                  </a:cubicBezTo>
                  <a:cubicBezTo>
                    <a:pt x="8808968" y="4507010"/>
                    <a:pt x="8840615" y="4375872"/>
                    <a:pt x="8865755" y="4244445"/>
                  </a:cubicBezTo>
                  <a:cubicBezTo>
                    <a:pt x="8871375" y="4211468"/>
                    <a:pt x="8878129" y="4178731"/>
                    <a:pt x="8882911" y="4145659"/>
                  </a:cubicBezTo>
                  <a:lnTo>
                    <a:pt x="8897403" y="4046633"/>
                  </a:lnTo>
                  <a:lnTo>
                    <a:pt x="8908298" y="3947271"/>
                  </a:lnTo>
                  <a:cubicBezTo>
                    <a:pt x="8912389" y="3914247"/>
                    <a:pt x="8913425" y="3880886"/>
                    <a:pt x="8916184" y="3847765"/>
                  </a:cubicBezTo>
                  <a:cubicBezTo>
                    <a:pt x="8925797" y="3715091"/>
                    <a:pt x="8925945" y="3582127"/>
                    <a:pt x="8920670" y="3449597"/>
                  </a:cubicBezTo>
                  <a:lnTo>
                    <a:pt x="8914607" y="3350283"/>
                  </a:lnTo>
                  <a:cubicBezTo>
                    <a:pt x="8911995" y="3317211"/>
                    <a:pt x="8908348" y="3284233"/>
                    <a:pt x="8905340" y="3251209"/>
                  </a:cubicBezTo>
                  <a:cubicBezTo>
                    <a:pt x="8902628" y="3218185"/>
                    <a:pt x="8897551" y="3185305"/>
                    <a:pt x="8893854" y="3152376"/>
                  </a:cubicBezTo>
                  <a:cubicBezTo>
                    <a:pt x="8890305" y="3119399"/>
                    <a:pt x="8884932" y="3086662"/>
                    <a:pt x="8879706" y="3053878"/>
                  </a:cubicBezTo>
                  <a:cubicBezTo>
                    <a:pt x="8858707" y="2922835"/>
                    <a:pt x="8831249" y="2792705"/>
                    <a:pt x="8797531" y="2663966"/>
                  </a:cubicBezTo>
                  <a:cubicBezTo>
                    <a:pt x="8728616" y="2406777"/>
                    <a:pt x="8635497" y="2155109"/>
                    <a:pt x="8520442" y="1911983"/>
                  </a:cubicBezTo>
                  <a:cubicBezTo>
                    <a:pt x="8462667" y="1790541"/>
                    <a:pt x="8400112" y="1670923"/>
                    <a:pt x="8332626" y="1553608"/>
                  </a:cubicBezTo>
                  <a:cubicBezTo>
                    <a:pt x="8265683" y="1436006"/>
                    <a:pt x="8192973" y="1321188"/>
                    <a:pt x="8116317" y="1208529"/>
                  </a:cubicBezTo>
                  <a:cubicBezTo>
                    <a:pt x="8039811" y="1095776"/>
                    <a:pt x="7958079" y="986094"/>
                    <a:pt x="7873293" y="878284"/>
                  </a:cubicBezTo>
                  <a:cubicBezTo>
                    <a:pt x="7787814" y="771002"/>
                    <a:pt x="7697999" y="666551"/>
                    <a:pt x="7604337" y="565125"/>
                  </a:cubicBezTo>
                  <a:cubicBezTo>
                    <a:pt x="7510479" y="463891"/>
                    <a:pt x="7413367" y="364818"/>
                    <a:pt x="7311128" y="270591"/>
                  </a:cubicBezTo>
                  <a:close/>
                  <a:moveTo>
                    <a:pt x="1752019" y="0"/>
                  </a:moveTo>
                  <a:lnTo>
                    <a:pt x="2155804" y="0"/>
                  </a:lnTo>
                  <a:lnTo>
                    <a:pt x="2103975" y="40789"/>
                  </a:lnTo>
                  <a:cubicBezTo>
                    <a:pt x="1943592" y="173585"/>
                    <a:pt x="1793955" y="317500"/>
                    <a:pt x="1656310" y="470035"/>
                  </a:cubicBezTo>
                  <a:cubicBezTo>
                    <a:pt x="1288172" y="876939"/>
                    <a:pt x="1002998" y="1344708"/>
                    <a:pt x="806013" y="1841133"/>
                  </a:cubicBezTo>
                  <a:cubicBezTo>
                    <a:pt x="707818" y="2089538"/>
                    <a:pt x="630868" y="2345480"/>
                    <a:pt x="580685" y="2606364"/>
                  </a:cubicBezTo>
                  <a:cubicBezTo>
                    <a:pt x="530749" y="2867250"/>
                    <a:pt x="504868" y="3132119"/>
                    <a:pt x="503489" y="3397276"/>
                  </a:cubicBezTo>
                  <a:cubicBezTo>
                    <a:pt x="501467" y="3662434"/>
                    <a:pt x="524093" y="3927351"/>
                    <a:pt x="570135" y="4188235"/>
                  </a:cubicBezTo>
                  <a:cubicBezTo>
                    <a:pt x="615734" y="4449264"/>
                    <a:pt x="688642" y="4705493"/>
                    <a:pt x="783387" y="4953850"/>
                  </a:cubicBezTo>
                  <a:cubicBezTo>
                    <a:pt x="974357" y="5449796"/>
                    <a:pt x="1259630" y="5913773"/>
                    <a:pt x="1628014" y="6308245"/>
                  </a:cubicBezTo>
                  <a:cubicBezTo>
                    <a:pt x="1812182" y="6505481"/>
                    <a:pt x="2016215" y="6685052"/>
                    <a:pt x="2235998" y="6844829"/>
                  </a:cubicBezTo>
                  <a:lnTo>
                    <a:pt x="2255028" y="6858000"/>
                  </a:lnTo>
                  <a:lnTo>
                    <a:pt x="1578787" y="6858000"/>
                  </a:lnTo>
                  <a:lnTo>
                    <a:pt x="1465153" y="6759050"/>
                  </a:lnTo>
                  <a:cubicBezTo>
                    <a:pt x="1410086" y="6708726"/>
                    <a:pt x="1356236" y="6657104"/>
                    <a:pt x="1303650" y="6604267"/>
                  </a:cubicBezTo>
                  <a:cubicBezTo>
                    <a:pt x="883506" y="6181043"/>
                    <a:pt x="548150" y="5676072"/>
                    <a:pt x="323708" y="5126365"/>
                  </a:cubicBezTo>
                  <a:cubicBezTo>
                    <a:pt x="97737" y="4577139"/>
                    <a:pt x="-10958" y="3981927"/>
                    <a:pt x="872" y="3391228"/>
                  </a:cubicBezTo>
                  <a:cubicBezTo>
                    <a:pt x="5951" y="3095783"/>
                    <a:pt x="40506" y="2800528"/>
                    <a:pt x="105428" y="2511899"/>
                  </a:cubicBezTo>
                  <a:cubicBezTo>
                    <a:pt x="170104" y="2223317"/>
                    <a:pt x="262089" y="1940399"/>
                    <a:pt x="384933" y="1670971"/>
                  </a:cubicBezTo>
                  <a:cubicBezTo>
                    <a:pt x="629092" y="1131344"/>
                    <a:pt x="991955" y="646919"/>
                    <a:pt x="1433593" y="256095"/>
                  </a:cubicBezTo>
                  <a:cubicBezTo>
                    <a:pt x="1488791" y="207206"/>
                    <a:pt x="1545179" y="159733"/>
                    <a:pt x="1602664" y="113704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308677BE-069B-4A4D-8732-E26B6EF5671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59468" y="3985"/>
              <a:ext cx="9065550" cy="6858000"/>
            </a:xfrm>
            <a:custGeom>
              <a:avLst/>
              <a:gdLst>
                <a:gd name="connsiteX0" fmla="*/ 1839951 w 9065550"/>
                <a:gd name="connsiteY0" fmla="*/ 0 h 6858000"/>
                <a:gd name="connsiteX1" fmla="*/ 6979427 w 9065550"/>
                <a:gd name="connsiteY1" fmla="*/ 0 h 6858000"/>
                <a:gd name="connsiteX2" fmla="*/ 6989586 w 9065550"/>
                <a:gd name="connsiteY2" fmla="*/ 6825 h 6858000"/>
                <a:gd name="connsiteX3" fmla="*/ 8932062 w 9065550"/>
                <a:gd name="connsiteY3" fmla="*/ 4580835 h 6858000"/>
                <a:gd name="connsiteX4" fmla="*/ 7166294 w 9065550"/>
                <a:gd name="connsiteY4" fmla="*/ 6259703 h 6858000"/>
                <a:gd name="connsiteX5" fmla="*/ 6868878 w 9065550"/>
                <a:gd name="connsiteY5" fmla="*/ 6564765 h 6858000"/>
                <a:gd name="connsiteX6" fmla="*/ 6591881 w 9065550"/>
                <a:gd name="connsiteY6" fmla="*/ 6858000 h 6858000"/>
                <a:gd name="connsiteX7" fmla="*/ 5184648 w 9065550"/>
                <a:gd name="connsiteY7" fmla="*/ 6858000 h 6858000"/>
                <a:gd name="connsiteX8" fmla="*/ 5244877 w 9065550"/>
                <a:gd name="connsiteY8" fmla="*/ 6817615 h 6858000"/>
                <a:gd name="connsiteX9" fmla="*/ 6033853 w 9065550"/>
                <a:gd name="connsiteY9" fmla="*/ 6069135 h 6858000"/>
                <a:gd name="connsiteX10" fmla="*/ 6480248 w 9065550"/>
                <a:gd name="connsiteY10" fmla="*/ 5607082 h 6858000"/>
                <a:gd name="connsiteX11" fmla="*/ 7551502 w 9065550"/>
                <a:gd name="connsiteY11" fmla="*/ 4859004 h 6858000"/>
                <a:gd name="connsiteX12" fmla="*/ 7844227 w 9065550"/>
                <a:gd name="connsiteY12" fmla="*/ 4683074 h 6858000"/>
                <a:gd name="connsiteX13" fmla="*/ 8005810 w 9065550"/>
                <a:gd name="connsiteY13" fmla="*/ 4330239 h 6858000"/>
                <a:gd name="connsiteX14" fmla="*/ 8016191 w 9065550"/>
                <a:gd name="connsiteY14" fmla="*/ 2956574 h 6858000"/>
                <a:gd name="connsiteX15" fmla="*/ 7346424 w 9065550"/>
                <a:gd name="connsiteY15" fmla="*/ 1636739 h 6858000"/>
                <a:gd name="connsiteX16" fmla="*/ 5995751 w 9065550"/>
                <a:gd name="connsiteY16" fmla="*/ 493319 h 6858000"/>
                <a:gd name="connsiteX17" fmla="*/ 4494836 w 9065550"/>
                <a:gd name="connsiteY17" fmla="*/ 75383 h 6858000"/>
                <a:gd name="connsiteX18" fmla="*/ 2002499 w 9065550"/>
                <a:gd name="connsiteY18" fmla="*/ 1094261 h 6858000"/>
                <a:gd name="connsiteX19" fmla="*/ 1241306 w 9065550"/>
                <a:gd name="connsiteY19" fmla="*/ 2206935 h 6858000"/>
                <a:gd name="connsiteX20" fmla="*/ 961736 w 9065550"/>
                <a:gd name="connsiteY20" fmla="*/ 3573719 h 6858000"/>
                <a:gd name="connsiteX21" fmla="*/ 1193878 w 9065550"/>
                <a:gd name="connsiteY21" fmla="*/ 4824208 h 6858000"/>
                <a:gd name="connsiteX22" fmla="*/ 1832096 w 9065550"/>
                <a:gd name="connsiteY22" fmla="*/ 5873050 h 6858000"/>
                <a:gd name="connsiteX23" fmla="*/ 3010752 w 9065550"/>
                <a:gd name="connsiteY23" fmla="*/ 6749475 h 6858000"/>
                <a:gd name="connsiteX24" fmla="*/ 3187037 w 9065550"/>
                <a:gd name="connsiteY24" fmla="*/ 6824756 h 6858000"/>
                <a:gd name="connsiteX25" fmla="*/ 3278211 w 9065550"/>
                <a:gd name="connsiteY25" fmla="*/ 6858000 h 6858000"/>
                <a:gd name="connsiteX26" fmla="*/ 1480830 w 9065550"/>
                <a:gd name="connsiteY26" fmla="*/ 6858000 h 6858000"/>
                <a:gd name="connsiteX27" fmla="*/ 1427607 w 9065550"/>
                <a:gd name="connsiteY27" fmla="*/ 6811515 h 6858000"/>
                <a:gd name="connsiteX28" fmla="*/ 1100739 w 9065550"/>
                <a:gd name="connsiteY28" fmla="*/ 6477651 h 6858000"/>
                <a:gd name="connsiteX29" fmla="*/ 0 w 9065550"/>
                <a:gd name="connsiteY29" fmla="*/ 3573620 h 6858000"/>
                <a:gd name="connsiteX30" fmla="*/ 1805513 w 9065550"/>
                <a:gd name="connsiteY30" fmla="*/ 24133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9065550" h="6858000">
                  <a:moveTo>
                    <a:pt x="1839951" y="0"/>
                  </a:moveTo>
                  <a:lnTo>
                    <a:pt x="6979427" y="0"/>
                  </a:lnTo>
                  <a:lnTo>
                    <a:pt x="6989586" y="6825"/>
                  </a:lnTo>
                  <a:cubicBezTo>
                    <a:pt x="8438828" y="1031353"/>
                    <a:pt x="9439169" y="2823601"/>
                    <a:pt x="8932062" y="4580835"/>
                  </a:cubicBezTo>
                  <a:cubicBezTo>
                    <a:pt x="8592517" y="5757293"/>
                    <a:pt x="7979652" y="5458140"/>
                    <a:pt x="7166294" y="6259703"/>
                  </a:cubicBezTo>
                  <a:cubicBezTo>
                    <a:pt x="7064618" y="6359905"/>
                    <a:pt x="6966014" y="6462297"/>
                    <a:pt x="6868878" y="6564765"/>
                  </a:cubicBezTo>
                  <a:lnTo>
                    <a:pt x="6591881" y="6858000"/>
                  </a:lnTo>
                  <a:lnTo>
                    <a:pt x="5184648" y="6858000"/>
                  </a:lnTo>
                  <a:lnTo>
                    <a:pt x="5244877" y="6817615"/>
                  </a:lnTo>
                  <a:cubicBezTo>
                    <a:pt x="5481027" y="6649287"/>
                    <a:pt x="5723665" y="6398593"/>
                    <a:pt x="6033853" y="6069135"/>
                  </a:cubicBezTo>
                  <a:cubicBezTo>
                    <a:pt x="6175680" y="5918484"/>
                    <a:pt x="6322395" y="5762660"/>
                    <a:pt x="6480248" y="5607082"/>
                  </a:cubicBezTo>
                  <a:cubicBezTo>
                    <a:pt x="6893276" y="5200077"/>
                    <a:pt x="7273697" y="5002920"/>
                    <a:pt x="7551502" y="4859004"/>
                  </a:cubicBezTo>
                  <a:cubicBezTo>
                    <a:pt x="7687884" y="4788339"/>
                    <a:pt x="7795540" y="4732559"/>
                    <a:pt x="7844227" y="4683074"/>
                  </a:cubicBezTo>
                  <a:cubicBezTo>
                    <a:pt x="7898759" y="4627636"/>
                    <a:pt x="7956165" y="4502313"/>
                    <a:pt x="8005810" y="4330239"/>
                  </a:cubicBezTo>
                  <a:cubicBezTo>
                    <a:pt x="8132968" y="3889611"/>
                    <a:pt x="8136446" y="3427460"/>
                    <a:pt x="8016191" y="2956574"/>
                  </a:cubicBezTo>
                  <a:cubicBezTo>
                    <a:pt x="7900876" y="2505064"/>
                    <a:pt x="7669287" y="2048671"/>
                    <a:pt x="7346424" y="1636739"/>
                  </a:cubicBezTo>
                  <a:cubicBezTo>
                    <a:pt x="6979764" y="1168830"/>
                    <a:pt x="6512706" y="773489"/>
                    <a:pt x="5995751" y="493319"/>
                  </a:cubicBezTo>
                  <a:cubicBezTo>
                    <a:pt x="5491195" y="219884"/>
                    <a:pt x="4972174" y="75383"/>
                    <a:pt x="4494836" y="75383"/>
                  </a:cubicBezTo>
                  <a:cubicBezTo>
                    <a:pt x="3554318" y="75383"/>
                    <a:pt x="2669191" y="437197"/>
                    <a:pt x="2002499" y="1094261"/>
                  </a:cubicBezTo>
                  <a:cubicBezTo>
                    <a:pt x="1676360" y="1415667"/>
                    <a:pt x="1420225" y="1790023"/>
                    <a:pt x="1241306" y="2206935"/>
                  </a:cubicBezTo>
                  <a:cubicBezTo>
                    <a:pt x="1055782" y="2639169"/>
                    <a:pt x="961736" y="3099027"/>
                    <a:pt x="961736" y="3573719"/>
                  </a:cubicBezTo>
                  <a:cubicBezTo>
                    <a:pt x="961736" y="4005124"/>
                    <a:pt x="1039805" y="4425841"/>
                    <a:pt x="1193878" y="4824208"/>
                  </a:cubicBezTo>
                  <a:cubicBezTo>
                    <a:pt x="1342457" y="5208423"/>
                    <a:pt x="1557214" y="5561306"/>
                    <a:pt x="1832096" y="5873050"/>
                  </a:cubicBezTo>
                  <a:cubicBezTo>
                    <a:pt x="2157126" y="6241599"/>
                    <a:pt x="2564661" y="6544656"/>
                    <a:pt x="3010752" y="6749475"/>
                  </a:cubicBezTo>
                  <a:cubicBezTo>
                    <a:pt x="3069003" y="6776219"/>
                    <a:pt x="3127773" y="6801314"/>
                    <a:pt x="3187037" y="6824756"/>
                  </a:cubicBezTo>
                  <a:lnTo>
                    <a:pt x="3278211" y="6858000"/>
                  </a:lnTo>
                  <a:lnTo>
                    <a:pt x="1480830" y="6858000"/>
                  </a:lnTo>
                  <a:lnTo>
                    <a:pt x="1427607" y="6811515"/>
                  </a:lnTo>
                  <a:cubicBezTo>
                    <a:pt x="1312870" y="6705919"/>
                    <a:pt x="1203751" y="6594470"/>
                    <a:pt x="1100739" y="6477651"/>
                  </a:cubicBezTo>
                  <a:cubicBezTo>
                    <a:pt x="415045" y="5700097"/>
                    <a:pt x="0" y="4684635"/>
                    <a:pt x="0" y="3573620"/>
                  </a:cubicBezTo>
                  <a:cubicBezTo>
                    <a:pt x="0" y="2121118"/>
                    <a:pt x="709459" y="831902"/>
                    <a:pt x="1805513" y="24133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9A9A575B-DD07-4388-963B-0AF3FDDCF3C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48217" y="3985"/>
              <a:ext cx="9088051" cy="6858000"/>
            </a:xfrm>
            <a:custGeom>
              <a:avLst/>
              <a:gdLst>
                <a:gd name="connsiteX0" fmla="*/ 5158786 w 9088051"/>
                <a:gd name="connsiteY0" fmla="*/ 0 h 6858000"/>
                <a:gd name="connsiteX1" fmla="*/ 6996771 w 9088051"/>
                <a:gd name="connsiteY1" fmla="*/ 0 h 6858000"/>
                <a:gd name="connsiteX2" fmla="*/ 7006955 w 9088051"/>
                <a:gd name="connsiteY2" fmla="*/ 6825 h 6858000"/>
                <a:gd name="connsiteX3" fmla="*/ 8954230 w 9088051"/>
                <a:gd name="connsiteY3" fmla="*/ 4580835 h 6858000"/>
                <a:gd name="connsiteX4" fmla="*/ 7184080 w 9088051"/>
                <a:gd name="connsiteY4" fmla="*/ 6259703 h 6858000"/>
                <a:gd name="connsiteX5" fmla="*/ 6885926 w 9088051"/>
                <a:gd name="connsiteY5" fmla="*/ 6564765 h 6858000"/>
                <a:gd name="connsiteX6" fmla="*/ 6608241 w 9088051"/>
                <a:gd name="connsiteY6" fmla="*/ 6858000 h 6858000"/>
                <a:gd name="connsiteX7" fmla="*/ 5462870 w 9088051"/>
                <a:gd name="connsiteY7" fmla="*/ 6858000 h 6858000"/>
                <a:gd name="connsiteX8" fmla="*/ 5529056 w 9088051"/>
                <a:gd name="connsiteY8" fmla="*/ 6804645 h 6858000"/>
                <a:gd name="connsiteX9" fmla="*/ 6167613 w 9088051"/>
                <a:gd name="connsiteY9" fmla="*/ 6173667 h 6858000"/>
                <a:gd name="connsiteX10" fmla="*/ 6610973 w 9088051"/>
                <a:gd name="connsiteY10" fmla="*/ 5715860 h 6858000"/>
                <a:gd name="connsiteX11" fmla="*/ 7646083 w 9088051"/>
                <a:gd name="connsiteY11" fmla="*/ 4995842 h 6858000"/>
                <a:gd name="connsiteX12" fmla="*/ 7980054 w 9088051"/>
                <a:gd name="connsiteY12" fmla="*/ 4790095 h 6858000"/>
                <a:gd name="connsiteX13" fmla="*/ 8180437 w 9088051"/>
                <a:gd name="connsiteY13" fmla="*/ 4371964 h 6858000"/>
                <a:gd name="connsiteX14" fmla="*/ 8192058 w 9088051"/>
                <a:gd name="connsiteY14" fmla="*/ 2919242 h 6858000"/>
                <a:gd name="connsiteX15" fmla="*/ 7492638 w 9088051"/>
                <a:gd name="connsiteY15" fmla="*/ 1542845 h 6858000"/>
                <a:gd name="connsiteX16" fmla="*/ 6089097 w 9088051"/>
                <a:gd name="connsiteY16" fmla="*/ 357847 h 6858000"/>
                <a:gd name="connsiteX17" fmla="*/ 5288639 w 9088051"/>
                <a:gd name="connsiteY17" fmla="*/ 31627 h 6858000"/>
                <a:gd name="connsiteX18" fmla="*/ 1844517 w 9088051"/>
                <a:gd name="connsiteY18" fmla="*/ 0 h 6858000"/>
                <a:gd name="connsiteX19" fmla="*/ 3734467 w 9088051"/>
                <a:gd name="connsiteY19" fmla="*/ 0 h 6858000"/>
                <a:gd name="connsiteX20" fmla="*/ 3603618 w 9088051"/>
                <a:gd name="connsiteY20" fmla="*/ 28853 h 6858000"/>
                <a:gd name="connsiteX21" fmla="*/ 1892878 w 9088051"/>
                <a:gd name="connsiteY21" fmla="*/ 985434 h 6858000"/>
                <a:gd name="connsiteX22" fmla="*/ 1096045 w 9088051"/>
                <a:gd name="connsiteY22" fmla="*/ 2147349 h 6858000"/>
                <a:gd name="connsiteX23" fmla="*/ 803453 w 9088051"/>
                <a:gd name="connsiteY23" fmla="*/ 3573669 h 6858000"/>
                <a:gd name="connsiteX24" fmla="*/ 1046377 w 9088051"/>
                <a:gd name="connsiteY24" fmla="*/ 4878573 h 6858000"/>
                <a:gd name="connsiteX25" fmla="*/ 1714473 w 9088051"/>
                <a:gd name="connsiteY25" fmla="*/ 5973776 h 6858000"/>
                <a:gd name="connsiteX26" fmla="*/ 2776083 w 9088051"/>
                <a:gd name="connsiteY26" fmla="*/ 6804641 h 6858000"/>
                <a:gd name="connsiteX27" fmla="*/ 2884836 w 9088051"/>
                <a:gd name="connsiteY27" fmla="*/ 6858000 h 6858000"/>
                <a:gd name="connsiteX28" fmla="*/ 1484505 w 9088051"/>
                <a:gd name="connsiteY28" fmla="*/ 6858000 h 6858000"/>
                <a:gd name="connsiteX29" fmla="*/ 1431151 w 9088051"/>
                <a:gd name="connsiteY29" fmla="*/ 6811515 h 6858000"/>
                <a:gd name="connsiteX30" fmla="*/ 1103471 w 9088051"/>
                <a:gd name="connsiteY30" fmla="*/ 6477651 h 6858000"/>
                <a:gd name="connsiteX31" fmla="*/ 0 w 9088051"/>
                <a:gd name="connsiteY31" fmla="*/ 3573620 h 6858000"/>
                <a:gd name="connsiteX32" fmla="*/ 1809994 w 9088051"/>
                <a:gd name="connsiteY32" fmla="*/ 24133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9088051" h="6858000">
                  <a:moveTo>
                    <a:pt x="5158786" y="0"/>
                  </a:moveTo>
                  <a:lnTo>
                    <a:pt x="6996771" y="0"/>
                  </a:lnTo>
                  <a:lnTo>
                    <a:pt x="7006955" y="6825"/>
                  </a:lnTo>
                  <a:cubicBezTo>
                    <a:pt x="8459794" y="1031353"/>
                    <a:pt x="9462596" y="2823601"/>
                    <a:pt x="8954230" y="4580835"/>
                  </a:cubicBezTo>
                  <a:cubicBezTo>
                    <a:pt x="8613842" y="5757293"/>
                    <a:pt x="7999457" y="5458140"/>
                    <a:pt x="7184080" y="6259703"/>
                  </a:cubicBezTo>
                  <a:cubicBezTo>
                    <a:pt x="7082152" y="6359905"/>
                    <a:pt x="6983303" y="6462297"/>
                    <a:pt x="6885926" y="6564765"/>
                  </a:cubicBezTo>
                  <a:lnTo>
                    <a:pt x="6608241" y="6858000"/>
                  </a:lnTo>
                  <a:lnTo>
                    <a:pt x="5462870" y="6858000"/>
                  </a:lnTo>
                  <a:lnTo>
                    <a:pt x="5529056" y="6804645"/>
                  </a:lnTo>
                  <a:cubicBezTo>
                    <a:pt x="5740217" y="6626505"/>
                    <a:pt x="5949382" y="6404876"/>
                    <a:pt x="6167613" y="6173667"/>
                  </a:cubicBezTo>
                  <a:cubicBezTo>
                    <a:pt x="6308782" y="6024091"/>
                    <a:pt x="6454799" y="5869390"/>
                    <a:pt x="6610973" y="5715860"/>
                  </a:cubicBezTo>
                  <a:cubicBezTo>
                    <a:pt x="7007847" y="5325741"/>
                    <a:pt x="7376733" y="5135074"/>
                    <a:pt x="7646083" y="4995842"/>
                  </a:cubicBezTo>
                  <a:cubicBezTo>
                    <a:pt x="7816858" y="4907561"/>
                    <a:pt x="7916545" y="4854514"/>
                    <a:pt x="7980054" y="4790095"/>
                  </a:cubicBezTo>
                  <a:cubicBezTo>
                    <a:pt x="8054629" y="4714405"/>
                    <a:pt x="8122031" y="4573758"/>
                    <a:pt x="8180437" y="4371964"/>
                  </a:cubicBezTo>
                  <a:cubicBezTo>
                    <a:pt x="8315441" y="3905228"/>
                    <a:pt x="8319381" y="3416431"/>
                    <a:pt x="8192058" y="2919242"/>
                  </a:cubicBezTo>
                  <a:cubicBezTo>
                    <a:pt x="8071251" y="2447381"/>
                    <a:pt x="7829388" y="1971467"/>
                    <a:pt x="7492638" y="1542845"/>
                  </a:cubicBezTo>
                  <a:cubicBezTo>
                    <a:pt x="7111829" y="1058099"/>
                    <a:pt x="6626484" y="648361"/>
                    <a:pt x="6089097" y="357847"/>
                  </a:cubicBezTo>
                  <a:cubicBezTo>
                    <a:pt x="5824244" y="214687"/>
                    <a:pt x="5554957" y="105262"/>
                    <a:pt x="5288639" y="31627"/>
                  </a:cubicBezTo>
                  <a:close/>
                  <a:moveTo>
                    <a:pt x="1844517" y="0"/>
                  </a:moveTo>
                  <a:lnTo>
                    <a:pt x="3734467" y="0"/>
                  </a:lnTo>
                  <a:lnTo>
                    <a:pt x="3603618" y="28853"/>
                  </a:lnTo>
                  <a:cubicBezTo>
                    <a:pt x="2962049" y="186733"/>
                    <a:pt x="2373277" y="513136"/>
                    <a:pt x="1892878" y="985434"/>
                  </a:cubicBezTo>
                  <a:cubicBezTo>
                    <a:pt x="1551428" y="1321091"/>
                    <a:pt x="1283341" y="1711990"/>
                    <a:pt x="1096045" y="2147349"/>
                  </a:cubicBezTo>
                  <a:cubicBezTo>
                    <a:pt x="901876" y="2598519"/>
                    <a:pt x="803453" y="3078432"/>
                    <a:pt x="803453" y="3573669"/>
                  </a:cubicBezTo>
                  <a:cubicBezTo>
                    <a:pt x="803453" y="4023717"/>
                    <a:pt x="885151" y="4462735"/>
                    <a:pt x="1046377" y="4878573"/>
                  </a:cubicBezTo>
                  <a:cubicBezTo>
                    <a:pt x="1201945" y="5279770"/>
                    <a:pt x="1426681" y="5648221"/>
                    <a:pt x="1714473" y="5973776"/>
                  </a:cubicBezTo>
                  <a:cubicBezTo>
                    <a:pt x="2012357" y="6310732"/>
                    <a:pt x="2376505" y="6595304"/>
                    <a:pt x="2776083" y="6804641"/>
                  </a:cubicBezTo>
                  <a:lnTo>
                    <a:pt x="2884836" y="6858000"/>
                  </a:lnTo>
                  <a:lnTo>
                    <a:pt x="1484505" y="6858000"/>
                  </a:lnTo>
                  <a:lnTo>
                    <a:pt x="1431151" y="6811515"/>
                  </a:lnTo>
                  <a:cubicBezTo>
                    <a:pt x="1316128" y="6705919"/>
                    <a:pt x="1206738" y="6594470"/>
                    <a:pt x="1103471" y="6477651"/>
                  </a:cubicBezTo>
                  <a:cubicBezTo>
                    <a:pt x="416075" y="5700097"/>
                    <a:pt x="0" y="4684635"/>
                    <a:pt x="0" y="3573620"/>
                  </a:cubicBezTo>
                  <a:cubicBezTo>
                    <a:pt x="0" y="2121118"/>
                    <a:pt x="711220" y="831902"/>
                    <a:pt x="1809994" y="24133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D55285E4-21EB-4EC1-AB8E-36E881E8992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29061" y="3985"/>
              <a:ext cx="9107210" cy="6858000"/>
            </a:xfrm>
            <a:custGeom>
              <a:avLst/>
              <a:gdLst>
                <a:gd name="connsiteX0" fmla="*/ 6184722 w 9107210"/>
                <a:gd name="connsiteY0" fmla="*/ 0 h 6858000"/>
                <a:gd name="connsiteX1" fmla="*/ 6985680 w 9107210"/>
                <a:gd name="connsiteY1" fmla="*/ 0 h 6858000"/>
                <a:gd name="connsiteX2" fmla="*/ 7324323 w 9107210"/>
                <a:gd name="connsiteY2" fmla="*/ 247136 h 6858000"/>
                <a:gd name="connsiteX3" fmla="*/ 7652712 w 9107210"/>
                <a:gd name="connsiteY3" fmla="*/ 528495 h 6858000"/>
                <a:gd name="connsiteX4" fmla="*/ 8236677 w 9107210"/>
                <a:gd name="connsiteY4" fmla="*/ 1166289 h 6858000"/>
                <a:gd name="connsiteX5" fmla="*/ 8704298 w 9107210"/>
                <a:gd name="connsiteY5" fmla="*/ 1897038 h 6858000"/>
                <a:gd name="connsiteX6" fmla="*/ 8885160 w 9107210"/>
                <a:gd name="connsiteY6" fmla="*/ 2294087 h 6858000"/>
                <a:gd name="connsiteX7" fmla="*/ 8924247 w 9107210"/>
                <a:gd name="connsiteY7" fmla="*/ 2396286 h 6858000"/>
                <a:gd name="connsiteX8" fmla="*/ 8960022 w 9107210"/>
                <a:gd name="connsiteY8" fmla="*/ 2499767 h 6858000"/>
                <a:gd name="connsiteX9" fmla="*/ 8991720 w 9107210"/>
                <a:gd name="connsiteY9" fmla="*/ 2604671 h 6858000"/>
                <a:gd name="connsiteX10" fmla="*/ 9019646 w 9107210"/>
                <a:gd name="connsiteY10" fmla="*/ 2710708 h 6858000"/>
                <a:gd name="connsiteX11" fmla="*/ 9105822 w 9107210"/>
                <a:gd name="connsiteY11" fmla="*/ 3582266 h 6858000"/>
                <a:gd name="connsiteX12" fmla="*/ 9057716 w 9107210"/>
                <a:gd name="connsiteY12" fmla="*/ 4017873 h 6858000"/>
                <a:gd name="connsiteX13" fmla="*/ 8945600 w 9107210"/>
                <a:gd name="connsiteY13" fmla="*/ 4439659 h 6858000"/>
                <a:gd name="connsiteX14" fmla="*/ 8796080 w 9107210"/>
                <a:gd name="connsiteY14" fmla="*/ 4847428 h 6858000"/>
                <a:gd name="connsiteX15" fmla="*/ 8702056 w 9107210"/>
                <a:gd name="connsiteY15" fmla="*/ 5050108 h 6858000"/>
                <a:gd name="connsiteX16" fmla="*/ 8581125 w 9107210"/>
                <a:gd name="connsiteY16" fmla="*/ 5247525 h 6858000"/>
                <a:gd name="connsiteX17" fmla="*/ 8426254 w 9107210"/>
                <a:gd name="connsiteY17" fmla="*/ 5429647 h 6858000"/>
                <a:gd name="connsiteX18" fmla="*/ 8337174 w 9107210"/>
                <a:gd name="connsiteY18" fmla="*/ 5510552 h 6858000"/>
                <a:gd name="connsiteX19" fmla="*/ 8243200 w 9107210"/>
                <a:gd name="connsiteY19" fmla="*/ 5582948 h 6858000"/>
                <a:gd name="connsiteX20" fmla="*/ 7868330 w 9107210"/>
                <a:gd name="connsiteY20" fmla="*/ 5811104 h 6858000"/>
                <a:gd name="connsiteX21" fmla="*/ 7538916 w 9107210"/>
                <a:gd name="connsiteY21" fmla="*/ 6018899 h 6858000"/>
                <a:gd name="connsiteX22" fmla="*/ 7391280 w 9107210"/>
                <a:gd name="connsiteY22" fmla="*/ 6134132 h 6858000"/>
                <a:gd name="connsiteX23" fmla="*/ 7252511 w 9107210"/>
                <a:gd name="connsiteY23" fmla="*/ 6259105 h 6858000"/>
                <a:gd name="connsiteX24" fmla="*/ 7185601 w 9107210"/>
                <a:gd name="connsiteY24" fmla="*/ 6325894 h 6858000"/>
                <a:gd name="connsiteX25" fmla="*/ 7116651 w 9107210"/>
                <a:gd name="connsiteY25" fmla="*/ 6397010 h 6858000"/>
                <a:gd name="connsiteX26" fmla="*/ 6978545 w 9107210"/>
                <a:gd name="connsiteY26" fmla="*/ 6541607 h 6858000"/>
                <a:gd name="connsiteX27" fmla="*/ 6693009 w 9107210"/>
                <a:gd name="connsiteY27" fmla="*/ 6832716 h 6858000"/>
                <a:gd name="connsiteX28" fmla="*/ 6667488 w 9107210"/>
                <a:gd name="connsiteY28" fmla="*/ 6858000 h 6858000"/>
                <a:gd name="connsiteX29" fmla="*/ 6056793 w 9107210"/>
                <a:gd name="connsiteY29" fmla="*/ 6858000 h 6858000"/>
                <a:gd name="connsiteX30" fmla="*/ 6077345 w 9107210"/>
                <a:gd name="connsiteY30" fmla="*/ 6835420 h 6858000"/>
                <a:gd name="connsiteX31" fmla="*/ 6208519 w 9107210"/>
                <a:gd name="connsiteY31" fmla="*/ 6683989 h 6858000"/>
                <a:gd name="connsiteX32" fmla="*/ 6340001 w 9107210"/>
                <a:gd name="connsiteY32" fmla="*/ 6529852 h 6858000"/>
                <a:gd name="connsiteX33" fmla="*/ 6611419 w 9107210"/>
                <a:gd name="connsiteY33" fmla="*/ 6219317 h 6858000"/>
                <a:gd name="connsiteX34" fmla="*/ 6757678 w 9107210"/>
                <a:gd name="connsiteY34" fmla="*/ 6068228 h 6858000"/>
                <a:gd name="connsiteX35" fmla="*/ 6833713 w 9107210"/>
                <a:gd name="connsiteY35" fmla="*/ 5994061 h 6858000"/>
                <a:gd name="connsiteX36" fmla="*/ 6915148 w 9107210"/>
                <a:gd name="connsiteY36" fmla="*/ 5918812 h 6858000"/>
                <a:gd name="connsiteX37" fmla="*/ 7276311 w 9107210"/>
                <a:gd name="connsiteY37" fmla="*/ 5650229 h 6858000"/>
                <a:gd name="connsiteX38" fmla="*/ 7664942 w 9107210"/>
                <a:gd name="connsiteY38" fmla="*/ 5445681 h 6858000"/>
                <a:gd name="connsiteX39" fmla="*/ 7848505 w 9107210"/>
                <a:gd name="connsiteY39" fmla="*/ 5358333 h 6858000"/>
                <a:gd name="connsiteX40" fmla="*/ 8011785 w 9107210"/>
                <a:gd name="connsiteY40" fmla="*/ 5267788 h 6858000"/>
                <a:gd name="connsiteX41" fmla="*/ 8260273 w 9107210"/>
                <a:gd name="connsiteY41" fmla="*/ 5034370 h 6858000"/>
                <a:gd name="connsiteX42" fmla="*/ 8417589 w 9107210"/>
                <a:gd name="connsiteY42" fmla="*/ 4714488 h 6858000"/>
                <a:gd name="connsiteX43" fmla="*/ 8495000 w 9107210"/>
                <a:gd name="connsiteY43" fmla="*/ 4346409 h 6858000"/>
                <a:gd name="connsiteX44" fmla="*/ 8508556 w 9107210"/>
                <a:gd name="connsiteY44" fmla="*/ 3971101 h 6858000"/>
                <a:gd name="connsiteX45" fmla="*/ 8483330 w 9107210"/>
                <a:gd name="connsiteY45" fmla="*/ 3600710 h 6858000"/>
                <a:gd name="connsiteX46" fmla="*/ 8425336 w 9107210"/>
                <a:gd name="connsiteY46" fmla="*/ 3236121 h 6858000"/>
                <a:gd name="connsiteX47" fmla="*/ 8334575 w 9107210"/>
                <a:gd name="connsiteY47" fmla="*/ 2877977 h 6858000"/>
                <a:gd name="connsiteX48" fmla="*/ 8087513 w 9107210"/>
                <a:gd name="connsiteY48" fmla="*/ 2174622 h 6858000"/>
                <a:gd name="connsiteX49" fmla="*/ 7723650 w 9107210"/>
                <a:gd name="connsiteY49" fmla="*/ 1507613 h 6858000"/>
                <a:gd name="connsiteX50" fmla="*/ 7501815 w 9107210"/>
                <a:gd name="connsiteY50" fmla="*/ 1192947 h 6858000"/>
                <a:gd name="connsiteX51" fmla="*/ 7254399 w 9107210"/>
                <a:gd name="connsiteY51" fmla="*/ 894361 h 6858000"/>
                <a:gd name="connsiteX52" fmla="*/ 6689339 w 9107210"/>
                <a:gd name="connsiteY52" fmla="*/ 354046 h 6858000"/>
                <a:gd name="connsiteX53" fmla="*/ 6206651 w 9107210"/>
                <a:gd name="connsiteY53" fmla="*/ 12626 h 6858000"/>
                <a:gd name="connsiteX54" fmla="*/ 1827105 w 9107210"/>
                <a:gd name="connsiteY54" fmla="*/ 0 h 6858000"/>
                <a:gd name="connsiteX55" fmla="*/ 2807607 w 9107210"/>
                <a:gd name="connsiteY55" fmla="*/ 0 h 6858000"/>
                <a:gd name="connsiteX56" fmla="*/ 2667958 w 9107210"/>
                <a:gd name="connsiteY56" fmla="*/ 88235 h 6858000"/>
                <a:gd name="connsiteX57" fmla="*/ 2354723 w 9107210"/>
                <a:gd name="connsiteY57" fmla="*/ 314947 h 6858000"/>
                <a:gd name="connsiteX58" fmla="*/ 2059963 w 9107210"/>
                <a:gd name="connsiteY58" fmla="*/ 561545 h 6858000"/>
                <a:gd name="connsiteX59" fmla="*/ 1780798 w 9107210"/>
                <a:gd name="connsiteY59" fmla="*/ 824425 h 6858000"/>
                <a:gd name="connsiteX60" fmla="*/ 954714 w 9107210"/>
                <a:gd name="connsiteY60" fmla="*/ 2094309 h 6858000"/>
                <a:gd name="connsiteX61" fmla="*/ 732676 w 9107210"/>
                <a:gd name="connsiteY61" fmla="*/ 2813646 h 6858000"/>
                <a:gd name="connsiteX62" fmla="*/ 673867 w 9107210"/>
                <a:gd name="connsiteY62" fmla="*/ 3183989 h 6858000"/>
                <a:gd name="connsiteX63" fmla="*/ 647621 w 9107210"/>
                <a:gd name="connsiteY63" fmla="*/ 3557281 h 6858000"/>
                <a:gd name="connsiteX64" fmla="*/ 653381 w 9107210"/>
                <a:gd name="connsiteY64" fmla="*/ 3931214 h 6858000"/>
                <a:gd name="connsiteX65" fmla="*/ 690428 w 9107210"/>
                <a:gd name="connsiteY65" fmla="*/ 4303719 h 6858000"/>
                <a:gd name="connsiteX66" fmla="*/ 871801 w 9107210"/>
                <a:gd name="connsiteY66" fmla="*/ 5033041 h 6858000"/>
                <a:gd name="connsiteX67" fmla="*/ 1197749 w 9107210"/>
                <a:gd name="connsiteY67" fmla="*/ 5718494 h 6858000"/>
                <a:gd name="connsiteX68" fmla="*/ 1411480 w 9107210"/>
                <a:gd name="connsiteY68" fmla="*/ 6036703 h 6858000"/>
                <a:gd name="connsiteX69" fmla="*/ 1530170 w 9107210"/>
                <a:gd name="connsiteY69" fmla="*/ 6188430 h 6858000"/>
                <a:gd name="connsiteX70" fmla="*/ 1657165 w 9107210"/>
                <a:gd name="connsiteY70" fmla="*/ 6335385 h 6858000"/>
                <a:gd name="connsiteX71" fmla="*/ 1931343 w 9107210"/>
                <a:gd name="connsiteY71" fmla="*/ 6612896 h 6858000"/>
                <a:gd name="connsiteX72" fmla="*/ 2220133 w 9107210"/>
                <a:gd name="connsiteY72" fmla="*/ 6858000 h 6858000"/>
                <a:gd name="connsiteX73" fmla="*/ 1539862 w 9107210"/>
                <a:gd name="connsiteY73" fmla="*/ 6858000 h 6858000"/>
                <a:gd name="connsiteX74" fmla="*/ 1307111 w 9107210"/>
                <a:gd name="connsiteY74" fmla="*/ 6648873 h 6858000"/>
                <a:gd name="connsiteX75" fmla="*/ 750258 w 9107210"/>
                <a:gd name="connsiteY75" fmla="*/ 5987570 h 6858000"/>
                <a:gd name="connsiteX76" fmla="*/ 335382 w 9107210"/>
                <a:gd name="connsiteY76" fmla="*/ 5229279 h 6858000"/>
                <a:gd name="connsiteX77" fmla="*/ 79351 w 9107210"/>
                <a:gd name="connsiteY77" fmla="*/ 4403854 h 6858000"/>
                <a:gd name="connsiteX78" fmla="*/ 16007 w 9107210"/>
                <a:gd name="connsiteY78" fmla="*/ 3975723 h 6858000"/>
                <a:gd name="connsiteX79" fmla="*/ 871 w 9107210"/>
                <a:gd name="connsiteY79" fmla="*/ 3543362 h 6858000"/>
                <a:gd name="connsiteX80" fmla="*/ 32519 w 9107210"/>
                <a:gd name="connsiteY80" fmla="*/ 3112085 h 6858000"/>
                <a:gd name="connsiteX81" fmla="*/ 108502 w 9107210"/>
                <a:gd name="connsiteY81" fmla="*/ 2686511 h 6858000"/>
                <a:gd name="connsiteX82" fmla="*/ 378239 w 9107210"/>
                <a:gd name="connsiteY82" fmla="*/ 1865955 h 6858000"/>
                <a:gd name="connsiteX83" fmla="*/ 1343701 w 9107210"/>
                <a:gd name="connsiteY83" fmla="*/ 431508 h 6858000"/>
                <a:gd name="connsiteX84" fmla="*/ 1661853 w 9107210"/>
                <a:gd name="connsiteY84" fmla="*/ 130268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9107210" h="6858000">
                  <a:moveTo>
                    <a:pt x="6184722" y="0"/>
                  </a:moveTo>
                  <a:lnTo>
                    <a:pt x="6985680" y="0"/>
                  </a:lnTo>
                  <a:lnTo>
                    <a:pt x="7324323" y="247136"/>
                  </a:lnTo>
                  <a:cubicBezTo>
                    <a:pt x="7437502" y="336500"/>
                    <a:pt x="7547171" y="430254"/>
                    <a:pt x="7652712" y="528495"/>
                  </a:cubicBezTo>
                  <a:cubicBezTo>
                    <a:pt x="7863743" y="724929"/>
                    <a:pt x="8060097" y="937593"/>
                    <a:pt x="8236677" y="1166289"/>
                  </a:cubicBezTo>
                  <a:cubicBezTo>
                    <a:pt x="8413818" y="1394594"/>
                    <a:pt x="8570168" y="1639471"/>
                    <a:pt x="8704298" y="1897038"/>
                  </a:cubicBezTo>
                  <a:cubicBezTo>
                    <a:pt x="8770803" y="2026141"/>
                    <a:pt x="8830836" y="2158786"/>
                    <a:pt x="8885160" y="2294087"/>
                  </a:cubicBezTo>
                  <a:cubicBezTo>
                    <a:pt x="8898360" y="2328071"/>
                    <a:pt x="8912169" y="2361810"/>
                    <a:pt x="8924247" y="2396286"/>
                  </a:cubicBezTo>
                  <a:lnTo>
                    <a:pt x="8960022" y="2499767"/>
                  </a:lnTo>
                  <a:lnTo>
                    <a:pt x="8991720" y="2604671"/>
                  </a:lnTo>
                  <a:cubicBezTo>
                    <a:pt x="9002116" y="2639690"/>
                    <a:pt x="9010474" y="2675346"/>
                    <a:pt x="9019646" y="2710708"/>
                  </a:cubicBezTo>
                  <a:cubicBezTo>
                    <a:pt x="9089055" y="2995079"/>
                    <a:pt x="9113620" y="3289927"/>
                    <a:pt x="9105822" y="3582266"/>
                  </a:cubicBezTo>
                  <a:cubicBezTo>
                    <a:pt x="9101796" y="3728484"/>
                    <a:pt x="9085744" y="3874458"/>
                    <a:pt x="9057716" y="4017873"/>
                  </a:cubicBezTo>
                  <a:cubicBezTo>
                    <a:pt x="9029534" y="4161336"/>
                    <a:pt x="8990497" y="4302046"/>
                    <a:pt x="8945600" y="4439659"/>
                  </a:cubicBezTo>
                  <a:cubicBezTo>
                    <a:pt x="8900857" y="4577566"/>
                    <a:pt x="8852901" y="4711784"/>
                    <a:pt x="8796080" y="4847428"/>
                  </a:cubicBezTo>
                  <a:cubicBezTo>
                    <a:pt x="8767695" y="4915152"/>
                    <a:pt x="8737016" y="4982926"/>
                    <a:pt x="8702056" y="5050108"/>
                  </a:cubicBezTo>
                  <a:cubicBezTo>
                    <a:pt x="8666485" y="5116997"/>
                    <a:pt x="8627347" y="5183687"/>
                    <a:pt x="8581125" y="5247525"/>
                  </a:cubicBezTo>
                  <a:cubicBezTo>
                    <a:pt x="8535565" y="5311660"/>
                    <a:pt x="8483534" y="5373185"/>
                    <a:pt x="8426254" y="5429647"/>
                  </a:cubicBezTo>
                  <a:cubicBezTo>
                    <a:pt x="8397512" y="5457779"/>
                    <a:pt x="8367801" y="5484879"/>
                    <a:pt x="8337174" y="5510552"/>
                  </a:cubicBezTo>
                  <a:cubicBezTo>
                    <a:pt x="8306444" y="5536077"/>
                    <a:pt x="8274899" y="5560029"/>
                    <a:pt x="8243200" y="5582948"/>
                  </a:cubicBezTo>
                  <a:cubicBezTo>
                    <a:pt x="8115543" y="5674574"/>
                    <a:pt x="7986203" y="5743233"/>
                    <a:pt x="7868330" y="5811104"/>
                  </a:cubicBezTo>
                  <a:cubicBezTo>
                    <a:pt x="7749844" y="5878385"/>
                    <a:pt x="7640685" y="5945126"/>
                    <a:pt x="7538916" y="6018899"/>
                  </a:cubicBezTo>
                  <a:cubicBezTo>
                    <a:pt x="7487749" y="6055392"/>
                    <a:pt x="7438777" y="6093950"/>
                    <a:pt x="7391280" y="6134132"/>
                  </a:cubicBezTo>
                  <a:cubicBezTo>
                    <a:pt x="7343427" y="6173921"/>
                    <a:pt x="7297511" y="6215922"/>
                    <a:pt x="7252511" y="6259105"/>
                  </a:cubicBezTo>
                  <a:cubicBezTo>
                    <a:pt x="7229784" y="6280990"/>
                    <a:pt x="7208635" y="6302433"/>
                    <a:pt x="7185601" y="6325894"/>
                  </a:cubicBezTo>
                  <a:lnTo>
                    <a:pt x="7116651" y="6397010"/>
                  </a:lnTo>
                  <a:lnTo>
                    <a:pt x="6978545" y="6541607"/>
                  </a:lnTo>
                  <a:cubicBezTo>
                    <a:pt x="6885693" y="6638397"/>
                    <a:pt x="6789885" y="6734943"/>
                    <a:pt x="6693009" y="6832716"/>
                  </a:cubicBezTo>
                  <a:lnTo>
                    <a:pt x="6667488" y="6858000"/>
                  </a:lnTo>
                  <a:lnTo>
                    <a:pt x="6056793" y="6858000"/>
                  </a:lnTo>
                  <a:lnTo>
                    <a:pt x="6077345" y="6835420"/>
                  </a:lnTo>
                  <a:cubicBezTo>
                    <a:pt x="6121427" y="6785747"/>
                    <a:pt x="6164948" y="6735090"/>
                    <a:pt x="6208519" y="6683989"/>
                  </a:cubicBezTo>
                  <a:lnTo>
                    <a:pt x="6340001" y="6529852"/>
                  </a:lnTo>
                  <a:cubicBezTo>
                    <a:pt x="6428315" y="6426667"/>
                    <a:pt x="6516733" y="6321417"/>
                    <a:pt x="6611419" y="6219317"/>
                  </a:cubicBezTo>
                  <a:cubicBezTo>
                    <a:pt x="6658864" y="6168363"/>
                    <a:pt x="6707584" y="6117950"/>
                    <a:pt x="6757678" y="6068228"/>
                  </a:cubicBezTo>
                  <a:lnTo>
                    <a:pt x="6833713" y="5994061"/>
                  </a:lnTo>
                  <a:cubicBezTo>
                    <a:pt x="6859346" y="5969422"/>
                    <a:pt x="6887579" y="5943404"/>
                    <a:pt x="6915148" y="5918812"/>
                  </a:cubicBezTo>
                  <a:cubicBezTo>
                    <a:pt x="7026295" y="5819219"/>
                    <a:pt x="7148602" y="5729117"/>
                    <a:pt x="7276311" y="5650229"/>
                  </a:cubicBezTo>
                  <a:cubicBezTo>
                    <a:pt x="7403918" y="5571046"/>
                    <a:pt x="7537794" y="5505190"/>
                    <a:pt x="7664942" y="5445681"/>
                  </a:cubicBezTo>
                  <a:cubicBezTo>
                    <a:pt x="7728491" y="5416024"/>
                    <a:pt x="7790410" y="5387449"/>
                    <a:pt x="7848505" y="5358333"/>
                  </a:cubicBezTo>
                  <a:cubicBezTo>
                    <a:pt x="7906805" y="5329315"/>
                    <a:pt x="7961843" y="5300101"/>
                    <a:pt x="8011785" y="5267788"/>
                  </a:cubicBezTo>
                  <a:cubicBezTo>
                    <a:pt x="8112281" y="5203950"/>
                    <a:pt x="8193615" y="5128111"/>
                    <a:pt x="8260273" y="5034370"/>
                  </a:cubicBezTo>
                  <a:cubicBezTo>
                    <a:pt x="8326370" y="4940776"/>
                    <a:pt x="8378657" y="4831640"/>
                    <a:pt x="8417589" y="4714488"/>
                  </a:cubicBezTo>
                  <a:cubicBezTo>
                    <a:pt x="8456372" y="4597485"/>
                    <a:pt x="8481140" y="4471332"/>
                    <a:pt x="8495000" y="4346409"/>
                  </a:cubicBezTo>
                  <a:cubicBezTo>
                    <a:pt x="8508404" y="4221044"/>
                    <a:pt x="8511359" y="4095482"/>
                    <a:pt x="8508556" y="3971101"/>
                  </a:cubicBezTo>
                  <a:cubicBezTo>
                    <a:pt x="8504530" y="3846571"/>
                    <a:pt x="8495663" y="3723222"/>
                    <a:pt x="8483330" y="3600710"/>
                  </a:cubicBezTo>
                  <a:cubicBezTo>
                    <a:pt x="8470793" y="3478148"/>
                    <a:pt x="8451888" y="3356421"/>
                    <a:pt x="8425336" y="3236121"/>
                  </a:cubicBezTo>
                  <a:cubicBezTo>
                    <a:pt x="8399091" y="3115774"/>
                    <a:pt x="8367801" y="2996655"/>
                    <a:pt x="8334575" y="2877977"/>
                  </a:cubicBezTo>
                  <a:cubicBezTo>
                    <a:pt x="8268222" y="2640772"/>
                    <a:pt x="8190100" y="2404057"/>
                    <a:pt x="8087513" y="2174622"/>
                  </a:cubicBezTo>
                  <a:cubicBezTo>
                    <a:pt x="7985081" y="1945237"/>
                    <a:pt x="7863233" y="1721900"/>
                    <a:pt x="7723650" y="1507613"/>
                  </a:cubicBezTo>
                  <a:cubicBezTo>
                    <a:pt x="7653527" y="1400692"/>
                    <a:pt x="7579684" y="1295589"/>
                    <a:pt x="7501815" y="1192947"/>
                  </a:cubicBezTo>
                  <a:cubicBezTo>
                    <a:pt x="7423844" y="1090353"/>
                    <a:pt x="7340778" y="991103"/>
                    <a:pt x="7254399" y="894361"/>
                  </a:cubicBezTo>
                  <a:cubicBezTo>
                    <a:pt x="7082047" y="700485"/>
                    <a:pt x="6893083" y="519052"/>
                    <a:pt x="6689339" y="354046"/>
                  </a:cubicBezTo>
                  <a:cubicBezTo>
                    <a:pt x="6536914" y="229775"/>
                    <a:pt x="6375602" y="115325"/>
                    <a:pt x="6206651" y="12626"/>
                  </a:cubicBezTo>
                  <a:close/>
                  <a:moveTo>
                    <a:pt x="1827105" y="0"/>
                  </a:moveTo>
                  <a:lnTo>
                    <a:pt x="2807607" y="0"/>
                  </a:lnTo>
                  <a:lnTo>
                    <a:pt x="2667958" y="88235"/>
                  </a:lnTo>
                  <a:cubicBezTo>
                    <a:pt x="2560098" y="159777"/>
                    <a:pt x="2455754" y="235690"/>
                    <a:pt x="2354723" y="314947"/>
                  </a:cubicBezTo>
                  <a:cubicBezTo>
                    <a:pt x="2253464" y="394030"/>
                    <a:pt x="2156943" y="478181"/>
                    <a:pt x="2059963" y="561545"/>
                  </a:cubicBezTo>
                  <a:cubicBezTo>
                    <a:pt x="1962831" y="644811"/>
                    <a:pt x="1868297" y="731322"/>
                    <a:pt x="1780798" y="824425"/>
                  </a:cubicBezTo>
                  <a:cubicBezTo>
                    <a:pt x="1429010" y="1195013"/>
                    <a:pt x="1148011" y="1628455"/>
                    <a:pt x="954714" y="2094309"/>
                  </a:cubicBezTo>
                  <a:cubicBezTo>
                    <a:pt x="857938" y="2327186"/>
                    <a:pt x="783229" y="2568326"/>
                    <a:pt x="732676" y="2813646"/>
                  </a:cubicBezTo>
                  <a:cubicBezTo>
                    <a:pt x="707552" y="2936307"/>
                    <a:pt x="688085" y="3059952"/>
                    <a:pt x="673867" y="3183989"/>
                  </a:cubicBezTo>
                  <a:cubicBezTo>
                    <a:pt x="660056" y="3308075"/>
                    <a:pt x="651341" y="3432605"/>
                    <a:pt x="647621" y="3557281"/>
                  </a:cubicBezTo>
                  <a:cubicBezTo>
                    <a:pt x="644411" y="3681958"/>
                    <a:pt x="645329" y="3806733"/>
                    <a:pt x="653381" y="3931214"/>
                  </a:cubicBezTo>
                  <a:cubicBezTo>
                    <a:pt x="659852" y="4055792"/>
                    <a:pt x="672949" y="4179977"/>
                    <a:pt x="690428" y="4303719"/>
                  </a:cubicBezTo>
                  <a:cubicBezTo>
                    <a:pt x="726408" y="4551057"/>
                    <a:pt x="786440" y="4795835"/>
                    <a:pt x="871801" y="5033041"/>
                  </a:cubicBezTo>
                  <a:cubicBezTo>
                    <a:pt x="957007" y="5270247"/>
                    <a:pt x="1065962" y="5500322"/>
                    <a:pt x="1197749" y="5718494"/>
                  </a:cubicBezTo>
                  <a:cubicBezTo>
                    <a:pt x="1263846" y="5827433"/>
                    <a:pt x="1334937" y="5933813"/>
                    <a:pt x="1411480" y="6036703"/>
                  </a:cubicBezTo>
                  <a:cubicBezTo>
                    <a:pt x="1449548" y="6088295"/>
                    <a:pt x="1489451" y="6138609"/>
                    <a:pt x="1530170" y="6188430"/>
                  </a:cubicBezTo>
                  <a:cubicBezTo>
                    <a:pt x="1571447" y="6238055"/>
                    <a:pt x="1613644" y="6287336"/>
                    <a:pt x="1657165" y="6335385"/>
                  </a:cubicBezTo>
                  <a:cubicBezTo>
                    <a:pt x="1744079" y="6431708"/>
                    <a:pt x="1835644" y="6524282"/>
                    <a:pt x="1931343" y="6612896"/>
                  </a:cubicBezTo>
                  <a:lnTo>
                    <a:pt x="2220133" y="6858000"/>
                  </a:lnTo>
                  <a:lnTo>
                    <a:pt x="1539862" y="6858000"/>
                  </a:lnTo>
                  <a:lnTo>
                    <a:pt x="1307111" y="6648873"/>
                  </a:lnTo>
                  <a:cubicBezTo>
                    <a:pt x="1101839" y="6448063"/>
                    <a:pt x="913180" y="6225465"/>
                    <a:pt x="750258" y="5987570"/>
                  </a:cubicBezTo>
                  <a:cubicBezTo>
                    <a:pt x="587232" y="5749281"/>
                    <a:pt x="448261" y="5494813"/>
                    <a:pt x="335382" y="5229279"/>
                  </a:cubicBezTo>
                  <a:cubicBezTo>
                    <a:pt x="222298" y="4963793"/>
                    <a:pt x="137040" y="4686652"/>
                    <a:pt x="79351" y="4403854"/>
                  </a:cubicBezTo>
                  <a:cubicBezTo>
                    <a:pt x="50150" y="4262456"/>
                    <a:pt x="29767" y="4119385"/>
                    <a:pt x="16007" y="3975723"/>
                  </a:cubicBezTo>
                  <a:cubicBezTo>
                    <a:pt x="3930" y="3831964"/>
                    <a:pt x="-2441" y="3687614"/>
                    <a:pt x="871" y="3543362"/>
                  </a:cubicBezTo>
                  <a:cubicBezTo>
                    <a:pt x="3522" y="3399160"/>
                    <a:pt x="14172" y="3255105"/>
                    <a:pt x="32519" y="3112085"/>
                  </a:cubicBezTo>
                  <a:cubicBezTo>
                    <a:pt x="50508" y="2969014"/>
                    <a:pt x="76090" y="2826925"/>
                    <a:pt x="108502" y="2686511"/>
                  </a:cubicBezTo>
                  <a:cubicBezTo>
                    <a:pt x="173019" y="2405533"/>
                    <a:pt x="263474" y="2130703"/>
                    <a:pt x="378239" y="1865955"/>
                  </a:cubicBezTo>
                  <a:cubicBezTo>
                    <a:pt x="607922" y="1336607"/>
                    <a:pt x="935706" y="848228"/>
                    <a:pt x="1343701" y="431508"/>
                  </a:cubicBezTo>
                  <a:cubicBezTo>
                    <a:pt x="1446133" y="327783"/>
                    <a:pt x="1550910" y="225926"/>
                    <a:pt x="1661853" y="130268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6A0C77B5-3FAA-4D4F-9555-89D75160887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03402" y="3985"/>
              <a:ext cx="9767847" cy="6858000"/>
            </a:xfrm>
            <a:custGeom>
              <a:avLst/>
              <a:gdLst>
                <a:gd name="connsiteX0" fmla="*/ 7145704 w 9767847"/>
                <a:gd name="connsiteY0" fmla="*/ 0 h 6858000"/>
                <a:gd name="connsiteX1" fmla="*/ 7875738 w 9767847"/>
                <a:gd name="connsiteY1" fmla="*/ 0 h 6858000"/>
                <a:gd name="connsiteX2" fmla="*/ 7990553 w 9767847"/>
                <a:gd name="connsiteY2" fmla="*/ 85415 h 6858000"/>
                <a:gd name="connsiteX3" fmla="*/ 9767847 w 9767847"/>
                <a:gd name="connsiteY3" fmla="*/ 3653129 h 6858000"/>
                <a:gd name="connsiteX4" fmla="*/ 8652597 w 9767847"/>
                <a:gd name="connsiteY4" fmla="*/ 6594103 h 6858000"/>
                <a:gd name="connsiteX5" fmla="*/ 8399240 w 9767847"/>
                <a:gd name="connsiteY5" fmla="*/ 6858000 h 6858000"/>
                <a:gd name="connsiteX6" fmla="*/ 6766926 w 9767847"/>
                <a:gd name="connsiteY6" fmla="*/ 6858000 h 6858000"/>
                <a:gd name="connsiteX7" fmla="*/ 6804586 w 9767847"/>
                <a:gd name="connsiteY7" fmla="*/ 6821201 h 6858000"/>
                <a:gd name="connsiteX8" fmla="*/ 6881735 w 9767847"/>
                <a:gd name="connsiteY8" fmla="*/ 6745295 h 6858000"/>
                <a:gd name="connsiteX9" fmla="*/ 6958883 w 9767847"/>
                <a:gd name="connsiteY9" fmla="*/ 6668920 h 6858000"/>
                <a:gd name="connsiteX10" fmla="*/ 7267925 w 9767847"/>
                <a:gd name="connsiteY10" fmla="*/ 6359792 h 6858000"/>
                <a:gd name="connsiteX11" fmla="*/ 7424360 w 9767847"/>
                <a:gd name="connsiteY11" fmla="*/ 6204783 h 6858000"/>
                <a:gd name="connsiteX12" fmla="*/ 7504938 w 9767847"/>
                <a:gd name="connsiteY12" fmla="*/ 6126806 h 6858000"/>
                <a:gd name="connsiteX13" fmla="*/ 7546396 w 9767847"/>
                <a:gd name="connsiteY13" fmla="*/ 6087795 h 6858000"/>
                <a:gd name="connsiteX14" fmla="*/ 7588002 w 9767847"/>
                <a:gd name="connsiteY14" fmla="*/ 6049630 h 6858000"/>
                <a:gd name="connsiteX15" fmla="*/ 7631000 w 9767847"/>
                <a:gd name="connsiteY15" fmla="*/ 6010807 h 6858000"/>
                <a:gd name="connsiteX16" fmla="*/ 7675440 w 9767847"/>
                <a:gd name="connsiteY16" fmla="*/ 5972407 h 6858000"/>
                <a:gd name="connsiteX17" fmla="*/ 7720626 w 9767847"/>
                <a:gd name="connsiteY17" fmla="*/ 5934949 h 6858000"/>
                <a:gd name="connsiteX18" fmla="*/ 7766458 w 9767847"/>
                <a:gd name="connsiteY18" fmla="*/ 5898432 h 6858000"/>
                <a:gd name="connsiteX19" fmla="*/ 7955254 w 9767847"/>
                <a:gd name="connsiteY19" fmla="*/ 5760926 h 6858000"/>
                <a:gd name="connsiteX20" fmla="*/ 8352678 w 9767847"/>
                <a:gd name="connsiteY20" fmla="*/ 5521728 h 6858000"/>
                <a:gd name="connsiteX21" fmla="*/ 8451350 w 9767847"/>
                <a:gd name="connsiteY21" fmla="*/ 5469352 h 6858000"/>
                <a:gd name="connsiteX22" fmla="*/ 8548532 w 9767847"/>
                <a:gd name="connsiteY22" fmla="*/ 5417493 h 6858000"/>
                <a:gd name="connsiteX23" fmla="*/ 8729473 w 9767847"/>
                <a:gd name="connsiteY23" fmla="*/ 5314059 h 6858000"/>
                <a:gd name="connsiteX24" fmla="*/ 8770781 w 9767847"/>
                <a:gd name="connsiteY24" fmla="*/ 5287330 h 6858000"/>
                <a:gd name="connsiteX25" fmla="*/ 8790964 w 9767847"/>
                <a:gd name="connsiteY25" fmla="*/ 5273590 h 6858000"/>
                <a:gd name="connsiteX26" fmla="*/ 8810499 w 9767847"/>
                <a:gd name="connsiteY26" fmla="*/ 5259801 h 6858000"/>
                <a:gd name="connsiteX27" fmla="*/ 8883571 w 9767847"/>
                <a:gd name="connsiteY27" fmla="*/ 5202577 h 6858000"/>
                <a:gd name="connsiteX28" fmla="*/ 9006651 w 9767847"/>
                <a:gd name="connsiteY28" fmla="*/ 5074625 h 6858000"/>
                <a:gd name="connsiteX29" fmla="*/ 9033494 w 9767847"/>
                <a:gd name="connsiteY29" fmla="*/ 5038203 h 6858000"/>
                <a:gd name="connsiteX30" fmla="*/ 9040305 w 9767847"/>
                <a:gd name="connsiteY30" fmla="*/ 5028649 h 6858000"/>
                <a:gd name="connsiteX31" fmla="*/ 9046568 w 9767847"/>
                <a:gd name="connsiteY31" fmla="*/ 5019379 h 6858000"/>
                <a:gd name="connsiteX32" fmla="*/ 9058846 w 9767847"/>
                <a:gd name="connsiteY32" fmla="*/ 5000743 h 6858000"/>
                <a:gd name="connsiteX33" fmla="*/ 9104529 w 9767847"/>
                <a:gd name="connsiteY33" fmla="*/ 4922203 h 6858000"/>
                <a:gd name="connsiteX34" fmla="*/ 9181081 w 9767847"/>
                <a:gd name="connsiteY34" fmla="*/ 4748792 h 6858000"/>
                <a:gd name="connsiteX35" fmla="*/ 9240731 w 9767847"/>
                <a:gd name="connsiteY35" fmla="*/ 4561970 h 6858000"/>
                <a:gd name="connsiteX36" fmla="*/ 9265388 w 9767847"/>
                <a:gd name="connsiteY36" fmla="*/ 4465171 h 6858000"/>
                <a:gd name="connsiteX37" fmla="*/ 9276571 w 9767847"/>
                <a:gd name="connsiteY37" fmla="*/ 4416041 h 6858000"/>
                <a:gd name="connsiteX38" fmla="*/ 9281841 w 9767847"/>
                <a:gd name="connsiteY38" fmla="*/ 4391477 h 6858000"/>
                <a:gd name="connsiteX39" fmla="*/ 9286513 w 9767847"/>
                <a:gd name="connsiteY39" fmla="*/ 4368936 h 6858000"/>
                <a:gd name="connsiteX40" fmla="*/ 9296754 w 9767847"/>
                <a:gd name="connsiteY40" fmla="*/ 4316136 h 6858000"/>
                <a:gd name="connsiteX41" fmla="*/ 9301029 w 9767847"/>
                <a:gd name="connsiteY41" fmla="*/ 4293172 h 6858000"/>
                <a:gd name="connsiteX42" fmla="*/ 9302818 w 9767847"/>
                <a:gd name="connsiteY42" fmla="*/ 4282679 h 6858000"/>
                <a:gd name="connsiteX43" fmla="*/ 9304658 w 9767847"/>
                <a:gd name="connsiteY43" fmla="*/ 4270914 h 6858000"/>
                <a:gd name="connsiteX44" fmla="*/ 9312810 w 9767847"/>
                <a:gd name="connsiteY44" fmla="*/ 4220043 h 6858000"/>
                <a:gd name="connsiteX45" fmla="*/ 9316887 w 9767847"/>
                <a:gd name="connsiteY45" fmla="*/ 4194584 h 6858000"/>
                <a:gd name="connsiteX46" fmla="*/ 9318923 w 9767847"/>
                <a:gd name="connsiteY46" fmla="*/ 4181878 h 6858000"/>
                <a:gd name="connsiteX47" fmla="*/ 9320515 w 9767847"/>
                <a:gd name="connsiteY47" fmla="*/ 4168984 h 6858000"/>
                <a:gd name="connsiteX48" fmla="*/ 9332445 w 9767847"/>
                <a:gd name="connsiteY48" fmla="*/ 4069079 h 6858000"/>
                <a:gd name="connsiteX49" fmla="*/ 9336173 w 9767847"/>
                <a:gd name="connsiteY49" fmla="*/ 4022774 h 6858000"/>
                <a:gd name="connsiteX50" fmla="*/ 9340199 w 9767847"/>
                <a:gd name="connsiteY50" fmla="*/ 3969269 h 6858000"/>
                <a:gd name="connsiteX51" fmla="*/ 9347557 w 9767847"/>
                <a:gd name="connsiteY51" fmla="*/ 3770070 h 6858000"/>
                <a:gd name="connsiteX52" fmla="*/ 9346364 w 9767847"/>
                <a:gd name="connsiteY52" fmla="*/ 3669036 h 6858000"/>
                <a:gd name="connsiteX53" fmla="*/ 9344921 w 9767847"/>
                <a:gd name="connsiteY53" fmla="*/ 3619341 h 6858000"/>
                <a:gd name="connsiteX54" fmla="*/ 9344524 w 9767847"/>
                <a:gd name="connsiteY54" fmla="*/ 3607624 h 6858000"/>
                <a:gd name="connsiteX55" fmla="*/ 9343728 w 9767847"/>
                <a:gd name="connsiteY55" fmla="*/ 3594872 h 6858000"/>
                <a:gd name="connsiteX56" fmla="*/ 9342188 w 9767847"/>
                <a:gd name="connsiteY56" fmla="*/ 3569366 h 6858000"/>
                <a:gd name="connsiteX57" fmla="*/ 9339056 w 9767847"/>
                <a:gd name="connsiteY57" fmla="*/ 3518354 h 6858000"/>
                <a:gd name="connsiteX58" fmla="*/ 9334334 w 9767847"/>
                <a:gd name="connsiteY58" fmla="*/ 3467155 h 6858000"/>
                <a:gd name="connsiteX59" fmla="*/ 9329363 w 9767847"/>
                <a:gd name="connsiteY59" fmla="*/ 3415908 h 6858000"/>
                <a:gd name="connsiteX60" fmla="*/ 9328319 w 9767847"/>
                <a:gd name="connsiteY60" fmla="*/ 3404755 h 6858000"/>
                <a:gd name="connsiteX61" fmla="*/ 9327177 w 9767847"/>
                <a:gd name="connsiteY61" fmla="*/ 3394214 h 6858000"/>
                <a:gd name="connsiteX62" fmla="*/ 9324293 w 9767847"/>
                <a:gd name="connsiteY62" fmla="*/ 3370872 h 6858000"/>
                <a:gd name="connsiteX63" fmla="*/ 9320763 w 9767847"/>
                <a:gd name="connsiteY63" fmla="*/ 3344427 h 6858000"/>
                <a:gd name="connsiteX64" fmla="*/ 9317184 w 9767847"/>
                <a:gd name="connsiteY64" fmla="*/ 3315343 h 6858000"/>
                <a:gd name="connsiteX65" fmla="*/ 9311021 w 9767847"/>
                <a:gd name="connsiteY65" fmla="*/ 3270309 h 6858000"/>
                <a:gd name="connsiteX66" fmla="*/ 9302719 w 9767847"/>
                <a:gd name="connsiteY66" fmla="*/ 3219815 h 6858000"/>
                <a:gd name="connsiteX67" fmla="*/ 9293970 w 9767847"/>
                <a:gd name="connsiteY67" fmla="*/ 3169887 h 6858000"/>
                <a:gd name="connsiteX68" fmla="*/ 9252065 w 9767847"/>
                <a:gd name="connsiteY68" fmla="*/ 2971205 h 6858000"/>
                <a:gd name="connsiteX69" fmla="*/ 9227211 w 9767847"/>
                <a:gd name="connsiteY69" fmla="*/ 2872571 h 6858000"/>
                <a:gd name="connsiteX70" fmla="*/ 9220699 w 9767847"/>
                <a:gd name="connsiteY70" fmla="*/ 2848524 h 6858000"/>
                <a:gd name="connsiteX71" fmla="*/ 9213740 w 9767847"/>
                <a:gd name="connsiteY71" fmla="*/ 2824289 h 6858000"/>
                <a:gd name="connsiteX72" fmla="*/ 9199374 w 9767847"/>
                <a:gd name="connsiteY72" fmla="*/ 2775536 h 6858000"/>
                <a:gd name="connsiteX73" fmla="*/ 9061829 w 9767847"/>
                <a:gd name="connsiteY73" fmla="*/ 2389515 h 6858000"/>
                <a:gd name="connsiteX74" fmla="*/ 8978865 w 9767847"/>
                <a:gd name="connsiteY74" fmla="*/ 2200953 h 6858000"/>
                <a:gd name="connsiteX75" fmla="*/ 8956694 w 9767847"/>
                <a:gd name="connsiteY75" fmla="*/ 2154317 h 6858000"/>
                <a:gd name="connsiteX76" fmla="*/ 8934176 w 9767847"/>
                <a:gd name="connsiteY76" fmla="*/ 2108012 h 6858000"/>
                <a:gd name="connsiteX77" fmla="*/ 8887151 w 9767847"/>
                <a:gd name="connsiteY77" fmla="*/ 2015448 h 6858000"/>
                <a:gd name="connsiteX78" fmla="*/ 8787533 w 9767847"/>
                <a:gd name="connsiteY78" fmla="*/ 1832625 h 6858000"/>
                <a:gd name="connsiteX79" fmla="*/ 8761485 w 9767847"/>
                <a:gd name="connsiteY79" fmla="*/ 1787496 h 6858000"/>
                <a:gd name="connsiteX80" fmla="*/ 8734791 w 9767847"/>
                <a:gd name="connsiteY80" fmla="*/ 1741991 h 6858000"/>
                <a:gd name="connsiteX81" fmla="*/ 8680808 w 9767847"/>
                <a:gd name="connsiteY81" fmla="*/ 1652910 h 6858000"/>
                <a:gd name="connsiteX82" fmla="*/ 8567024 w 9767847"/>
                <a:gd name="connsiteY82" fmla="*/ 1477004 h 6858000"/>
                <a:gd name="connsiteX83" fmla="*/ 8537446 w 9767847"/>
                <a:gd name="connsiteY83" fmla="*/ 1433428 h 6858000"/>
                <a:gd name="connsiteX84" fmla="*/ 8507423 w 9767847"/>
                <a:gd name="connsiteY84" fmla="*/ 1389994 h 6858000"/>
                <a:gd name="connsiteX85" fmla="*/ 8446529 w 9767847"/>
                <a:gd name="connsiteY85" fmla="*/ 1304393 h 6858000"/>
                <a:gd name="connsiteX86" fmla="*/ 8319224 w 9767847"/>
                <a:gd name="connsiteY86" fmla="*/ 1135124 h 6858000"/>
                <a:gd name="connsiteX87" fmla="*/ 8286366 w 9767847"/>
                <a:gd name="connsiteY87" fmla="*/ 1093148 h 6858000"/>
                <a:gd name="connsiteX88" fmla="*/ 8270161 w 9767847"/>
                <a:gd name="connsiteY88" fmla="*/ 1072538 h 6858000"/>
                <a:gd name="connsiteX89" fmla="*/ 8253856 w 9767847"/>
                <a:gd name="connsiteY89" fmla="*/ 1052254 h 6858000"/>
                <a:gd name="connsiteX90" fmla="*/ 8186352 w 9767847"/>
                <a:gd name="connsiteY90" fmla="*/ 970373 h 6858000"/>
                <a:gd name="connsiteX91" fmla="*/ 8046768 w 9767847"/>
                <a:gd name="connsiteY91" fmla="*/ 809527 h 6858000"/>
                <a:gd name="connsiteX92" fmla="*/ 8010927 w 9767847"/>
                <a:gd name="connsiteY92" fmla="*/ 769951 h 6858000"/>
                <a:gd name="connsiteX93" fmla="*/ 7974788 w 9767847"/>
                <a:gd name="connsiteY93" fmla="*/ 730751 h 6858000"/>
                <a:gd name="connsiteX94" fmla="*/ 7901070 w 9767847"/>
                <a:gd name="connsiteY94" fmla="*/ 652823 h 6858000"/>
                <a:gd name="connsiteX95" fmla="*/ 7750054 w 9767847"/>
                <a:gd name="connsiteY95" fmla="*/ 501106 h 6858000"/>
                <a:gd name="connsiteX96" fmla="*/ 7592277 w 9767847"/>
                <a:gd name="connsiteY96" fmla="*/ 355319 h 6858000"/>
                <a:gd name="connsiteX97" fmla="*/ 7257734 w 9767847"/>
                <a:gd name="connsiteY97" fmla="*/ 81062 h 6858000"/>
                <a:gd name="connsiteX98" fmla="*/ 1892109 w 9767847"/>
                <a:gd name="connsiteY98" fmla="*/ 0 h 6858000"/>
                <a:gd name="connsiteX99" fmla="*/ 2298402 w 9767847"/>
                <a:gd name="connsiteY99" fmla="*/ 0 h 6858000"/>
                <a:gd name="connsiteX100" fmla="*/ 2135542 w 9767847"/>
                <a:gd name="connsiteY100" fmla="*/ 121879 h 6858000"/>
                <a:gd name="connsiteX101" fmla="*/ 1969576 w 9767847"/>
                <a:gd name="connsiteY101" fmla="*/ 259084 h 6858000"/>
                <a:gd name="connsiteX102" fmla="*/ 1659938 w 9767847"/>
                <a:gd name="connsiteY102" fmla="*/ 553953 h 6858000"/>
                <a:gd name="connsiteX103" fmla="*/ 729383 w 9767847"/>
                <a:gd name="connsiteY103" fmla="*/ 1940578 h 6858000"/>
                <a:gd name="connsiteX104" fmla="*/ 578465 w 9767847"/>
                <a:gd name="connsiteY104" fmla="*/ 2324905 h 6858000"/>
                <a:gd name="connsiteX105" fmla="*/ 465080 w 9767847"/>
                <a:gd name="connsiteY105" fmla="*/ 2718973 h 6858000"/>
                <a:gd name="connsiteX106" fmla="*/ 423820 w 9767847"/>
                <a:gd name="connsiteY106" fmla="*/ 2919535 h 6858000"/>
                <a:gd name="connsiteX107" fmla="*/ 392355 w 9767847"/>
                <a:gd name="connsiteY107" fmla="*/ 3122169 h 6858000"/>
                <a:gd name="connsiteX108" fmla="*/ 358801 w 9767847"/>
                <a:gd name="connsiteY108" fmla="*/ 3531013 h 6858000"/>
                <a:gd name="connsiteX109" fmla="*/ 410350 w 9767847"/>
                <a:gd name="connsiteY109" fmla="*/ 4352324 h 6858000"/>
                <a:gd name="connsiteX110" fmla="*/ 449022 w 9767847"/>
                <a:gd name="connsiteY110" fmla="*/ 4555147 h 6858000"/>
                <a:gd name="connsiteX111" fmla="*/ 498882 w 9767847"/>
                <a:gd name="connsiteY111" fmla="*/ 4756463 h 6858000"/>
                <a:gd name="connsiteX112" fmla="*/ 559775 w 9767847"/>
                <a:gd name="connsiteY112" fmla="*/ 4955755 h 6858000"/>
                <a:gd name="connsiteX113" fmla="*/ 631406 w 9767847"/>
                <a:gd name="connsiteY113" fmla="*/ 5152084 h 6858000"/>
                <a:gd name="connsiteX114" fmla="*/ 1023461 w 9767847"/>
                <a:gd name="connsiteY114" fmla="*/ 5898055 h 6858000"/>
                <a:gd name="connsiteX115" fmla="*/ 1575880 w 9767847"/>
                <a:gd name="connsiteY115" fmla="*/ 6551744 h 6858000"/>
                <a:gd name="connsiteX116" fmla="*/ 1905228 w 9767847"/>
                <a:gd name="connsiteY116" fmla="*/ 6833566 h 6858000"/>
                <a:gd name="connsiteX117" fmla="*/ 1938629 w 9767847"/>
                <a:gd name="connsiteY117" fmla="*/ 6858000 h 6858000"/>
                <a:gd name="connsiteX118" fmla="*/ 1368607 w 9767847"/>
                <a:gd name="connsiteY118" fmla="*/ 6858000 h 6858000"/>
                <a:gd name="connsiteX119" fmla="*/ 1115251 w 9767847"/>
                <a:gd name="connsiteY119" fmla="*/ 6594103 h 6858000"/>
                <a:gd name="connsiteX120" fmla="*/ 0 w 9767847"/>
                <a:gd name="connsiteY120" fmla="*/ 3653129 h 6858000"/>
                <a:gd name="connsiteX121" fmla="*/ 1777294 w 9767847"/>
                <a:gd name="connsiteY121" fmla="*/ 85415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9767847" h="6858000">
                  <a:moveTo>
                    <a:pt x="7145704" y="0"/>
                  </a:moveTo>
                  <a:lnTo>
                    <a:pt x="7875738" y="0"/>
                  </a:lnTo>
                  <a:lnTo>
                    <a:pt x="7990553" y="85415"/>
                  </a:lnTo>
                  <a:cubicBezTo>
                    <a:pt x="9075991" y="933432"/>
                    <a:pt x="9767847" y="2216793"/>
                    <a:pt x="9767847" y="3653129"/>
                  </a:cubicBezTo>
                  <a:cubicBezTo>
                    <a:pt x="9767847" y="4770280"/>
                    <a:pt x="9349317" y="5794890"/>
                    <a:pt x="8652597" y="6594103"/>
                  </a:cubicBezTo>
                  <a:lnTo>
                    <a:pt x="8399240" y="6858000"/>
                  </a:lnTo>
                  <a:lnTo>
                    <a:pt x="6766926" y="6858000"/>
                  </a:lnTo>
                  <a:lnTo>
                    <a:pt x="6804586" y="6821201"/>
                  </a:lnTo>
                  <a:lnTo>
                    <a:pt x="6881735" y="6745295"/>
                  </a:lnTo>
                  <a:cubicBezTo>
                    <a:pt x="6907435" y="6719979"/>
                    <a:pt x="6933134" y="6694896"/>
                    <a:pt x="6958883" y="6668920"/>
                  </a:cubicBezTo>
                  <a:lnTo>
                    <a:pt x="7267925" y="6359792"/>
                  </a:lnTo>
                  <a:lnTo>
                    <a:pt x="7424360" y="6204783"/>
                  </a:lnTo>
                  <a:cubicBezTo>
                    <a:pt x="7450754" y="6178900"/>
                    <a:pt x="7477598" y="6152829"/>
                    <a:pt x="7504938" y="6126806"/>
                  </a:cubicBezTo>
                  <a:lnTo>
                    <a:pt x="7546396" y="6087795"/>
                  </a:lnTo>
                  <a:cubicBezTo>
                    <a:pt x="7560264" y="6074901"/>
                    <a:pt x="7574780" y="6061630"/>
                    <a:pt x="7588002" y="6049630"/>
                  </a:cubicBezTo>
                  <a:lnTo>
                    <a:pt x="7631000" y="6010807"/>
                  </a:lnTo>
                  <a:lnTo>
                    <a:pt x="7675440" y="5972407"/>
                  </a:lnTo>
                  <a:cubicBezTo>
                    <a:pt x="7690404" y="5959796"/>
                    <a:pt x="7705564" y="5947419"/>
                    <a:pt x="7720626" y="5934949"/>
                  </a:cubicBezTo>
                  <a:cubicBezTo>
                    <a:pt x="7735738" y="5922525"/>
                    <a:pt x="7751197" y="5910619"/>
                    <a:pt x="7766458" y="5898432"/>
                  </a:cubicBezTo>
                  <a:cubicBezTo>
                    <a:pt x="7827949" y="5850290"/>
                    <a:pt x="7890979" y="5804597"/>
                    <a:pt x="7955254" y="5760926"/>
                  </a:cubicBezTo>
                  <a:cubicBezTo>
                    <a:pt x="8083800" y="5673632"/>
                    <a:pt x="8216872" y="5594434"/>
                    <a:pt x="8352678" y="5521728"/>
                  </a:cubicBezTo>
                  <a:lnTo>
                    <a:pt x="8451350" y="5469352"/>
                  </a:lnTo>
                  <a:lnTo>
                    <a:pt x="8548532" y="5417493"/>
                  </a:lnTo>
                  <a:cubicBezTo>
                    <a:pt x="8612110" y="5383188"/>
                    <a:pt x="8673251" y="5349306"/>
                    <a:pt x="8729473" y="5314059"/>
                  </a:cubicBezTo>
                  <a:cubicBezTo>
                    <a:pt x="8743591" y="5305213"/>
                    <a:pt x="8757161" y="5296459"/>
                    <a:pt x="8770781" y="5287330"/>
                  </a:cubicBezTo>
                  <a:cubicBezTo>
                    <a:pt x="8777591" y="5282765"/>
                    <a:pt x="8784451" y="5278201"/>
                    <a:pt x="8790964" y="5273590"/>
                  </a:cubicBezTo>
                  <a:cubicBezTo>
                    <a:pt x="8797574" y="5268977"/>
                    <a:pt x="8804235" y="5264412"/>
                    <a:pt x="8810499" y="5259801"/>
                  </a:cubicBezTo>
                  <a:cubicBezTo>
                    <a:pt x="8835999" y="5241401"/>
                    <a:pt x="8860407" y="5222389"/>
                    <a:pt x="8883571" y="5202577"/>
                  </a:cubicBezTo>
                  <a:cubicBezTo>
                    <a:pt x="8929900" y="5162954"/>
                    <a:pt x="8971258" y="5120413"/>
                    <a:pt x="9006651" y="5074625"/>
                  </a:cubicBezTo>
                  <a:cubicBezTo>
                    <a:pt x="9015351" y="5063426"/>
                    <a:pt x="9024398" y="5050955"/>
                    <a:pt x="9033494" y="5038203"/>
                  </a:cubicBezTo>
                  <a:lnTo>
                    <a:pt x="9040305" y="5028649"/>
                  </a:lnTo>
                  <a:lnTo>
                    <a:pt x="9046568" y="5019379"/>
                  </a:lnTo>
                  <a:cubicBezTo>
                    <a:pt x="9050743" y="5013261"/>
                    <a:pt x="9054819" y="5007050"/>
                    <a:pt x="9058846" y="5000743"/>
                  </a:cubicBezTo>
                  <a:cubicBezTo>
                    <a:pt x="9075002" y="4975615"/>
                    <a:pt x="9090212" y="4949403"/>
                    <a:pt x="9104529" y="4922203"/>
                  </a:cubicBezTo>
                  <a:cubicBezTo>
                    <a:pt x="9133211" y="4867850"/>
                    <a:pt x="9158313" y="4809545"/>
                    <a:pt x="9181081" y="4748792"/>
                  </a:cubicBezTo>
                  <a:cubicBezTo>
                    <a:pt x="9203748" y="4688276"/>
                    <a:pt x="9223383" y="4625876"/>
                    <a:pt x="9240731" y="4561970"/>
                  </a:cubicBezTo>
                  <a:cubicBezTo>
                    <a:pt x="9249481" y="4530064"/>
                    <a:pt x="9257682" y="4497782"/>
                    <a:pt x="9265388" y="4465171"/>
                  </a:cubicBezTo>
                  <a:cubicBezTo>
                    <a:pt x="9269215" y="4448842"/>
                    <a:pt x="9272943" y="4432465"/>
                    <a:pt x="9276571" y="4416041"/>
                  </a:cubicBezTo>
                  <a:lnTo>
                    <a:pt x="9281841" y="4391477"/>
                  </a:lnTo>
                  <a:lnTo>
                    <a:pt x="9286513" y="4368936"/>
                  </a:lnTo>
                  <a:lnTo>
                    <a:pt x="9296754" y="4316136"/>
                  </a:lnTo>
                  <a:lnTo>
                    <a:pt x="9301029" y="4293172"/>
                  </a:lnTo>
                  <a:lnTo>
                    <a:pt x="9302818" y="4282679"/>
                  </a:lnTo>
                  <a:lnTo>
                    <a:pt x="9304658" y="4270914"/>
                  </a:lnTo>
                  <a:lnTo>
                    <a:pt x="9312810" y="4220043"/>
                  </a:lnTo>
                  <a:lnTo>
                    <a:pt x="9316887" y="4194584"/>
                  </a:lnTo>
                  <a:lnTo>
                    <a:pt x="9318923" y="4181878"/>
                  </a:lnTo>
                  <a:cubicBezTo>
                    <a:pt x="9319570" y="4177644"/>
                    <a:pt x="9319969" y="4173267"/>
                    <a:pt x="9320515" y="4168984"/>
                  </a:cubicBezTo>
                  <a:lnTo>
                    <a:pt x="9332445" y="4069079"/>
                  </a:lnTo>
                  <a:cubicBezTo>
                    <a:pt x="9333836" y="4056468"/>
                    <a:pt x="9334880" y="4040986"/>
                    <a:pt x="9336173" y="4022774"/>
                  </a:cubicBezTo>
                  <a:lnTo>
                    <a:pt x="9340199" y="3969269"/>
                  </a:lnTo>
                  <a:cubicBezTo>
                    <a:pt x="9345071" y="3903904"/>
                    <a:pt x="9347358" y="3837081"/>
                    <a:pt x="9347557" y="3770070"/>
                  </a:cubicBezTo>
                  <a:cubicBezTo>
                    <a:pt x="9347656" y="3736518"/>
                    <a:pt x="9347209" y="3702871"/>
                    <a:pt x="9346364" y="3669036"/>
                  </a:cubicBezTo>
                  <a:lnTo>
                    <a:pt x="9344921" y="3619341"/>
                  </a:lnTo>
                  <a:lnTo>
                    <a:pt x="9344524" y="3607624"/>
                  </a:lnTo>
                  <a:lnTo>
                    <a:pt x="9343728" y="3594872"/>
                  </a:lnTo>
                  <a:lnTo>
                    <a:pt x="9342188" y="3569366"/>
                  </a:lnTo>
                  <a:lnTo>
                    <a:pt x="9339056" y="3518354"/>
                  </a:lnTo>
                  <a:cubicBezTo>
                    <a:pt x="9337914" y="3501319"/>
                    <a:pt x="9335874" y="3484236"/>
                    <a:pt x="9334334" y="3467155"/>
                  </a:cubicBezTo>
                  <a:lnTo>
                    <a:pt x="9329363" y="3415908"/>
                  </a:lnTo>
                  <a:lnTo>
                    <a:pt x="9328319" y="3404755"/>
                  </a:lnTo>
                  <a:lnTo>
                    <a:pt x="9327177" y="3394214"/>
                  </a:lnTo>
                  <a:lnTo>
                    <a:pt x="9324293" y="3370872"/>
                  </a:lnTo>
                  <a:lnTo>
                    <a:pt x="9320763" y="3344427"/>
                  </a:lnTo>
                  <a:lnTo>
                    <a:pt x="9317184" y="3315343"/>
                  </a:lnTo>
                  <a:cubicBezTo>
                    <a:pt x="9315594" y="3300991"/>
                    <a:pt x="9313506" y="3286404"/>
                    <a:pt x="9311021" y="3270309"/>
                  </a:cubicBezTo>
                  <a:lnTo>
                    <a:pt x="9302719" y="3219815"/>
                  </a:lnTo>
                  <a:cubicBezTo>
                    <a:pt x="9299936" y="3203157"/>
                    <a:pt x="9297003" y="3186498"/>
                    <a:pt x="9293970" y="3169887"/>
                  </a:cubicBezTo>
                  <a:cubicBezTo>
                    <a:pt x="9281891" y="3103393"/>
                    <a:pt x="9267674" y="3037182"/>
                    <a:pt x="9252065" y="2971205"/>
                  </a:cubicBezTo>
                  <a:cubicBezTo>
                    <a:pt x="9244261" y="2938265"/>
                    <a:pt x="9235959" y="2905371"/>
                    <a:pt x="9227211" y="2872571"/>
                  </a:cubicBezTo>
                  <a:lnTo>
                    <a:pt x="9220699" y="2848524"/>
                  </a:lnTo>
                  <a:lnTo>
                    <a:pt x="9213740" y="2824289"/>
                  </a:lnTo>
                  <a:cubicBezTo>
                    <a:pt x="9209216" y="2808147"/>
                    <a:pt x="9204345" y="2791866"/>
                    <a:pt x="9199374" y="2775536"/>
                  </a:cubicBezTo>
                  <a:cubicBezTo>
                    <a:pt x="9159855" y="2645184"/>
                    <a:pt x="9114272" y="2516197"/>
                    <a:pt x="9061829" y="2389515"/>
                  </a:cubicBezTo>
                  <a:cubicBezTo>
                    <a:pt x="9035582" y="2326175"/>
                    <a:pt x="9008043" y="2263258"/>
                    <a:pt x="8978865" y="2200953"/>
                  </a:cubicBezTo>
                  <a:lnTo>
                    <a:pt x="8956694" y="2154317"/>
                  </a:lnTo>
                  <a:lnTo>
                    <a:pt x="8934176" y="2108012"/>
                  </a:lnTo>
                  <a:cubicBezTo>
                    <a:pt x="8918915" y="2077189"/>
                    <a:pt x="8903157" y="2046130"/>
                    <a:pt x="8887151" y="2015448"/>
                  </a:cubicBezTo>
                  <a:cubicBezTo>
                    <a:pt x="8854988" y="1953989"/>
                    <a:pt x="8822082" y="1892908"/>
                    <a:pt x="8787533" y="1832625"/>
                  </a:cubicBezTo>
                  <a:lnTo>
                    <a:pt x="8761485" y="1787496"/>
                  </a:lnTo>
                  <a:lnTo>
                    <a:pt x="8734791" y="1741991"/>
                  </a:lnTo>
                  <a:cubicBezTo>
                    <a:pt x="8717047" y="1711921"/>
                    <a:pt x="8699200" y="1682461"/>
                    <a:pt x="8680808" y="1652910"/>
                  </a:cubicBezTo>
                  <a:cubicBezTo>
                    <a:pt x="8644322" y="1593756"/>
                    <a:pt x="8606194" y="1535216"/>
                    <a:pt x="8567024" y="1477004"/>
                  </a:cubicBezTo>
                  <a:lnTo>
                    <a:pt x="8537446" y="1433428"/>
                  </a:lnTo>
                  <a:lnTo>
                    <a:pt x="8507423" y="1389994"/>
                  </a:lnTo>
                  <a:cubicBezTo>
                    <a:pt x="8487390" y="1361382"/>
                    <a:pt x="8467158" y="1332817"/>
                    <a:pt x="8446529" y="1304393"/>
                  </a:cubicBezTo>
                  <a:cubicBezTo>
                    <a:pt x="8405271" y="1247595"/>
                    <a:pt x="8362718" y="1191218"/>
                    <a:pt x="8319224" y="1135124"/>
                  </a:cubicBezTo>
                  <a:lnTo>
                    <a:pt x="8286366" y="1093148"/>
                  </a:lnTo>
                  <a:lnTo>
                    <a:pt x="8270161" y="1072538"/>
                  </a:lnTo>
                  <a:lnTo>
                    <a:pt x="8253856" y="1052254"/>
                  </a:lnTo>
                  <a:cubicBezTo>
                    <a:pt x="8231636" y="1024773"/>
                    <a:pt x="8209117" y="997479"/>
                    <a:pt x="8186352" y="970373"/>
                  </a:cubicBezTo>
                  <a:cubicBezTo>
                    <a:pt x="8140917" y="916020"/>
                    <a:pt x="8094240" y="862515"/>
                    <a:pt x="8046768" y="809527"/>
                  </a:cubicBezTo>
                  <a:lnTo>
                    <a:pt x="8010927" y="769951"/>
                  </a:lnTo>
                  <a:lnTo>
                    <a:pt x="7974788" y="730751"/>
                  </a:lnTo>
                  <a:cubicBezTo>
                    <a:pt x="7950382" y="704587"/>
                    <a:pt x="7925824" y="678563"/>
                    <a:pt x="7901070" y="652823"/>
                  </a:cubicBezTo>
                  <a:cubicBezTo>
                    <a:pt x="7851510" y="601387"/>
                    <a:pt x="7801404" y="550612"/>
                    <a:pt x="7750054" y="501106"/>
                  </a:cubicBezTo>
                  <a:cubicBezTo>
                    <a:pt x="7698902" y="451742"/>
                    <a:pt x="7645913" y="403036"/>
                    <a:pt x="7592277" y="355319"/>
                  </a:cubicBezTo>
                  <a:cubicBezTo>
                    <a:pt x="7484856" y="259884"/>
                    <a:pt x="7373308" y="168402"/>
                    <a:pt x="7257734" y="81062"/>
                  </a:cubicBezTo>
                  <a:close/>
                  <a:moveTo>
                    <a:pt x="1892109" y="0"/>
                  </a:moveTo>
                  <a:lnTo>
                    <a:pt x="2298402" y="0"/>
                  </a:lnTo>
                  <a:lnTo>
                    <a:pt x="2135542" y="121879"/>
                  </a:lnTo>
                  <a:cubicBezTo>
                    <a:pt x="2078998" y="166378"/>
                    <a:pt x="2023659" y="212143"/>
                    <a:pt x="1969576" y="259084"/>
                  </a:cubicBezTo>
                  <a:cubicBezTo>
                    <a:pt x="1861309" y="352918"/>
                    <a:pt x="1758064" y="451412"/>
                    <a:pt x="1659938" y="553953"/>
                  </a:cubicBezTo>
                  <a:cubicBezTo>
                    <a:pt x="1266987" y="964444"/>
                    <a:pt x="953820" y="1435593"/>
                    <a:pt x="729383" y="1940578"/>
                  </a:cubicBezTo>
                  <a:cubicBezTo>
                    <a:pt x="673260" y="2066459"/>
                    <a:pt x="622855" y="2195070"/>
                    <a:pt x="578465" y="2324905"/>
                  </a:cubicBezTo>
                  <a:cubicBezTo>
                    <a:pt x="534125" y="2454785"/>
                    <a:pt x="496147" y="2586314"/>
                    <a:pt x="465080" y="2718973"/>
                  </a:cubicBezTo>
                  <a:cubicBezTo>
                    <a:pt x="449769" y="2785089"/>
                    <a:pt x="435850" y="2852289"/>
                    <a:pt x="423820" y="2919535"/>
                  </a:cubicBezTo>
                  <a:cubicBezTo>
                    <a:pt x="411840" y="2986829"/>
                    <a:pt x="401054" y="3054358"/>
                    <a:pt x="392355" y="3122169"/>
                  </a:cubicBezTo>
                  <a:cubicBezTo>
                    <a:pt x="374509" y="3257744"/>
                    <a:pt x="363424" y="3393978"/>
                    <a:pt x="358801" y="3531013"/>
                  </a:cubicBezTo>
                  <a:cubicBezTo>
                    <a:pt x="349009" y="3804941"/>
                    <a:pt x="366357" y="4079668"/>
                    <a:pt x="410350" y="4352324"/>
                  </a:cubicBezTo>
                  <a:cubicBezTo>
                    <a:pt x="421286" y="4420230"/>
                    <a:pt x="434209" y="4487758"/>
                    <a:pt x="449022" y="4555147"/>
                  </a:cubicBezTo>
                  <a:cubicBezTo>
                    <a:pt x="463737" y="4622534"/>
                    <a:pt x="480389" y="4689686"/>
                    <a:pt x="498882" y="4756463"/>
                  </a:cubicBezTo>
                  <a:cubicBezTo>
                    <a:pt x="517373" y="4823239"/>
                    <a:pt x="537704" y="4889733"/>
                    <a:pt x="559775" y="4955755"/>
                  </a:cubicBezTo>
                  <a:cubicBezTo>
                    <a:pt x="581946" y="5021873"/>
                    <a:pt x="605358" y="5087473"/>
                    <a:pt x="631406" y="5152084"/>
                  </a:cubicBezTo>
                  <a:cubicBezTo>
                    <a:pt x="734055" y="5411706"/>
                    <a:pt x="865188" y="5662668"/>
                    <a:pt x="1023461" y="5898055"/>
                  </a:cubicBezTo>
                  <a:cubicBezTo>
                    <a:pt x="1181487" y="6133676"/>
                    <a:pt x="1367051" y="6353345"/>
                    <a:pt x="1575880" y="6551744"/>
                  </a:cubicBezTo>
                  <a:cubicBezTo>
                    <a:pt x="1680269" y="6651014"/>
                    <a:pt x="1790338" y="6745037"/>
                    <a:pt x="1905228" y="6833566"/>
                  </a:cubicBezTo>
                  <a:lnTo>
                    <a:pt x="1938629" y="6858000"/>
                  </a:lnTo>
                  <a:lnTo>
                    <a:pt x="1368607" y="6858000"/>
                  </a:lnTo>
                  <a:lnTo>
                    <a:pt x="1115251" y="6594103"/>
                  </a:lnTo>
                  <a:cubicBezTo>
                    <a:pt x="418530" y="5794890"/>
                    <a:pt x="0" y="4770280"/>
                    <a:pt x="0" y="3653129"/>
                  </a:cubicBezTo>
                  <a:cubicBezTo>
                    <a:pt x="0" y="2216793"/>
                    <a:pt x="691856" y="933432"/>
                    <a:pt x="1777294" y="85415"/>
                  </a:cubicBezTo>
                  <a:close/>
                </a:path>
              </a:pathLst>
            </a:custGeom>
            <a:solidFill>
              <a:schemeClr val="bg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5F0C96D1-A8B7-4C8E-9997-D823FD1591F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18434" y="3985"/>
              <a:ext cx="9747620" cy="6858000"/>
            </a:xfrm>
            <a:custGeom>
              <a:avLst/>
              <a:gdLst>
                <a:gd name="connsiteX0" fmla="*/ 7235453 w 9747620"/>
                <a:gd name="connsiteY0" fmla="*/ 0 h 6858000"/>
                <a:gd name="connsiteX1" fmla="*/ 7548130 w 9747620"/>
                <a:gd name="connsiteY1" fmla="*/ 0 h 6858000"/>
                <a:gd name="connsiteX2" fmla="*/ 7710334 w 9747620"/>
                <a:gd name="connsiteY2" fmla="*/ 111973 h 6858000"/>
                <a:gd name="connsiteX3" fmla="*/ 7889188 w 9747620"/>
                <a:gd name="connsiteY3" fmla="*/ 251542 h 6858000"/>
                <a:gd name="connsiteX4" fmla="*/ 8061828 w 9747620"/>
                <a:gd name="connsiteY4" fmla="*/ 398586 h 6858000"/>
                <a:gd name="connsiteX5" fmla="*/ 8145637 w 9747620"/>
                <a:gd name="connsiteY5" fmla="*/ 474218 h 6858000"/>
                <a:gd name="connsiteX6" fmla="*/ 8187242 w 9747620"/>
                <a:gd name="connsiteY6" fmla="*/ 512753 h 6858000"/>
                <a:gd name="connsiteX7" fmla="*/ 8228402 w 9747620"/>
                <a:gd name="connsiteY7" fmla="*/ 551575 h 6858000"/>
                <a:gd name="connsiteX8" fmla="*/ 8389211 w 9747620"/>
                <a:gd name="connsiteY8" fmla="*/ 710937 h 6858000"/>
                <a:gd name="connsiteX9" fmla="*/ 8467206 w 9747620"/>
                <a:gd name="connsiteY9" fmla="*/ 793088 h 6858000"/>
                <a:gd name="connsiteX10" fmla="*/ 8486791 w 9747620"/>
                <a:gd name="connsiteY10" fmla="*/ 814223 h 6858000"/>
                <a:gd name="connsiteX11" fmla="*/ 8505979 w 9747620"/>
                <a:gd name="connsiteY11" fmla="*/ 835409 h 6858000"/>
                <a:gd name="connsiteX12" fmla="*/ 8543509 w 9747620"/>
                <a:gd name="connsiteY12" fmla="*/ 877346 h 6858000"/>
                <a:gd name="connsiteX13" fmla="*/ 8690549 w 9747620"/>
                <a:gd name="connsiteY13" fmla="*/ 1048978 h 6858000"/>
                <a:gd name="connsiteX14" fmla="*/ 8761732 w 9747620"/>
                <a:gd name="connsiteY14" fmla="*/ 1137502 h 6858000"/>
                <a:gd name="connsiteX15" fmla="*/ 8796379 w 9747620"/>
                <a:gd name="connsiteY15" fmla="*/ 1182077 h 6858000"/>
                <a:gd name="connsiteX16" fmla="*/ 8830678 w 9747620"/>
                <a:gd name="connsiteY16" fmla="*/ 1226986 h 6858000"/>
                <a:gd name="connsiteX17" fmla="*/ 8963353 w 9747620"/>
                <a:gd name="connsiteY17" fmla="*/ 1410936 h 6858000"/>
                <a:gd name="connsiteX18" fmla="*/ 9026483 w 9747620"/>
                <a:gd name="connsiteY18" fmla="*/ 1505499 h 6858000"/>
                <a:gd name="connsiteX19" fmla="*/ 9057004 w 9747620"/>
                <a:gd name="connsiteY19" fmla="*/ 1552613 h 6858000"/>
                <a:gd name="connsiteX20" fmla="*/ 9087278 w 9747620"/>
                <a:gd name="connsiteY20" fmla="*/ 1600542 h 6858000"/>
                <a:gd name="connsiteX21" fmla="*/ 9202851 w 9747620"/>
                <a:gd name="connsiteY21" fmla="*/ 1795515 h 6858000"/>
                <a:gd name="connsiteX22" fmla="*/ 9257332 w 9747620"/>
                <a:gd name="connsiteY22" fmla="*/ 1894920 h 6858000"/>
                <a:gd name="connsiteX23" fmla="*/ 9283778 w 9747620"/>
                <a:gd name="connsiteY23" fmla="*/ 1945436 h 6858000"/>
                <a:gd name="connsiteX24" fmla="*/ 9309428 w 9747620"/>
                <a:gd name="connsiteY24" fmla="*/ 1996193 h 6858000"/>
                <a:gd name="connsiteX25" fmla="*/ 9405714 w 9747620"/>
                <a:gd name="connsiteY25" fmla="*/ 2202191 h 6858000"/>
                <a:gd name="connsiteX26" fmla="*/ 9566524 w 9747620"/>
                <a:gd name="connsiteY26" fmla="*/ 2627653 h 6858000"/>
                <a:gd name="connsiteX27" fmla="*/ 9583573 w 9747620"/>
                <a:gd name="connsiteY27" fmla="*/ 2682195 h 6858000"/>
                <a:gd name="connsiteX28" fmla="*/ 9591974 w 9747620"/>
                <a:gd name="connsiteY28" fmla="*/ 2709707 h 6858000"/>
                <a:gd name="connsiteX29" fmla="*/ 9600027 w 9747620"/>
                <a:gd name="connsiteY29" fmla="*/ 2737650 h 6858000"/>
                <a:gd name="connsiteX30" fmla="*/ 9629803 w 9747620"/>
                <a:gd name="connsiteY30" fmla="*/ 2847694 h 6858000"/>
                <a:gd name="connsiteX31" fmla="*/ 9679909 w 9747620"/>
                <a:gd name="connsiteY31" fmla="*/ 3070131 h 6858000"/>
                <a:gd name="connsiteX32" fmla="*/ 9690498 w 9747620"/>
                <a:gd name="connsiteY32" fmla="*/ 3126159 h 6858000"/>
                <a:gd name="connsiteX33" fmla="*/ 9700390 w 9747620"/>
                <a:gd name="connsiteY33" fmla="*/ 3181805 h 6858000"/>
                <a:gd name="connsiteX34" fmla="*/ 9709685 w 9747620"/>
                <a:gd name="connsiteY34" fmla="*/ 3243392 h 6858000"/>
                <a:gd name="connsiteX35" fmla="*/ 9713016 w 9747620"/>
                <a:gd name="connsiteY35" fmla="*/ 3267597 h 6858000"/>
                <a:gd name="connsiteX36" fmla="*/ 9716844 w 9747620"/>
                <a:gd name="connsiteY36" fmla="*/ 3294437 h 6858000"/>
                <a:gd name="connsiteX37" fmla="*/ 9720820 w 9747620"/>
                <a:gd name="connsiteY37" fmla="*/ 3324488 h 6858000"/>
                <a:gd name="connsiteX38" fmla="*/ 9722709 w 9747620"/>
                <a:gd name="connsiteY38" fmla="*/ 3340737 h 6858000"/>
                <a:gd name="connsiteX39" fmla="*/ 9724301 w 9747620"/>
                <a:gd name="connsiteY39" fmla="*/ 3356361 h 6858000"/>
                <a:gd name="connsiteX40" fmla="*/ 9730166 w 9747620"/>
                <a:gd name="connsiteY40" fmla="*/ 3412197 h 6858000"/>
                <a:gd name="connsiteX41" fmla="*/ 9735783 w 9747620"/>
                <a:gd name="connsiteY41" fmla="*/ 3468083 h 6858000"/>
                <a:gd name="connsiteX42" fmla="*/ 9739760 w 9747620"/>
                <a:gd name="connsiteY42" fmla="*/ 3524399 h 6858000"/>
                <a:gd name="connsiteX43" fmla="*/ 9741748 w 9747620"/>
                <a:gd name="connsiteY43" fmla="*/ 3552580 h 6858000"/>
                <a:gd name="connsiteX44" fmla="*/ 9742742 w 9747620"/>
                <a:gd name="connsiteY44" fmla="*/ 3566672 h 6858000"/>
                <a:gd name="connsiteX45" fmla="*/ 9743488 w 9747620"/>
                <a:gd name="connsiteY45" fmla="*/ 3581865 h 6858000"/>
                <a:gd name="connsiteX46" fmla="*/ 9744731 w 9747620"/>
                <a:gd name="connsiteY46" fmla="*/ 3611341 h 6858000"/>
                <a:gd name="connsiteX47" fmla="*/ 9745725 w 9747620"/>
                <a:gd name="connsiteY47" fmla="*/ 3639715 h 6858000"/>
                <a:gd name="connsiteX48" fmla="*/ 9747613 w 9747620"/>
                <a:gd name="connsiteY48" fmla="*/ 3753786 h 6858000"/>
                <a:gd name="connsiteX49" fmla="*/ 9740405 w 9747620"/>
                <a:gd name="connsiteY49" fmla="*/ 3984609 h 6858000"/>
                <a:gd name="connsiteX50" fmla="*/ 9736329 w 9747620"/>
                <a:gd name="connsiteY50" fmla="*/ 4038434 h 6858000"/>
                <a:gd name="connsiteX51" fmla="*/ 9731408 w 9747620"/>
                <a:gd name="connsiteY51" fmla="*/ 4099446 h 6858000"/>
                <a:gd name="connsiteX52" fmla="*/ 9717987 w 9747620"/>
                <a:gd name="connsiteY52" fmla="*/ 4213325 h 6858000"/>
                <a:gd name="connsiteX53" fmla="*/ 9716297 w 9747620"/>
                <a:gd name="connsiteY53" fmla="*/ 4227129 h 6858000"/>
                <a:gd name="connsiteX54" fmla="*/ 9714110 w 9747620"/>
                <a:gd name="connsiteY54" fmla="*/ 4240981 h 6858000"/>
                <a:gd name="connsiteX55" fmla="*/ 9709785 w 9747620"/>
                <a:gd name="connsiteY55" fmla="*/ 4268731 h 6858000"/>
                <a:gd name="connsiteX56" fmla="*/ 9701086 w 9747620"/>
                <a:gd name="connsiteY56" fmla="*/ 4324185 h 6858000"/>
                <a:gd name="connsiteX57" fmla="*/ 9698699 w 9747620"/>
                <a:gd name="connsiteY57" fmla="*/ 4338994 h 6858000"/>
                <a:gd name="connsiteX58" fmla="*/ 9695966 w 9747620"/>
                <a:gd name="connsiteY58" fmla="*/ 4355050 h 6858000"/>
                <a:gd name="connsiteX59" fmla="*/ 9690299 w 9747620"/>
                <a:gd name="connsiteY59" fmla="*/ 4385054 h 6858000"/>
                <a:gd name="connsiteX60" fmla="*/ 9679909 w 9747620"/>
                <a:gd name="connsiteY60" fmla="*/ 4437919 h 6858000"/>
                <a:gd name="connsiteX61" fmla="*/ 9673647 w 9747620"/>
                <a:gd name="connsiteY61" fmla="*/ 4468162 h 6858000"/>
                <a:gd name="connsiteX62" fmla="*/ 9667532 w 9747620"/>
                <a:gd name="connsiteY62" fmla="*/ 4496296 h 6858000"/>
                <a:gd name="connsiteX63" fmla="*/ 9654658 w 9747620"/>
                <a:gd name="connsiteY63" fmla="*/ 4552277 h 6858000"/>
                <a:gd name="connsiteX64" fmla="*/ 9625876 w 9747620"/>
                <a:gd name="connsiteY64" fmla="*/ 4664478 h 6858000"/>
                <a:gd name="connsiteX65" fmla="*/ 9552803 w 9747620"/>
                <a:gd name="connsiteY65" fmla="*/ 4888737 h 6858000"/>
                <a:gd name="connsiteX66" fmla="*/ 9452639 w 9747620"/>
                <a:gd name="connsiteY66" fmla="*/ 5110934 h 6858000"/>
                <a:gd name="connsiteX67" fmla="*/ 9388017 w 9747620"/>
                <a:gd name="connsiteY67" fmla="*/ 5220020 h 6858000"/>
                <a:gd name="connsiteX68" fmla="*/ 9370073 w 9747620"/>
                <a:gd name="connsiteY68" fmla="*/ 5246811 h 6858000"/>
                <a:gd name="connsiteX69" fmla="*/ 9360926 w 9747620"/>
                <a:gd name="connsiteY69" fmla="*/ 5260040 h 6858000"/>
                <a:gd name="connsiteX70" fmla="*/ 9351829 w 9747620"/>
                <a:gd name="connsiteY70" fmla="*/ 5272646 h 6858000"/>
                <a:gd name="connsiteX71" fmla="*/ 9313305 w 9747620"/>
                <a:gd name="connsiteY71" fmla="*/ 5323881 h 6858000"/>
                <a:gd name="connsiteX72" fmla="*/ 9130375 w 9747620"/>
                <a:gd name="connsiteY72" fmla="*/ 5510802 h 6858000"/>
                <a:gd name="connsiteX73" fmla="*/ 9028422 w 9747620"/>
                <a:gd name="connsiteY73" fmla="*/ 5588878 h 6858000"/>
                <a:gd name="connsiteX74" fmla="*/ 9002424 w 9747620"/>
                <a:gd name="connsiteY74" fmla="*/ 5606707 h 6858000"/>
                <a:gd name="connsiteX75" fmla="*/ 8976525 w 9747620"/>
                <a:gd name="connsiteY75" fmla="*/ 5623866 h 6858000"/>
                <a:gd name="connsiteX76" fmla="*/ 8924181 w 9747620"/>
                <a:gd name="connsiteY76" fmla="*/ 5656793 h 6858000"/>
                <a:gd name="connsiteX77" fmla="*/ 8717291 w 9747620"/>
                <a:gd name="connsiteY77" fmla="*/ 5771582 h 6858000"/>
                <a:gd name="connsiteX78" fmla="*/ 8617129 w 9747620"/>
                <a:gd name="connsiteY78" fmla="*/ 5823105 h 6858000"/>
                <a:gd name="connsiteX79" fmla="*/ 8518207 w 9747620"/>
                <a:gd name="connsiteY79" fmla="*/ 5873671 h 6858000"/>
                <a:gd name="connsiteX80" fmla="*/ 8150558 w 9747620"/>
                <a:gd name="connsiteY80" fmla="*/ 6086761 h 6858000"/>
                <a:gd name="connsiteX81" fmla="*/ 7979410 w 9747620"/>
                <a:gd name="connsiteY81" fmla="*/ 6207158 h 6858000"/>
                <a:gd name="connsiteX82" fmla="*/ 7938300 w 9747620"/>
                <a:gd name="connsiteY82" fmla="*/ 6238887 h 6858000"/>
                <a:gd name="connsiteX83" fmla="*/ 7897936 w 9747620"/>
                <a:gd name="connsiteY83" fmla="*/ 6271286 h 6858000"/>
                <a:gd name="connsiteX84" fmla="*/ 7858367 w 9747620"/>
                <a:gd name="connsiteY84" fmla="*/ 6304357 h 6858000"/>
                <a:gd name="connsiteX85" fmla="*/ 7819048 w 9747620"/>
                <a:gd name="connsiteY85" fmla="*/ 6338770 h 6858000"/>
                <a:gd name="connsiteX86" fmla="*/ 7778882 w 9747620"/>
                <a:gd name="connsiteY86" fmla="*/ 6374477 h 6858000"/>
                <a:gd name="connsiteX87" fmla="*/ 7739563 w 9747620"/>
                <a:gd name="connsiteY87" fmla="*/ 6410328 h 6858000"/>
                <a:gd name="connsiteX88" fmla="*/ 7660824 w 9747620"/>
                <a:gd name="connsiteY88" fmla="*/ 6484138 h 6858000"/>
                <a:gd name="connsiteX89" fmla="*/ 7502302 w 9747620"/>
                <a:gd name="connsiteY89" fmla="*/ 6636360 h 6858000"/>
                <a:gd name="connsiteX90" fmla="*/ 7273394 w 9747620"/>
                <a:gd name="connsiteY90" fmla="*/ 6858000 h 6858000"/>
                <a:gd name="connsiteX91" fmla="*/ 6780690 w 9747620"/>
                <a:gd name="connsiteY91" fmla="*/ 6858000 h 6858000"/>
                <a:gd name="connsiteX92" fmla="*/ 6854939 w 9747620"/>
                <a:gd name="connsiteY92" fmla="*/ 6783597 h 6858000"/>
                <a:gd name="connsiteX93" fmla="*/ 6932087 w 9747620"/>
                <a:gd name="connsiteY93" fmla="*/ 6705809 h 6858000"/>
                <a:gd name="connsiteX94" fmla="*/ 7241130 w 9747620"/>
                <a:gd name="connsiteY94" fmla="*/ 6390965 h 6858000"/>
                <a:gd name="connsiteX95" fmla="*/ 7397564 w 9747620"/>
                <a:gd name="connsiteY95" fmla="*/ 6233087 h 6858000"/>
                <a:gd name="connsiteX96" fmla="*/ 7478142 w 9747620"/>
                <a:gd name="connsiteY96" fmla="*/ 6153670 h 6858000"/>
                <a:gd name="connsiteX97" fmla="*/ 7519600 w 9747620"/>
                <a:gd name="connsiteY97" fmla="*/ 6113937 h 6858000"/>
                <a:gd name="connsiteX98" fmla="*/ 7561207 w 9747620"/>
                <a:gd name="connsiteY98" fmla="*/ 6075067 h 6858000"/>
                <a:gd name="connsiteX99" fmla="*/ 7604204 w 9747620"/>
                <a:gd name="connsiteY99" fmla="*/ 6035526 h 6858000"/>
                <a:gd name="connsiteX100" fmla="*/ 7648644 w 9747620"/>
                <a:gd name="connsiteY100" fmla="*/ 5996416 h 6858000"/>
                <a:gd name="connsiteX101" fmla="*/ 7693830 w 9747620"/>
                <a:gd name="connsiteY101" fmla="*/ 5958264 h 6858000"/>
                <a:gd name="connsiteX102" fmla="*/ 7739662 w 9747620"/>
                <a:gd name="connsiteY102" fmla="*/ 5921073 h 6858000"/>
                <a:gd name="connsiteX103" fmla="*/ 7928458 w 9747620"/>
                <a:gd name="connsiteY103" fmla="*/ 5781025 h 6858000"/>
                <a:gd name="connsiteX104" fmla="*/ 8325882 w 9747620"/>
                <a:gd name="connsiteY104" fmla="*/ 5537450 h 6858000"/>
                <a:gd name="connsiteX105" fmla="*/ 8424555 w 9747620"/>
                <a:gd name="connsiteY105" fmla="*/ 5484106 h 6858000"/>
                <a:gd name="connsiteX106" fmla="*/ 8521737 w 9747620"/>
                <a:gd name="connsiteY106" fmla="*/ 5431289 h 6858000"/>
                <a:gd name="connsiteX107" fmla="*/ 8702677 w 9747620"/>
                <a:gd name="connsiteY107" fmla="*/ 5325942 h 6858000"/>
                <a:gd name="connsiteX108" fmla="*/ 8743986 w 9747620"/>
                <a:gd name="connsiteY108" fmla="*/ 5298717 h 6858000"/>
                <a:gd name="connsiteX109" fmla="*/ 8764167 w 9747620"/>
                <a:gd name="connsiteY109" fmla="*/ 5284723 h 6858000"/>
                <a:gd name="connsiteX110" fmla="*/ 8783704 w 9747620"/>
                <a:gd name="connsiteY110" fmla="*/ 5270679 h 6858000"/>
                <a:gd name="connsiteX111" fmla="*/ 8856776 w 9747620"/>
                <a:gd name="connsiteY111" fmla="*/ 5212399 h 6858000"/>
                <a:gd name="connsiteX112" fmla="*/ 8979856 w 9747620"/>
                <a:gd name="connsiteY112" fmla="*/ 5082081 h 6858000"/>
                <a:gd name="connsiteX113" fmla="*/ 9006699 w 9747620"/>
                <a:gd name="connsiteY113" fmla="*/ 5044984 h 6858000"/>
                <a:gd name="connsiteX114" fmla="*/ 9013509 w 9747620"/>
                <a:gd name="connsiteY114" fmla="*/ 5035254 h 6858000"/>
                <a:gd name="connsiteX115" fmla="*/ 9019773 w 9747620"/>
                <a:gd name="connsiteY115" fmla="*/ 5025812 h 6858000"/>
                <a:gd name="connsiteX116" fmla="*/ 9032050 w 9747620"/>
                <a:gd name="connsiteY116" fmla="*/ 5006833 h 6858000"/>
                <a:gd name="connsiteX117" fmla="*/ 9077733 w 9747620"/>
                <a:gd name="connsiteY117" fmla="*/ 4926839 h 6858000"/>
                <a:gd name="connsiteX118" fmla="*/ 9154285 w 9747620"/>
                <a:gd name="connsiteY118" fmla="*/ 4750223 h 6858000"/>
                <a:gd name="connsiteX119" fmla="*/ 9213936 w 9747620"/>
                <a:gd name="connsiteY119" fmla="*/ 4559945 h 6858000"/>
                <a:gd name="connsiteX120" fmla="*/ 9238592 w 9747620"/>
                <a:gd name="connsiteY120" fmla="*/ 4461357 h 6858000"/>
                <a:gd name="connsiteX121" fmla="*/ 9249776 w 9747620"/>
                <a:gd name="connsiteY121" fmla="*/ 4411319 h 6858000"/>
                <a:gd name="connsiteX122" fmla="*/ 9255046 w 9747620"/>
                <a:gd name="connsiteY122" fmla="*/ 4386299 h 6858000"/>
                <a:gd name="connsiteX123" fmla="*/ 9259718 w 9747620"/>
                <a:gd name="connsiteY123" fmla="*/ 4363342 h 6858000"/>
                <a:gd name="connsiteX124" fmla="*/ 9269959 w 9747620"/>
                <a:gd name="connsiteY124" fmla="*/ 4309566 h 6858000"/>
                <a:gd name="connsiteX125" fmla="*/ 9274233 w 9747620"/>
                <a:gd name="connsiteY125" fmla="*/ 4286176 h 6858000"/>
                <a:gd name="connsiteX126" fmla="*/ 9276022 w 9747620"/>
                <a:gd name="connsiteY126" fmla="*/ 4275489 h 6858000"/>
                <a:gd name="connsiteX127" fmla="*/ 9277861 w 9747620"/>
                <a:gd name="connsiteY127" fmla="*/ 4263506 h 6858000"/>
                <a:gd name="connsiteX128" fmla="*/ 9286014 w 9747620"/>
                <a:gd name="connsiteY128" fmla="*/ 4211696 h 6858000"/>
                <a:gd name="connsiteX129" fmla="*/ 9290092 w 9747620"/>
                <a:gd name="connsiteY129" fmla="*/ 4185767 h 6858000"/>
                <a:gd name="connsiteX130" fmla="*/ 9292128 w 9747620"/>
                <a:gd name="connsiteY130" fmla="*/ 4172826 h 6858000"/>
                <a:gd name="connsiteX131" fmla="*/ 9293720 w 9747620"/>
                <a:gd name="connsiteY131" fmla="*/ 4159693 h 6858000"/>
                <a:gd name="connsiteX132" fmla="*/ 9305650 w 9747620"/>
                <a:gd name="connsiteY132" fmla="*/ 4057941 h 6858000"/>
                <a:gd name="connsiteX133" fmla="*/ 9309378 w 9747620"/>
                <a:gd name="connsiteY133" fmla="*/ 4010779 h 6858000"/>
                <a:gd name="connsiteX134" fmla="*/ 9313454 w 9747620"/>
                <a:gd name="connsiteY134" fmla="*/ 3956428 h 6858000"/>
                <a:gd name="connsiteX135" fmla="*/ 9320811 w 9747620"/>
                <a:gd name="connsiteY135" fmla="*/ 3753546 h 6858000"/>
                <a:gd name="connsiteX136" fmla="*/ 9319617 w 9747620"/>
                <a:gd name="connsiteY136" fmla="*/ 3650643 h 6858000"/>
                <a:gd name="connsiteX137" fmla="*/ 9318176 w 9747620"/>
                <a:gd name="connsiteY137" fmla="*/ 3600030 h 6858000"/>
                <a:gd name="connsiteX138" fmla="*/ 9317778 w 9747620"/>
                <a:gd name="connsiteY138" fmla="*/ 3588096 h 6858000"/>
                <a:gd name="connsiteX139" fmla="*/ 9316983 w 9747620"/>
                <a:gd name="connsiteY139" fmla="*/ 3575107 h 6858000"/>
                <a:gd name="connsiteX140" fmla="*/ 9315443 w 9747620"/>
                <a:gd name="connsiteY140" fmla="*/ 3549130 h 6858000"/>
                <a:gd name="connsiteX141" fmla="*/ 9312311 w 9747620"/>
                <a:gd name="connsiteY141" fmla="*/ 3497176 h 6858000"/>
                <a:gd name="connsiteX142" fmla="*/ 9307587 w 9747620"/>
                <a:gd name="connsiteY142" fmla="*/ 3445029 h 6858000"/>
                <a:gd name="connsiteX143" fmla="*/ 9302618 w 9747620"/>
                <a:gd name="connsiteY143" fmla="*/ 3392835 h 6858000"/>
                <a:gd name="connsiteX144" fmla="*/ 9301574 w 9747620"/>
                <a:gd name="connsiteY144" fmla="*/ 3381476 h 6858000"/>
                <a:gd name="connsiteX145" fmla="*/ 9300430 w 9747620"/>
                <a:gd name="connsiteY145" fmla="*/ 3370740 h 6858000"/>
                <a:gd name="connsiteX146" fmla="*/ 9297547 w 9747620"/>
                <a:gd name="connsiteY146" fmla="*/ 3346966 h 6858000"/>
                <a:gd name="connsiteX147" fmla="*/ 9294017 w 9747620"/>
                <a:gd name="connsiteY147" fmla="*/ 3320030 h 6858000"/>
                <a:gd name="connsiteX148" fmla="*/ 9290439 w 9747620"/>
                <a:gd name="connsiteY148" fmla="*/ 3290410 h 6858000"/>
                <a:gd name="connsiteX149" fmla="*/ 9284275 w 9747620"/>
                <a:gd name="connsiteY149" fmla="*/ 3244544 h 6858000"/>
                <a:gd name="connsiteX150" fmla="*/ 9275974 w 9747620"/>
                <a:gd name="connsiteY150" fmla="*/ 3193116 h 6858000"/>
                <a:gd name="connsiteX151" fmla="*/ 9267224 w 9747620"/>
                <a:gd name="connsiteY151" fmla="*/ 3142264 h 6858000"/>
                <a:gd name="connsiteX152" fmla="*/ 9225320 w 9747620"/>
                <a:gd name="connsiteY152" fmla="*/ 2939909 h 6858000"/>
                <a:gd name="connsiteX153" fmla="*/ 9200466 w 9747620"/>
                <a:gd name="connsiteY153" fmla="*/ 2839449 h 6858000"/>
                <a:gd name="connsiteX154" fmla="*/ 9193953 w 9747620"/>
                <a:gd name="connsiteY154" fmla="*/ 2814958 h 6858000"/>
                <a:gd name="connsiteX155" fmla="*/ 9186993 w 9747620"/>
                <a:gd name="connsiteY155" fmla="*/ 2790276 h 6858000"/>
                <a:gd name="connsiteX156" fmla="*/ 9172628 w 9747620"/>
                <a:gd name="connsiteY156" fmla="*/ 2740621 h 6858000"/>
                <a:gd name="connsiteX157" fmla="*/ 9035082 w 9747620"/>
                <a:gd name="connsiteY157" fmla="*/ 2347463 h 6858000"/>
                <a:gd name="connsiteX158" fmla="*/ 8952118 w 9747620"/>
                <a:gd name="connsiteY158" fmla="*/ 2155413 h 6858000"/>
                <a:gd name="connsiteX159" fmla="*/ 8929948 w 9747620"/>
                <a:gd name="connsiteY159" fmla="*/ 2107915 h 6858000"/>
                <a:gd name="connsiteX160" fmla="*/ 8907429 w 9747620"/>
                <a:gd name="connsiteY160" fmla="*/ 2060753 h 6858000"/>
                <a:gd name="connsiteX161" fmla="*/ 8860404 w 9747620"/>
                <a:gd name="connsiteY161" fmla="*/ 1966478 h 6858000"/>
                <a:gd name="connsiteX162" fmla="*/ 8760788 w 9747620"/>
                <a:gd name="connsiteY162" fmla="*/ 1780274 h 6858000"/>
                <a:gd name="connsiteX163" fmla="*/ 8734740 w 9747620"/>
                <a:gd name="connsiteY163" fmla="*/ 1734311 h 6858000"/>
                <a:gd name="connsiteX164" fmla="*/ 8708046 w 9747620"/>
                <a:gd name="connsiteY164" fmla="*/ 1687963 h 6858000"/>
                <a:gd name="connsiteX165" fmla="*/ 8654062 w 9747620"/>
                <a:gd name="connsiteY165" fmla="*/ 1597234 h 6858000"/>
                <a:gd name="connsiteX166" fmla="*/ 8540278 w 9747620"/>
                <a:gd name="connsiteY166" fmla="*/ 1418077 h 6858000"/>
                <a:gd name="connsiteX167" fmla="*/ 8510701 w 9747620"/>
                <a:gd name="connsiteY167" fmla="*/ 1373695 h 6858000"/>
                <a:gd name="connsiteX168" fmla="*/ 8480676 w 9747620"/>
                <a:gd name="connsiteY168" fmla="*/ 1329457 h 6858000"/>
                <a:gd name="connsiteX169" fmla="*/ 8419782 w 9747620"/>
                <a:gd name="connsiteY169" fmla="*/ 1242275 h 6858000"/>
                <a:gd name="connsiteX170" fmla="*/ 8292478 w 9747620"/>
                <a:gd name="connsiteY170" fmla="*/ 1069875 h 6858000"/>
                <a:gd name="connsiteX171" fmla="*/ 8259620 w 9747620"/>
                <a:gd name="connsiteY171" fmla="*/ 1027123 h 6858000"/>
                <a:gd name="connsiteX172" fmla="*/ 8243416 w 9747620"/>
                <a:gd name="connsiteY172" fmla="*/ 1006130 h 6858000"/>
                <a:gd name="connsiteX173" fmla="*/ 8227110 w 9747620"/>
                <a:gd name="connsiteY173" fmla="*/ 985473 h 6858000"/>
                <a:gd name="connsiteX174" fmla="*/ 8159604 w 9747620"/>
                <a:gd name="connsiteY174" fmla="*/ 902029 h 6858000"/>
                <a:gd name="connsiteX175" fmla="*/ 8020022 w 9747620"/>
                <a:gd name="connsiteY175" fmla="*/ 738209 h 6858000"/>
                <a:gd name="connsiteX176" fmla="*/ 7984182 w 9747620"/>
                <a:gd name="connsiteY176" fmla="*/ 697901 h 6858000"/>
                <a:gd name="connsiteX177" fmla="*/ 7948043 w 9747620"/>
                <a:gd name="connsiteY177" fmla="*/ 657976 h 6858000"/>
                <a:gd name="connsiteX178" fmla="*/ 7874324 w 9747620"/>
                <a:gd name="connsiteY178" fmla="*/ 578607 h 6858000"/>
                <a:gd name="connsiteX179" fmla="*/ 7723308 w 9747620"/>
                <a:gd name="connsiteY179" fmla="*/ 424085 h 6858000"/>
                <a:gd name="connsiteX180" fmla="*/ 7565532 w 9747620"/>
                <a:gd name="connsiteY180" fmla="*/ 275602 h 6858000"/>
                <a:gd name="connsiteX181" fmla="*/ 1832515 w 9747620"/>
                <a:gd name="connsiteY181" fmla="*/ 0 h 6858000"/>
                <a:gd name="connsiteX182" fmla="*/ 2158449 w 9747620"/>
                <a:gd name="connsiteY182" fmla="*/ 0 h 6858000"/>
                <a:gd name="connsiteX183" fmla="*/ 2108797 w 9747620"/>
                <a:gd name="connsiteY183" fmla="*/ 37845 h 6858000"/>
                <a:gd name="connsiteX184" fmla="*/ 1942830 w 9747620"/>
                <a:gd name="connsiteY184" fmla="*/ 177587 h 6858000"/>
                <a:gd name="connsiteX185" fmla="*/ 1633191 w 9747620"/>
                <a:gd name="connsiteY185" fmla="*/ 477909 h 6858000"/>
                <a:gd name="connsiteX186" fmla="*/ 702686 w 9747620"/>
                <a:gd name="connsiteY186" fmla="*/ 1889935 h 6858000"/>
                <a:gd name="connsiteX187" fmla="*/ 551769 w 9747620"/>
                <a:gd name="connsiteY187" fmla="*/ 2281416 h 6858000"/>
                <a:gd name="connsiteX188" fmla="*/ 438383 w 9747620"/>
                <a:gd name="connsiteY188" fmla="*/ 2682772 h 6858000"/>
                <a:gd name="connsiteX189" fmla="*/ 397124 w 9747620"/>
                <a:gd name="connsiteY189" fmla="*/ 2887044 h 6858000"/>
                <a:gd name="connsiteX190" fmla="*/ 365658 w 9747620"/>
                <a:gd name="connsiteY190" fmla="*/ 3093424 h 6858000"/>
                <a:gd name="connsiteX191" fmla="*/ 332105 w 9747620"/>
                <a:gd name="connsiteY191" fmla="*/ 3509828 h 6858000"/>
                <a:gd name="connsiteX192" fmla="*/ 383653 w 9747620"/>
                <a:gd name="connsiteY192" fmla="*/ 4346327 h 6858000"/>
                <a:gd name="connsiteX193" fmla="*/ 422327 w 9747620"/>
                <a:gd name="connsiteY193" fmla="*/ 4552900 h 6858000"/>
                <a:gd name="connsiteX194" fmla="*/ 472184 w 9747620"/>
                <a:gd name="connsiteY194" fmla="*/ 4757939 h 6858000"/>
                <a:gd name="connsiteX195" fmla="*/ 533078 w 9747620"/>
                <a:gd name="connsiteY195" fmla="*/ 4960916 h 6858000"/>
                <a:gd name="connsiteX196" fmla="*/ 604710 w 9747620"/>
                <a:gd name="connsiteY196" fmla="*/ 5160875 h 6858000"/>
                <a:gd name="connsiteX197" fmla="*/ 996766 w 9747620"/>
                <a:gd name="connsiteY197" fmla="*/ 5920640 h 6858000"/>
                <a:gd name="connsiteX198" fmla="*/ 1549183 w 9747620"/>
                <a:gd name="connsiteY198" fmla="*/ 6586417 h 6858000"/>
                <a:gd name="connsiteX199" fmla="*/ 1709890 w 9747620"/>
                <a:gd name="connsiteY199" fmla="*/ 6734063 h 6858000"/>
                <a:gd name="connsiteX200" fmla="*/ 1859761 w 9747620"/>
                <a:gd name="connsiteY200" fmla="*/ 6858000 h 6858000"/>
                <a:gd name="connsiteX201" fmla="*/ 1671798 w 9747620"/>
                <a:gd name="connsiteY201" fmla="*/ 6858000 h 6858000"/>
                <a:gd name="connsiteX202" fmla="*/ 1628044 w 9747620"/>
                <a:gd name="connsiteY202" fmla="*/ 6822717 h 6858000"/>
                <a:gd name="connsiteX203" fmla="*/ 1459756 w 9747620"/>
                <a:gd name="connsiteY203" fmla="*/ 6674223 h 6858000"/>
                <a:gd name="connsiteX204" fmla="*/ 402543 w 9747620"/>
                <a:gd name="connsiteY204" fmla="*/ 5241588 h 6858000"/>
                <a:gd name="connsiteX205" fmla="*/ 311923 w 9747620"/>
                <a:gd name="connsiteY205" fmla="*/ 5036741 h 6858000"/>
                <a:gd name="connsiteX206" fmla="*/ 232140 w 9747620"/>
                <a:gd name="connsiteY206" fmla="*/ 4827483 h 6858000"/>
                <a:gd name="connsiteX207" fmla="*/ 163392 w 9747620"/>
                <a:gd name="connsiteY207" fmla="*/ 4613913 h 6858000"/>
                <a:gd name="connsiteX208" fmla="*/ 106823 w 9747620"/>
                <a:gd name="connsiteY208" fmla="*/ 4396365 h 6858000"/>
                <a:gd name="connsiteX209" fmla="*/ 29326 w 9747620"/>
                <a:gd name="connsiteY209" fmla="*/ 3954702 h 6858000"/>
                <a:gd name="connsiteX210" fmla="*/ 8647 w 9747620"/>
                <a:gd name="connsiteY210" fmla="*/ 3730971 h 6858000"/>
                <a:gd name="connsiteX211" fmla="*/ 2880 w 9747620"/>
                <a:gd name="connsiteY211" fmla="*/ 3618674 h 6858000"/>
                <a:gd name="connsiteX212" fmla="*/ 296 w 9747620"/>
                <a:gd name="connsiteY212" fmla="*/ 3506425 h 6858000"/>
                <a:gd name="connsiteX213" fmla="*/ 20030 w 9747620"/>
                <a:gd name="connsiteY213" fmla="*/ 3056711 h 6858000"/>
                <a:gd name="connsiteX214" fmla="*/ 48664 w 9747620"/>
                <a:gd name="connsiteY214" fmla="*/ 2832980 h 6858000"/>
                <a:gd name="connsiteX215" fmla="*/ 89922 w 9747620"/>
                <a:gd name="connsiteY215" fmla="*/ 2610639 h 6858000"/>
                <a:gd name="connsiteX216" fmla="*/ 211163 w 9747620"/>
                <a:gd name="connsiteY216" fmla="*/ 2174343 h 6858000"/>
                <a:gd name="connsiteX217" fmla="*/ 379129 w 9747620"/>
                <a:gd name="connsiteY217" fmla="*/ 1754393 h 6858000"/>
                <a:gd name="connsiteX218" fmla="*/ 841424 w 9747620"/>
                <a:gd name="connsiteY218" fmla="*/ 976270 h 6858000"/>
                <a:gd name="connsiteX219" fmla="*/ 1130234 w 9747620"/>
                <a:gd name="connsiteY219" fmla="*/ 625768 h 6858000"/>
                <a:gd name="connsiteX220" fmla="*/ 1452897 w 9747620"/>
                <a:gd name="connsiteY220" fmla="*/ 305748 h 6858000"/>
                <a:gd name="connsiteX221" fmla="*/ 1805682 w 9747620"/>
                <a:gd name="connsiteY221" fmla="*/ 18752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</a:cxnLst>
              <a:rect l="l" t="t" r="r" b="b"/>
              <a:pathLst>
                <a:path w="9747620" h="6858000">
                  <a:moveTo>
                    <a:pt x="7235453" y="0"/>
                  </a:moveTo>
                  <a:lnTo>
                    <a:pt x="7548130" y="0"/>
                  </a:lnTo>
                  <a:lnTo>
                    <a:pt x="7710334" y="111973"/>
                  </a:lnTo>
                  <a:cubicBezTo>
                    <a:pt x="7770781" y="157314"/>
                    <a:pt x="7830282" y="203517"/>
                    <a:pt x="7889188" y="251542"/>
                  </a:cubicBezTo>
                  <a:cubicBezTo>
                    <a:pt x="7947894" y="299470"/>
                    <a:pt x="8005557" y="348453"/>
                    <a:pt x="8061828" y="398586"/>
                  </a:cubicBezTo>
                  <a:cubicBezTo>
                    <a:pt x="8090013" y="423605"/>
                    <a:pt x="8117948" y="448816"/>
                    <a:pt x="8145637" y="474218"/>
                  </a:cubicBezTo>
                  <a:cubicBezTo>
                    <a:pt x="8159506" y="486918"/>
                    <a:pt x="8173375" y="499764"/>
                    <a:pt x="8187242" y="512753"/>
                  </a:cubicBezTo>
                  <a:lnTo>
                    <a:pt x="8228402" y="551575"/>
                  </a:lnTo>
                  <a:cubicBezTo>
                    <a:pt x="8283082" y="603577"/>
                    <a:pt x="8336569" y="656778"/>
                    <a:pt x="8389211" y="710937"/>
                  </a:cubicBezTo>
                  <a:cubicBezTo>
                    <a:pt x="8415458" y="738065"/>
                    <a:pt x="8441455" y="765432"/>
                    <a:pt x="8467206" y="793088"/>
                  </a:cubicBezTo>
                  <a:lnTo>
                    <a:pt x="8486791" y="814223"/>
                  </a:lnTo>
                  <a:lnTo>
                    <a:pt x="8505979" y="835409"/>
                  </a:lnTo>
                  <a:lnTo>
                    <a:pt x="8543509" y="877346"/>
                  </a:lnTo>
                  <a:cubicBezTo>
                    <a:pt x="8593418" y="933423"/>
                    <a:pt x="8642579" y="990601"/>
                    <a:pt x="8690549" y="1048978"/>
                  </a:cubicBezTo>
                  <a:cubicBezTo>
                    <a:pt x="8714558" y="1078168"/>
                    <a:pt x="8738368" y="1107644"/>
                    <a:pt x="8761732" y="1137502"/>
                  </a:cubicBezTo>
                  <a:lnTo>
                    <a:pt x="8796379" y="1182077"/>
                  </a:lnTo>
                  <a:lnTo>
                    <a:pt x="8830678" y="1226986"/>
                  </a:lnTo>
                  <a:cubicBezTo>
                    <a:pt x="8876112" y="1287185"/>
                    <a:pt x="8920304" y="1348532"/>
                    <a:pt x="8963353" y="1410936"/>
                  </a:cubicBezTo>
                  <a:cubicBezTo>
                    <a:pt x="8984727" y="1442137"/>
                    <a:pt x="9005954" y="1473915"/>
                    <a:pt x="9026483" y="1505499"/>
                  </a:cubicBezTo>
                  <a:lnTo>
                    <a:pt x="9057004" y="1552613"/>
                  </a:lnTo>
                  <a:cubicBezTo>
                    <a:pt x="9067245" y="1568525"/>
                    <a:pt x="9077336" y="1584534"/>
                    <a:pt x="9087278" y="1600542"/>
                  </a:cubicBezTo>
                  <a:cubicBezTo>
                    <a:pt x="9127145" y="1664766"/>
                    <a:pt x="9165966" y="1729613"/>
                    <a:pt x="9202851" y="1795515"/>
                  </a:cubicBezTo>
                  <a:cubicBezTo>
                    <a:pt x="9221342" y="1828491"/>
                    <a:pt x="9239437" y="1861417"/>
                    <a:pt x="9257332" y="1894920"/>
                  </a:cubicBezTo>
                  <a:lnTo>
                    <a:pt x="9283778" y="1945436"/>
                  </a:lnTo>
                  <a:lnTo>
                    <a:pt x="9309428" y="1996193"/>
                  </a:lnTo>
                  <a:cubicBezTo>
                    <a:pt x="9343280" y="2064013"/>
                    <a:pt x="9375491" y="2132695"/>
                    <a:pt x="9405714" y="2202191"/>
                  </a:cubicBezTo>
                  <a:cubicBezTo>
                    <a:pt x="9466260" y="2341183"/>
                    <a:pt x="9520493" y="2483053"/>
                    <a:pt x="9566524" y="2627653"/>
                  </a:cubicBezTo>
                  <a:cubicBezTo>
                    <a:pt x="9572289" y="2645675"/>
                    <a:pt x="9578056" y="2663792"/>
                    <a:pt x="9583573" y="2682195"/>
                  </a:cubicBezTo>
                  <a:lnTo>
                    <a:pt x="9591974" y="2709707"/>
                  </a:lnTo>
                  <a:lnTo>
                    <a:pt x="9600027" y="2737650"/>
                  </a:lnTo>
                  <a:cubicBezTo>
                    <a:pt x="9610416" y="2774171"/>
                    <a:pt x="9620358" y="2810884"/>
                    <a:pt x="9629803" y="2847694"/>
                  </a:cubicBezTo>
                  <a:cubicBezTo>
                    <a:pt x="9648692" y="2921312"/>
                    <a:pt x="9665196" y="2995506"/>
                    <a:pt x="9679909" y="3070131"/>
                  </a:cubicBezTo>
                  <a:cubicBezTo>
                    <a:pt x="9683587" y="3088775"/>
                    <a:pt x="9687118" y="3107418"/>
                    <a:pt x="9690498" y="3126159"/>
                  </a:cubicBezTo>
                  <a:lnTo>
                    <a:pt x="9700390" y="3181805"/>
                  </a:lnTo>
                  <a:cubicBezTo>
                    <a:pt x="9703670" y="3201120"/>
                    <a:pt x="9706952" y="3222112"/>
                    <a:pt x="9709685" y="3243392"/>
                  </a:cubicBezTo>
                  <a:lnTo>
                    <a:pt x="9713016" y="3267597"/>
                  </a:lnTo>
                  <a:lnTo>
                    <a:pt x="9716844" y="3294437"/>
                  </a:lnTo>
                  <a:cubicBezTo>
                    <a:pt x="9718186" y="3303926"/>
                    <a:pt x="9719527" y="3313895"/>
                    <a:pt x="9720820" y="3324488"/>
                  </a:cubicBezTo>
                  <a:lnTo>
                    <a:pt x="9722709" y="3340737"/>
                  </a:lnTo>
                  <a:lnTo>
                    <a:pt x="9724301" y="3356361"/>
                  </a:lnTo>
                  <a:lnTo>
                    <a:pt x="9730166" y="3412197"/>
                  </a:lnTo>
                  <a:cubicBezTo>
                    <a:pt x="9732005" y="3430842"/>
                    <a:pt x="9734291" y="3449342"/>
                    <a:pt x="9735783" y="3468083"/>
                  </a:cubicBezTo>
                  <a:lnTo>
                    <a:pt x="9739760" y="3524399"/>
                  </a:lnTo>
                  <a:lnTo>
                    <a:pt x="9741748" y="3552580"/>
                  </a:lnTo>
                  <a:lnTo>
                    <a:pt x="9742742" y="3566672"/>
                  </a:lnTo>
                  <a:lnTo>
                    <a:pt x="9743488" y="3581865"/>
                  </a:lnTo>
                  <a:lnTo>
                    <a:pt x="9744731" y="3611341"/>
                  </a:lnTo>
                  <a:lnTo>
                    <a:pt x="9745725" y="3639715"/>
                  </a:lnTo>
                  <a:cubicBezTo>
                    <a:pt x="9746868" y="3677579"/>
                    <a:pt x="9747514" y="3715587"/>
                    <a:pt x="9747613" y="3753786"/>
                  </a:cubicBezTo>
                  <a:cubicBezTo>
                    <a:pt x="9747763" y="3830232"/>
                    <a:pt x="9745675" y="3906870"/>
                    <a:pt x="9740405" y="3984609"/>
                  </a:cubicBezTo>
                  <a:lnTo>
                    <a:pt x="9736329" y="4038434"/>
                  </a:lnTo>
                  <a:cubicBezTo>
                    <a:pt x="9735087" y="4055976"/>
                    <a:pt x="9733794" y="4076346"/>
                    <a:pt x="9731408" y="4099446"/>
                  </a:cubicBezTo>
                  <a:lnTo>
                    <a:pt x="9717987" y="4213325"/>
                  </a:lnTo>
                  <a:cubicBezTo>
                    <a:pt x="9717441" y="4217926"/>
                    <a:pt x="9716943" y="4222527"/>
                    <a:pt x="9716297" y="4227129"/>
                  </a:cubicBezTo>
                  <a:lnTo>
                    <a:pt x="9714110" y="4240981"/>
                  </a:lnTo>
                  <a:lnTo>
                    <a:pt x="9709785" y="4268731"/>
                  </a:lnTo>
                  <a:lnTo>
                    <a:pt x="9701086" y="4324185"/>
                  </a:lnTo>
                  <a:lnTo>
                    <a:pt x="9698699" y="4338994"/>
                  </a:lnTo>
                  <a:lnTo>
                    <a:pt x="9695966" y="4355050"/>
                  </a:lnTo>
                  <a:cubicBezTo>
                    <a:pt x="9694077" y="4365547"/>
                    <a:pt x="9692188" y="4375516"/>
                    <a:pt x="9690299" y="4385054"/>
                  </a:cubicBezTo>
                  <a:lnTo>
                    <a:pt x="9679909" y="4437919"/>
                  </a:lnTo>
                  <a:cubicBezTo>
                    <a:pt x="9677871" y="4448320"/>
                    <a:pt x="9675735" y="4458097"/>
                    <a:pt x="9673647" y="4468162"/>
                  </a:cubicBezTo>
                  <a:lnTo>
                    <a:pt x="9667532" y="4496296"/>
                  </a:lnTo>
                  <a:cubicBezTo>
                    <a:pt x="9663406" y="4514941"/>
                    <a:pt x="9659081" y="4533585"/>
                    <a:pt x="9654658" y="4552277"/>
                  </a:cubicBezTo>
                  <a:cubicBezTo>
                    <a:pt x="9645760" y="4589613"/>
                    <a:pt x="9636265" y="4627045"/>
                    <a:pt x="9625876" y="4664478"/>
                  </a:cubicBezTo>
                  <a:cubicBezTo>
                    <a:pt x="9605048" y="4739247"/>
                    <a:pt x="9581088" y="4814303"/>
                    <a:pt x="9552803" y="4888737"/>
                  </a:cubicBezTo>
                  <a:cubicBezTo>
                    <a:pt x="9524668" y="4962930"/>
                    <a:pt x="9492109" y="5037459"/>
                    <a:pt x="9452639" y="5110934"/>
                  </a:cubicBezTo>
                  <a:cubicBezTo>
                    <a:pt x="9432905" y="5147695"/>
                    <a:pt x="9411431" y="5184169"/>
                    <a:pt x="9388017" y="5220020"/>
                  </a:cubicBezTo>
                  <a:cubicBezTo>
                    <a:pt x="9382201" y="5228982"/>
                    <a:pt x="9376236" y="5237945"/>
                    <a:pt x="9370073" y="5246811"/>
                  </a:cubicBezTo>
                  <a:lnTo>
                    <a:pt x="9360926" y="5260040"/>
                  </a:lnTo>
                  <a:lnTo>
                    <a:pt x="9351829" y="5272646"/>
                  </a:lnTo>
                  <a:cubicBezTo>
                    <a:pt x="9339700" y="5289468"/>
                    <a:pt x="9327174" y="5306387"/>
                    <a:pt x="9313305" y="5323881"/>
                  </a:cubicBezTo>
                  <a:cubicBezTo>
                    <a:pt x="9258625" y="5393042"/>
                    <a:pt x="9196489" y="5455445"/>
                    <a:pt x="9130375" y="5510802"/>
                  </a:cubicBezTo>
                  <a:cubicBezTo>
                    <a:pt x="9097319" y="5538505"/>
                    <a:pt x="9063268" y="5564530"/>
                    <a:pt x="9028422" y="5588878"/>
                  </a:cubicBezTo>
                  <a:cubicBezTo>
                    <a:pt x="9019723" y="5595109"/>
                    <a:pt x="9011074" y="5600909"/>
                    <a:pt x="9002424" y="5606707"/>
                  </a:cubicBezTo>
                  <a:cubicBezTo>
                    <a:pt x="8993774" y="5612603"/>
                    <a:pt x="8985124" y="5618211"/>
                    <a:pt x="8976525" y="5623866"/>
                  </a:cubicBezTo>
                  <a:cubicBezTo>
                    <a:pt x="8959277" y="5635130"/>
                    <a:pt x="8941629" y="5646201"/>
                    <a:pt x="8924181" y="5656793"/>
                  </a:cubicBezTo>
                  <a:cubicBezTo>
                    <a:pt x="8854291" y="5699259"/>
                    <a:pt x="8784946" y="5736451"/>
                    <a:pt x="8717291" y="5771582"/>
                  </a:cubicBezTo>
                  <a:lnTo>
                    <a:pt x="8617129" y="5823105"/>
                  </a:lnTo>
                  <a:lnTo>
                    <a:pt x="8518207" y="5873671"/>
                  </a:lnTo>
                  <a:cubicBezTo>
                    <a:pt x="8391200" y="5939188"/>
                    <a:pt x="8267922" y="6009788"/>
                    <a:pt x="8150558" y="6086761"/>
                  </a:cubicBezTo>
                  <a:cubicBezTo>
                    <a:pt x="8091901" y="6125248"/>
                    <a:pt x="8034736" y="6165317"/>
                    <a:pt x="7979410" y="6207158"/>
                  </a:cubicBezTo>
                  <a:cubicBezTo>
                    <a:pt x="7965739" y="6217750"/>
                    <a:pt x="7951771" y="6228103"/>
                    <a:pt x="7938300" y="6238887"/>
                  </a:cubicBezTo>
                  <a:lnTo>
                    <a:pt x="7897936" y="6271286"/>
                  </a:lnTo>
                  <a:lnTo>
                    <a:pt x="7858367" y="6304357"/>
                  </a:lnTo>
                  <a:lnTo>
                    <a:pt x="7819048" y="6338770"/>
                  </a:lnTo>
                  <a:cubicBezTo>
                    <a:pt x="7804882" y="6351232"/>
                    <a:pt x="7792105" y="6362591"/>
                    <a:pt x="7778882" y="6374477"/>
                  </a:cubicBezTo>
                  <a:lnTo>
                    <a:pt x="7739563" y="6410328"/>
                  </a:lnTo>
                  <a:cubicBezTo>
                    <a:pt x="7713366" y="6434485"/>
                    <a:pt x="7687168" y="6459120"/>
                    <a:pt x="7660824" y="6484138"/>
                  </a:cubicBezTo>
                  <a:lnTo>
                    <a:pt x="7502302" y="6636360"/>
                  </a:lnTo>
                  <a:lnTo>
                    <a:pt x="7273394" y="6858000"/>
                  </a:lnTo>
                  <a:lnTo>
                    <a:pt x="6780690" y="6858000"/>
                  </a:lnTo>
                  <a:lnTo>
                    <a:pt x="6854939" y="6783597"/>
                  </a:lnTo>
                  <a:cubicBezTo>
                    <a:pt x="6880688" y="6757810"/>
                    <a:pt x="6906338" y="6732265"/>
                    <a:pt x="6932087" y="6705809"/>
                  </a:cubicBezTo>
                  <a:lnTo>
                    <a:pt x="7241130" y="6390965"/>
                  </a:lnTo>
                  <a:lnTo>
                    <a:pt x="7397564" y="6233087"/>
                  </a:lnTo>
                  <a:cubicBezTo>
                    <a:pt x="7424009" y="6206679"/>
                    <a:pt x="7450802" y="6180175"/>
                    <a:pt x="7478142" y="6153670"/>
                  </a:cubicBezTo>
                  <a:lnTo>
                    <a:pt x="7519600" y="6113937"/>
                  </a:lnTo>
                  <a:cubicBezTo>
                    <a:pt x="7533469" y="6100805"/>
                    <a:pt x="7547934" y="6087288"/>
                    <a:pt x="7561207" y="6075067"/>
                  </a:cubicBezTo>
                  <a:lnTo>
                    <a:pt x="7604204" y="6035526"/>
                  </a:lnTo>
                  <a:lnTo>
                    <a:pt x="7648644" y="5996416"/>
                  </a:lnTo>
                  <a:cubicBezTo>
                    <a:pt x="7663608" y="5983570"/>
                    <a:pt x="7678768" y="5971013"/>
                    <a:pt x="7693830" y="5958264"/>
                  </a:cubicBezTo>
                  <a:cubicBezTo>
                    <a:pt x="7708942" y="5945611"/>
                    <a:pt x="7724352" y="5933485"/>
                    <a:pt x="7739662" y="5921073"/>
                  </a:cubicBezTo>
                  <a:cubicBezTo>
                    <a:pt x="7801154" y="5872088"/>
                    <a:pt x="7864234" y="5825502"/>
                    <a:pt x="7928458" y="5781025"/>
                  </a:cubicBezTo>
                  <a:cubicBezTo>
                    <a:pt x="8057005" y="5692164"/>
                    <a:pt x="8190077" y="5611500"/>
                    <a:pt x="8325882" y="5537450"/>
                  </a:cubicBezTo>
                  <a:lnTo>
                    <a:pt x="8424555" y="5484106"/>
                  </a:lnTo>
                  <a:lnTo>
                    <a:pt x="8521737" y="5431289"/>
                  </a:lnTo>
                  <a:cubicBezTo>
                    <a:pt x="8585315" y="5396349"/>
                    <a:pt x="8646456" y="5361840"/>
                    <a:pt x="8702677" y="5325942"/>
                  </a:cubicBezTo>
                  <a:cubicBezTo>
                    <a:pt x="8716795" y="5316931"/>
                    <a:pt x="8730365" y="5308017"/>
                    <a:pt x="8743986" y="5298717"/>
                  </a:cubicBezTo>
                  <a:cubicBezTo>
                    <a:pt x="8750747" y="5294069"/>
                    <a:pt x="8757606" y="5289420"/>
                    <a:pt x="8764167" y="5284723"/>
                  </a:cubicBezTo>
                  <a:cubicBezTo>
                    <a:pt x="8770778" y="5280074"/>
                    <a:pt x="8777440" y="5275377"/>
                    <a:pt x="8783704" y="5270679"/>
                  </a:cubicBezTo>
                  <a:cubicBezTo>
                    <a:pt x="8809155" y="5251987"/>
                    <a:pt x="8833611" y="5232577"/>
                    <a:pt x="8856776" y="5212399"/>
                  </a:cubicBezTo>
                  <a:cubicBezTo>
                    <a:pt x="8903104" y="5172043"/>
                    <a:pt x="8944463" y="5128668"/>
                    <a:pt x="8979856" y="5082081"/>
                  </a:cubicBezTo>
                  <a:cubicBezTo>
                    <a:pt x="8988555" y="5070722"/>
                    <a:pt x="8997602" y="5057973"/>
                    <a:pt x="9006699" y="5044984"/>
                  </a:cubicBezTo>
                  <a:lnTo>
                    <a:pt x="9013509" y="5035254"/>
                  </a:lnTo>
                  <a:lnTo>
                    <a:pt x="9019773" y="5025812"/>
                  </a:lnTo>
                  <a:cubicBezTo>
                    <a:pt x="9023997" y="5019629"/>
                    <a:pt x="9028073" y="5013254"/>
                    <a:pt x="9032050" y="5006833"/>
                  </a:cubicBezTo>
                  <a:cubicBezTo>
                    <a:pt x="9048206" y="4981238"/>
                    <a:pt x="9063417" y="4954542"/>
                    <a:pt x="9077733" y="4926839"/>
                  </a:cubicBezTo>
                  <a:cubicBezTo>
                    <a:pt x="9106415" y="4871434"/>
                    <a:pt x="9131469" y="4812050"/>
                    <a:pt x="9154285" y="4750223"/>
                  </a:cubicBezTo>
                  <a:cubicBezTo>
                    <a:pt x="9176904" y="4688586"/>
                    <a:pt x="9196537" y="4625032"/>
                    <a:pt x="9213936" y="4559945"/>
                  </a:cubicBezTo>
                  <a:cubicBezTo>
                    <a:pt x="9222635" y="4527402"/>
                    <a:pt x="9230887" y="4494523"/>
                    <a:pt x="9238592" y="4461357"/>
                  </a:cubicBezTo>
                  <a:cubicBezTo>
                    <a:pt x="9242419" y="4444773"/>
                    <a:pt x="9246147" y="4428094"/>
                    <a:pt x="9249776" y="4411319"/>
                  </a:cubicBezTo>
                  <a:lnTo>
                    <a:pt x="9255046" y="4386299"/>
                  </a:lnTo>
                  <a:lnTo>
                    <a:pt x="9259718" y="4363342"/>
                  </a:lnTo>
                  <a:lnTo>
                    <a:pt x="9269959" y="4309566"/>
                  </a:lnTo>
                  <a:lnTo>
                    <a:pt x="9274233" y="4286176"/>
                  </a:lnTo>
                  <a:lnTo>
                    <a:pt x="9276022" y="4275489"/>
                  </a:lnTo>
                  <a:lnTo>
                    <a:pt x="9277861" y="4263506"/>
                  </a:lnTo>
                  <a:lnTo>
                    <a:pt x="9286014" y="4211696"/>
                  </a:lnTo>
                  <a:lnTo>
                    <a:pt x="9290092" y="4185767"/>
                  </a:lnTo>
                  <a:lnTo>
                    <a:pt x="9292128" y="4172826"/>
                  </a:lnTo>
                  <a:cubicBezTo>
                    <a:pt x="9292774" y="4168464"/>
                    <a:pt x="9293173" y="4164055"/>
                    <a:pt x="9293720" y="4159693"/>
                  </a:cubicBezTo>
                  <a:lnTo>
                    <a:pt x="9305650" y="4057941"/>
                  </a:lnTo>
                  <a:cubicBezTo>
                    <a:pt x="9306991" y="4045048"/>
                    <a:pt x="9308085" y="4029328"/>
                    <a:pt x="9309378" y="4010779"/>
                  </a:cubicBezTo>
                  <a:lnTo>
                    <a:pt x="9313454" y="3956428"/>
                  </a:lnTo>
                  <a:cubicBezTo>
                    <a:pt x="9318326" y="3889806"/>
                    <a:pt x="9320611" y="3821796"/>
                    <a:pt x="9320811" y="3753546"/>
                  </a:cubicBezTo>
                  <a:cubicBezTo>
                    <a:pt x="9320910" y="3719373"/>
                    <a:pt x="9320513" y="3685056"/>
                    <a:pt x="9319617" y="3650643"/>
                  </a:cubicBezTo>
                  <a:lnTo>
                    <a:pt x="9318176" y="3600030"/>
                  </a:lnTo>
                  <a:lnTo>
                    <a:pt x="9317778" y="3588096"/>
                  </a:lnTo>
                  <a:lnTo>
                    <a:pt x="9316983" y="3575107"/>
                  </a:lnTo>
                  <a:lnTo>
                    <a:pt x="9315443" y="3549130"/>
                  </a:lnTo>
                  <a:lnTo>
                    <a:pt x="9312311" y="3497176"/>
                  </a:lnTo>
                  <a:cubicBezTo>
                    <a:pt x="9311118" y="3479825"/>
                    <a:pt x="9309129" y="3462427"/>
                    <a:pt x="9307587" y="3445029"/>
                  </a:cubicBezTo>
                  <a:lnTo>
                    <a:pt x="9302618" y="3392835"/>
                  </a:lnTo>
                  <a:lnTo>
                    <a:pt x="9301574" y="3381476"/>
                  </a:lnTo>
                  <a:lnTo>
                    <a:pt x="9300430" y="3370740"/>
                  </a:lnTo>
                  <a:lnTo>
                    <a:pt x="9297547" y="3346966"/>
                  </a:lnTo>
                  <a:lnTo>
                    <a:pt x="9294017" y="3320030"/>
                  </a:lnTo>
                  <a:lnTo>
                    <a:pt x="9290439" y="3290410"/>
                  </a:lnTo>
                  <a:cubicBezTo>
                    <a:pt x="9288849" y="3275745"/>
                    <a:pt x="9286761" y="3260934"/>
                    <a:pt x="9284275" y="3244544"/>
                  </a:cubicBezTo>
                  <a:lnTo>
                    <a:pt x="9275974" y="3193116"/>
                  </a:lnTo>
                  <a:cubicBezTo>
                    <a:pt x="9273189" y="3176197"/>
                    <a:pt x="9270256" y="3159230"/>
                    <a:pt x="9267224" y="3142264"/>
                  </a:cubicBezTo>
                  <a:cubicBezTo>
                    <a:pt x="9255146" y="3074493"/>
                    <a:pt x="9240929" y="3007057"/>
                    <a:pt x="9225320" y="2939909"/>
                  </a:cubicBezTo>
                  <a:cubicBezTo>
                    <a:pt x="9217465" y="2906311"/>
                    <a:pt x="9209214" y="2872809"/>
                    <a:pt x="9200466" y="2839449"/>
                  </a:cubicBezTo>
                  <a:lnTo>
                    <a:pt x="9193953" y="2814958"/>
                  </a:lnTo>
                  <a:lnTo>
                    <a:pt x="9186993" y="2790276"/>
                  </a:lnTo>
                  <a:cubicBezTo>
                    <a:pt x="9182471" y="2773836"/>
                    <a:pt x="9177599" y="2757252"/>
                    <a:pt x="9172628" y="2740621"/>
                  </a:cubicBezTo>
                  <a:cubicBezTo>
                    <a:pt x="9133110" y="2607859"/>
                    <a:pt x="9087527" y="2476533"/>
                    <a:pt x="9035082" y="2347463"/>
                  </a:cubicBezTo>
                  <a:cubicBezTo>
                    <a:pt x="9008836" y="2282951"/>
                    <a:pt x="8981298" y="2218870"/>
                    <a:pt x="8952118" y="2155413"/>
                  </a:cubicBezTo>
                  <a:lnTo>
                    <a:pt x="8929948" y="2107915"/>
                  </a:lnTo>
                  <a:lnTo>
                    <a:pt x="8907429" y="2060753"/>
                  </a:lnTo>
                  <a:cubicBezTo>
                    <a:pt x="8892170" y="2029408"/>
                    <a:pt x="8876411" y="1997726"/>
                    <a:pt x="8860404" y="1966478"/>
                  </a:cubicBezTo>
                  <a:cubicBezTo>
                    <a:pt x="8828243" y="1903931"/>
                    <a:pt x="8795336" y="1841670"/>
                    <a:pt x="8760788" y="1780274"/>
                  </a:cubicBezTo>
                  <a:lnTo>
                    <a:pt x="8734740" y="1734311"/>
                  </a:lnTo>
                  <a:lnTo>
                    <a:pt x="8708046" y="1687963"/>
                  </a:lnTo>
                  <a:cubicBezTo>
                    <a:pt x="8690300" y="1657337"/>
                    <a:pt x="8672455" y="1627334"/>
                    <a:pt x="8654062" y="1597234"/>
                  </a:cubicBezTo>
                  <a:cubicBezTo>
                    <a:pt x="8617575" y="1536988"/>
                    <a:pt x="8579398" y="1477365"/>
                    <a:pt x="8540278" y="1418077"/>
                  </a:cubicBezTo>
                  <a:lnTo>
                    <a:pt x="8510701" y="1373695"/>
                  </a:lnTo>
                  <a:lnTo>
                    <a:pt x="8480676" y="1329457"/>
                  </a:lnTo>
                  <a:cubicBezTo>
                    <a:pt x="8460643" y="1300269"/>
                    <a:pt x="8440411" y="1271224"/>
                    <a:pt x="8419782" y="1242275"/>
                  </a:cubicBezTo>
                  <a:cubicBezTo>
                    <a:pt x="8378476" y="1184425"/>
                    <a:pt x="8335923" y="1127006"/>
                    <a:pt x="8292478" y="1069875"/>
                  </a:cubicBezTo>
                  <a:lnTo>
                    <a:pt x="8259620" y="1027123"/>
                  </a:lnTo>
                  <a:lnTo>
                    <a:pt x="8243416" y="1006130"/>
                  </a:lnTo>
                  <a:lnTo>
                    <a:pt x="8227110" y="985473"/>
                  </a:lnTo>
                  <a:cubicBezTo>
                    <a:pt x="8204890" y="957483"/>
                    <a:pt x="8182422" y="929684"/>
                    <a:pt x="8159604" y="902029"/>
                  </a:cubicBezTo>
                  <a:cubicBezTo>
                    <a:pt x="8114170" y="846671"/>
                    <a:pt x="8067494" y="792177"/>
                    <a:pt x="8020022" y="738209"/>
                  </a:cubicBezTo>
                  <a:lnTo>
                    <a:pt x="7984182" y="697901"/>
                  </a:lnTo>
                  <a:lnTo>
                    <a:pt x="7948043" y="657976"/>
                  </a:lnTo>
                  <a:cubicBezTo>
                    <a:pt x="7923636" y="631328"/>
                    <a:pt x="7899079" y="604823"/>
                    <a:pt x="7874324" y="578607"/>
                  </a:cubicBezTo>
                  <a:cubicBezTo>
                    <a:pt x="7824714" y="526221"/>
                    <a:pt x="7774608" y="474458"/>
                    <a:pt x="7723308" y="424085"/>
                  </a:cubicBezTo>
                  <a:cubicBezTo>
                    <a:pt x="7672157" y="373808"/>
                    <a:pt x="7619168" y="324153"/>
                    <a:pt x="7565532" y="275602"/>
                  </a:cubicBezTo>
                  <a:close/>
                  <a:moveTo>
                    <a:pt x="1832515" y="0"/>
                  </a:moveTo>
                  <a:lnTo>
                    <a:pt x="2158449" y="0"/>
                  </a:lnTo>
                  <a:lnTo>
                    <a:pt x="2108797" y="37845"/>
                  </a:lnTo>
                  <a:cubicBezTo>
                    <a:pt x="2052253" y="83168"/>
                    <a:pt x="1996914" y="129778"/>
                    <a:pt x="1942830" y="177587"/>
                  </a:cubicBezTo>
                  <a:cubicBezTo>
                    <a:pt x="1834563" y="273109"/>
                    <a:pt x="1731317" y="373472"/>
                    <a:pt x="1633191" y="477909"/>
                  </a:cubicBezTo>
                  <a:cubicBezTo>
                    <a:pt x="1240290" y="896038"/>
                    <a:pt x="927123" y="1375900"/>
                    <a:pt x="702686" y="1889935"/>
                  </a:cubicBezTo>
                  <a:cubicBezTo>
                    <a:pt x="646565" y="2018192"/>
                    <a:pt x="596210" y="2149182"/>
                    <a:pt x="551769" y="2281416"/>
                  </a:cubicBezTo>
                  <a:cubicBezTo>
                    <a:pt x="507429" y="2413700"/>
                    <a:pt x="469451" y="2547613"/>
                    <a:pt x="438383" y="2682772"/>
                  </a:cubicBezTo>
                  <a:cubicBezTo>
                    <a:pt x="423122" y="2750111"/>
                    <a:pt x="409203" y="2818553"/>
                    <a:pt x="397124" y="2887044"/>
                  </a:cubicBezTo>
                  <a:cubicBezTo>
                    <a:pt x="385144" y="2955581"/>
                    <a:pt x="374357" y="3024359"/>
                    <a:pt x="365658" y="3093424"/>
                  </a:cubicBezTo>
                  <a:cubicBezTo>
                    <a:pt x="347813" y="3231506"/>
                    <a:pt x="336727" y="3370260"/>
                    <a:pt x="332105" y="3509828"/>
                  </a:cubicBezTo>
                  <a:cubicBezTo>
                    <a:pt x="322311" y="3788822"/>
                    <a:pt x="339660" y="4068628"/>
                    <a:pt x="383653" y="4346327"/>
                  </a:cubicBezTo>
                  <a:cubicBezTo>
                    <a:pt x="394539" y="4415489"/>
                    <a:pt x="407464" y="4484267"/>
                    <a:pt x="422327" y="4552900"/>
                  </a:cubicBezTo>
                  <a:cubicBezTo>
                    <a:pt x="437041" y="4621534"/>
                    <a:pt x="453693" y="4689881"/>
                    <a:pt x="472184" y="4757939"/>
                  </a:cubicBezTo>
                  <a:cubicBezTo>
                    <a:pt x="490677" y="4825949"/>
                    <a:pt x="511007" y="4893673"/>
                    <a:pt x="533078" y="4960916"/>
                  </a:cubicBezTo>
                  <a:cubicBezTo>
                    <a:pt x="555249" y="5028208"/>
                    <a:pt x="578662" y="5095022"/>
                    <a:pt x="604710" y="5160875"/>
                  </a:cubicBezTo>
                  <a:cubicBezTo>
                    <a:pt x="707358" y="5425298"/>
                    <a:pt x="838443" y="5680902"/>
                    <a:pt x="996766" y="5920640"/>
                  </a:cubicBezTo>
                  <a:cubicBezTo>
                    <a:pt x="1154790" y="6160571"/>
                    <a:pt x="1340404" y="6384350"/>
                    <a:pt x="1549183" y="6586417"/>
                  </a:cubicBezTo>
                  <a:cubicBezTo>
                    <a:pt x="1601365" y="6636982"/>
                    <a:pt x="1654970" y="6686208"/>
                    <a:pt x="1709890" y="6734063"/>
                  </a:cubicBezTo>
                  <a:lnTo>
                    <a:pt x="1859761" y="6858000"/>
                  </a:lnTo>
                  <a:lnTo>
                    <a:pt x="1671798" y="6858000"/>
                  </a:lnTo>
                  <a:lnTo>
                    <a:pt x="1628044" y="6822717"/>
                  </a:lnTo>
                  <a:cubicBezTo>
                    <a:pt x="1570828" y="6774460"/>
                    <a:pt x="1514710" y="6724955"/>
                    <a:pt x="1459756" y="6674223"/>
                  </a:cubicBezTo>
                  <a:cubicBezTo>
                    <a:pt x="1019931" y="6268363"/>
                    <a:pt x="658296" y="5781216"/>
                    <a:pt x="402543" y="5241588"/>
                  </a:cubicBezTo>
                  <a:cubicBezTo>
                    <a:pt x="370231" y="5174103"/>
                    <a:pt x="340306" y="5105661"/>
                    <a:pt x="311923" y="5036741"/>
                  </a:cubicBezTo>
                  <a:cubicBezTo>
                    <a:pt x="283539" y="4967771"/>
                    <a:pt x="256895" y="4897986"/>
                    <a:pt x="232140" y="4827483"/>
                  </a:cubicBezTo>
                  <a:cubicBezTo>
                    <a:pt x="207334" y="4756981"/>
                    <a:pt x="184368" y="4685758"/>
                    <a:pt x="163392" y="4613913"/>
                  </a:cubicBezTo>
                  <a:cubicBezTo>
                    <a:pt x="142514" y="4542020"/>
                    <a:pt x="123624" y="4469360"/>
                    <a:pt x="106823" y="4396365"/>
                  </a:cubicBezTo>
                  <a:cubicBezTo>
                    <a:pt x="73120" y="4250902"/>
                    <a:pt x="47371" y="4103281"/>
                    <a:pt x="29326" y="3954702"/>
                  </a:cubicBezTo>
                  <a:cubicBezTo>
                    <a:pt x="20478" y="3880365"/>
                    <a:pt x="13320" y="3805789"/>
                    <a:pt x="8647" y="3730971"/>
                  </a:cubicBezTo>
                  <a:cubicBezTo>
                    <a:pt x="6311" y="3693587"/>
                    <a:pt x="4322" y="3656106"/>
                    <a:pt x="2880" y="3618674"/>
                  </a:cubicBezTo>
                  <a:cubicBezTo>
                    <a:pt x="1539" y="3581146"/>
                    <a:pt x="694" y="3543809"/>
                    <a:pt x="296" y="3506425"/>
                  </a:cubicBezTo>
                  <a:cubicBezTo>
                    <a:pt x="-1543" y="3356649"/>
                    <a:pt x="5217" y="3206200"/>
                    <a:pt x="20030" y="3056711"/>
                  </a:cubicBezTo>
                  <a:cubicBezTo>
                    <a:pt x="27686" y="2981942"/>
                    <a:pt x="36931" y="2907317"/>
                    <a:pt x="48664" y="2832980"/>
                  </a:cubicBezTo>
                  <a:cubicBezTo>
                    <a:pt x="60395" y="2758642"/>
                    <a:pt x="73716" y="2684784"/>
                    <a:pt x="89922" y="2610639"/>
                  </a:cubicBezTo>
                  <a:cubicBezTo>
                    <a:pt x="121736" y="2462826"/>
                    <a:pt x="162645" y="2317220"/>
                    <a:pt x="211163" y="2174343"/>
                  </a:cubicBezTo>
                  <a:cubicBezTo>
                    <a:pt x="259778" y="2031468"/>
                    <a:pt x="315601" y="1891517"/>
                    <a:pt x="379129" y="1754393"/>
                  </a:cubicBezTo>
                  <a:cubicBezTo>
                    <a:pt x="505540" y="1480433"/>
                    <a:pt x="660930" y="1219318"/>
                    <a:pt x="841424" y="976270"/>
                  </a:cubicBezTo>
                  <a:cubicBezTo>
                    <a:pt x="931498" y="854627"/>
                    <a:pt x="1028182" y="737777"/>
                    <a:pt x="1130234" y="625768"/>
                  </a:cubicBezTo>
                  <a:cubicBezTo>
                    <a:pt x="1232486" y="513855"/>
                    <a:pt x="1340157" y="407117"/>
                    <a:pt x="1452897" y="305748"/>
                  </a:cubicBezTo>
                  <a:cubicBezTo>
                    <a:pt x="1565736" y="204380"/>
                    <a:pt x="1683596" y="108665"/>
                    <a:pt x="1805682" y="1875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DA46556D-445B-4CD0-87A0-02A30BD1B15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08320" y="3985"/>
              <a:ext cx="9767847" cy="6858000"/>
            </a:xfrm>
            <a:custGeom>
              <a:avLst/>
              <a:gdLst>
                <a:gd name="connsiteX0" fmla="*/ 7151367 w 9767847"/>
                <a:gd name="connsiteY0" fmla="*/ 0 h 6858000"/>
                <a:gd name="connsiteX1" fmla="*/ 7881247 w 9767847"/>
                <a:gd name="connsiteY1" fmla="*/ 0 h 6858000"/>
                <a:gd name="connsiteX2" fmla="*/ 7990553 w 9767847"/>
                <a:gd name="connsiteY2" fmla="*/ 81317 h 6858000"/>
                <a:gd name="connsiteX3" fmla="*/ 9767847 w 9767847"/>
                <a:gd name="connsiteY3" fmla="*/ 3649031 h 6858000"/>
                <a:gd name="connsiteX4" fmla="*/ 8652597 w 9767847"/>
                <a:gd name="connsiteY4" fmla="*/ 6590005 h 6858000"/>
                <a:gd name="connsiteX5" fmla="*/ 8395306 w 9767847"/>
                <a:gd name="connsiteY5" fmla="*/ 6858000 h 6858000"/>
                <a:gd name="connsiteX6" fmla="*/ 6762603 w 9767847"/>
                <a:gd name="connsiteY6" fmla="*/ 6858000 h 6858000"/>
                <a:gd name="connsiteX7" fmla="*/ 6765962 w 9767847"/>
                <a:gd name="connsiteY7" fmla="*/ 6854844 h 6858000"/>
                <a:gd name="connsiteX8" fmla="*/ 6804586 w 9767847"/>
                <a:gd name="connsiteY8" fmla="*/ 6817103 h 6858000"/>
                <a:gd name="connsiteX9" fmla="*/ 6881735 w 9767847"/>
                <a:gd name="connsiteY9" fmla="*/ 6741197 h 6858000"/>
                <a:gd name="connsiteX10" fmla="*/ 6958883 w 9767847"/>
                <a:gd name="connsiteY10" fmla="*/ 6664822 h 6858000"/>
                <a:gd name="connsiteX11" fmla="*/ 7267925 w 9767847"/>
                <a:gd name="connsiteY11" fmla="*/ 6355694 h 6858000"/>
                <a:gd name="connsiteX12" fmla="*/ 7424360 w 9767847"/>
                <a:gd name="connsiteY12" fmla="*/ 6200685 h 6858000"/>
                <a:gd name="connsiteX13" fmla="*/ 7504938 w 9767847"/>
                <a:gd name="connsiteY13" fmla="*/ 6122708 h 6858000"/>
                <a:gd name="connsiteX14" fmla="*/ 7546396 w 9767847"/>
                <a:gd name="connsiteY14" fmla="*/ 6083697 h 6858000"/>
                <a:gd name="connsiteX15" fmla="*/ 7588002 w 9767847"/>
                <a:gd name="connsiteY15" fmla="*/ 6045532 h 6858000"/>
                <a:gd name="connsiteX16" fmla="*/ 7631000 w 9767847"/>
                <a:gd name="connsiteY16" fmla="*/ 6006709 h 6858000"/>
                <a:gd name="connsiteX17" fmla="*/ 7675440 w 9767847"/>
                <a:gd name="connsiteY17" fmla="*/ 5968309 h 6858000"/>
                <a:gd name="connsiteX18" fmla="*/ 7720626 w 9767847"/>
                <a:gd name="connsiteY18" fmla="*/ 5930851 h 6858000"/>
                <a:gd name="connsiteX19" fmla="*/ 7766458 w 9767847"/>
                <a:gd name="connsiteY19" fmla="*/ 5894334 h 6858000"/>
                <a:gd name="connsiteX20" fmla="*/ 7955254 w 9767847"/>
                <a:gd name="connsiteY20" fmla="*/ 5756828 h 6858000"/>
                <a:gd name="connsiteX21" fmla="*/ 8352678 w 9767847"/>
                <a:gd name="connsiteY21" fmla="*/ 5517630 h 6858000"/>
                <a:gd name="connsiteX22" fmla="*/ 8451350 w 9767847"/>
                <a:gd name="connsiteY22" fmla="*/ 5465254 h 6858000"/>
                <a:gd name="connsiteX23" fmla="*/ 8548532 w 9767847"/>
                <a:gd name="connsiteY23" fmla="*/ 5413395 h 6858000"/>
                <a:gd name="connsiteX24" fmla="*/ 8729473 w 9767847"/>
                <a:gd name="connsiteY24" fmla="*/ 5309961 h 6858000"/>
                <a:gd name="connsiteX25" fmla="*/ 8770781 w 9767847"/>
                <a:gd name="connsiteY25" fmla="*/ 5283232 h 6858000"/>
                <a:gd name="connsiteX26" fmla="*/ 8790964 w 9767847"/>
                <a:gd name="connsiteY26" fmla="*/ 5269492 h 6858000"/>
                <a:gd name="connsiteX27" fmla="*/ 8810499 w 9767847"/>
                <a:gd name="connsiteY27" fmla="*/ 5255703 h 6858000"/>
                <a:gd name="connsiteX28" fmla="*/ 8883571 w 9767847"/>
                <a:gd name="connsiteY28" fmla="*/ 5198479 h 6858000"/>
                <a:gd name="connsiteX29" fmla="*/ 9006651 w 9767847"/>
                <a:gd name="connsiteY29" fmla="*/ 5070527 h 6858000"/>
                <a:gd name="connsiteX30" fmla="*/ 9033494 w 9767847"/>
                <a:gd name="connsiteY30" fmla="*/ 5034105 h 6858000"/>
                <a:gd name="connsiteX31" fmla="*/ 9040305 w 9767847"/>
                <a:gd name="connsiteY31" fmla="*/ 5024551 h 6858000"/>
                <a:gd name="connsiteX32" fmla="*/ 9046568 w 9767847"/>
                <a:gd name="connsiteY32" fmla="*/ 5015281 h 6858000"/>
                <a:gd name="connsiteX33" fmla="*/ 9058846 w 9767847"/>
                <a:gd name="connsiteY33" fmla="*/ 4996645 h 6858000"/>
                <a:gd name="connsiteX34" fmla="*/ 9104529 w 9767847"/>
                <a:gd name="connsiteY34" fmla="*/ 4918105 h 6858000"/>
                <a:gd name="connsiteX35" fmla="*/ 9181081 w 9767847"/>
                <a:gd name="connsiteY35" fmla="*/ 4744694 h 6858000"/>
                <a:gd name="connsiteX36" fmla="*/ 9240731 w 9767847"/>
                <a:gd name="connsiteY36" fmla="*/ 4557872 h 6858000"/>
                <a:gd name="connsiteX37" fmla="*/ 9265388 w 9767847"/>
                <a:gd name="connsiteY37" fmla="*/ 4461073 h 6858000"/>
                <a:gd name="connsiteX38" fmla="*/ 9276571 w 9767847"/>
                <a:gd name="connsiteY38" fmla="*/ 4411943 h 6858000"/>
                <a:gd name="connsiteX39" fmla="*/ 9281841 w 9767847"/>
                <a:gd name="connsiteY39" fmla="*/ 4387379 h 6858000"/>
                <a:gd name="connsiteX40" fmla="*/ 9286513 w 9767847"/>
                <a:gd name="connsiteY40" fmla="*/ 4364838 h 6858000"/>
                <a:gd name="connsiteX41" fmla="*/ 9296754 w 9767847"/>
                <a:gd name="connsiteY41" fmla="*/ 4312038 h 6858000"/>
                <a:gd name="connsiteX42" fmla="*/ 9301029 w 9767847"/>
                <a:gd name="connsiteY42" fmla="*/ 4289074 h 6858000"/>
                <a:gd name="connsiteX43" fmla="*/ 9302818 w 9767847"/>
                <a:gd name="connsiteY43" fmla="*/ 4278581 h 6858000"/>
                <a:gd name="connsiteX44" fmla="*/ 9304658 w 9767847"/>
                <a:gd name="connsiteY44" fmla="*/ 4266816 h 6858000"/>
                <a:gd name="connsiteX45" fmla="*/ 9312810 w 9767847"/>
                <a:gd name="connsiteY45" fmla="*/ 4215945 h 6858000"/>
                <a:gd name="connsiteX46" fmla="*/ 9316887 w 9767847"/>
                <a:gd name="connsiteY46" fmla="*/ 4190486 h 6858000"/>
                <a:gd name="connsiteX47" fmla="*/ 9318923 w 9767847"/>
                <a:gd name="connsiteY47" fmla="*/ 4177780 h 6858000"/>
                <a:gd name="connsiteX48" fmla="*/ 9320515 w 9767847"/>
                <a:gd name="connsiteY48" fmla="*/ 4164886 h 6858000"/>
                <a:gd name="connsiteX49" fmla="*/ 9332445 w 9767847"/>
                <a:gd name="connsiteY49" fmla="*/ 4064981 h 6858000"/>
                <a:gd name="connsiteX50" fmla="*/ 9336173 w 9767847"/>
                <a:gd name="connsiteY50" fmla="*/ 4018676 h 6858000"/>
                <a:gd name="connsiteX51" fmla="*/ 9340199 w 9767847"/>
                <a:gd name="connsiteY51" fmla="*/ 3965171 h 6858000"/>
                <a:gd name="connsiteX52" fmla="*/ 9347557 w 9767847"/>
                <a:gd name="connsiteY52" fmla="*/ 3765972 h 6858000"/>
                <a:gd name="connsiteX53" fmla="*/ 9346364 w 9767847"/>
                <a:gd name="connsiteY53" fmla="*/ 3664938 h 6858000"/>
                <a:gd name="connsiteX54" fmla="*/ 9344921 w 9767847"/>
                <a:gd name="connsiteY54" fmla="*/ 3615243 h 6858000"/>
                <a:gd name="connsiteX55" fmla="*/ 9344524 w 9767847"/>
                <a:gd name="connsiteY55" fmla="*/ 3603526 h 6858000"/>
                <a:gd name="connsiteX56" fmla="*/ 9343728 w 9767847"/>
                <a:gd name="connsiteY56" fmla="*/ 3590774 h 6858000"/>
                <a:gd name="connsiteX57" fmla="*/ 9342188 w 9767847"/>
                <a:gd name="connsiteY57" fmla="*/ 3565268 h 6858000"/>
                <a:gd name="connsiteX58" fmla="*/ 9339056 w 9767847"/>
                <a:gd name="connsiteY58" fmla="*/ 3514256 h 6858000"/>
                <a:gd name="connsiteX59" fmla="*/ 9334334 w 9767847"/>
                <a:gd name="connsiteY59" fmla="*/ 3463057 h 6858000"/>
                <a:gd name="connsiteX60" fmla="*/ 9329363 w 9767847"/>
                <a:gd name="connsiteY60" fmla="*/ 3411810 h 6858000"/>
                <a:gd name="connsiteX61" fmla="*/ 9328319 w 9767847"/>
                <a:gd name="connsiteY61" fmla="*/ 3400657 h 6858000"/>
                <a:gd name="connsiteX62" fmla="*/ 9327177 w 9767847"/>
                <a:gd name="connsiteY62" fmla="*/ 3390116 h 6858000"/>
                <a:gd name="connsiteX63" fmla="*/ 9324293 w 9767847"/>
                <a:gd name="connsiteY63" fmla="*/ 3366774 h 6858000"/>
                <a:gd name="connsiteX64" fmla="*/ 9320763 w 9767847"/>
                <a:gd name="connsiteY64" fmla="*/ 3340329 h 6858000"/>
                <a:gd name="connsiteX65" fmla="*/ 9317184 w 9767847"/>
                <a:gd name="connsiteY65" fmla="*/ 3311245 h 6858000"/>
                <a:gd name="connsiteX66" fmla="*/ 9311021 w 9767847"/>
                <a:gd name="connsiteY66" fmla="*/ 3266211 h 6858000"/>
                <a:gd name="connsiteX67" fmla="*/ 9302719 w 9767847"/>
                <a:gd name="connsiteY67" fmla="*/ 3215717 h 6858000"/>
                <a:gd name="connsiteX68" fmla="*/ 9293970 w 9767847"/>
                <a:gd name="connsiteY68" fmla="*/ 3165789 h 6858000"/>
                <a:gd name="connsiteX69" fmla="*/ 9252065 w 9767847"/>
                <a:gd name="connsiteY69" fmla="*/ 2967107 h 6858000"/>
                <a:gd name="connsiteX70" fmla="*/ 9227211 w 9767847"/>
                <a:gd name="connsiteY70" fmla="*/ 2868473 h 6858000"/>
                <a:gd name="connsiteX71" fmla="*/ 9220699 w 9767847"/>
                <a:gd name="connsiteY71" fmla="*/ 2844426 h 6858000"/>
                <a:gd name="connsiteX72" fmla="*/ 9213740 w 9767847"/>
                <a:gd name="connsiteY72" fmla="*/ 2820191 h 6858000"/>
                <a:gd name="connsiteX73" fmla="*/ 9199374 w 9767847"/>
                <a:gd name="connsiteY73" fmla="*/ 2771438 h 6858000"/>
                <a:gd name="connsiteX74" fmla="*/ 9061829 w 9767847"/>
                <a:gd name="connsiteY74" fmla="*/ 2385418 h 6858000"/>
                <a:gd name="connsiteX75" fmla="*/ 8978865 w 9767847"/>
                <a:gd name="connsiteY75" fmla="*/ 2196855 h 6858000"/>
                <a:gd name="connsiteX76" fmla="*/ 8956694 w 9767847"/>
                <a:gd name="connsiteY76" fmla="*/ 2150219 h 6858000"/>
                <a:gd name="connsiteX77" fmla="*/ 8934176 w 9767847"/>
                <a:gd name="connsiteY77" fmla="*/ 2103914 h 6858000"/>
                <a:gd name="connsiteX78" fmla="*/ 8887151 w 9767847"/>
                <a:gd name="connsiteY78" fmla="*/ 2011350 h 6858000"/>
                <a:gd name="connsiteX79" fmla="*/ 8787533 w 9767847"/>
                <a:gd name="connsiteY79" fmla="*/ 1828527 h 6858000"/>
                <a:gd name="connsiteX80" fmla="*/ 8761485 w 9767847"/>
                <a:gd name="connsiteY80" fmla="*/ 1783398 h 6858000"/>
                <a:gd name="connsiteX81" fmla="*/ 8734791 w 9767847"/>
                <a:gd name="connsiteY81" fmla="*/ 1737893 h 6858000"/>
                <a:gd name="connsiteX82" fmla="*/ 8680808 w 9767847"/>
                <a:gd name="connsiteY82" fmla="*/ 1648812 h 6858000"/>
                <a:gd name="connsiteX83" fmla="*/ 8567024 w 9767847"/>
                <a:gd name="connsiteY83" fmla="*/ 1472906 h 6858000"/>
                <a:gd name="connsiteX84" fmla="*/ 8537446 w 9767847"/>
                <a:gd name="connsiteY84" fmla="*/ 1429330 h 6858000"/>
                <a:gd name="connsiteX85" fmla="*/ 8507423 w 9767847"/>
                <a:gd name="connsiteY85" fmla="*/ 1385896 h 6858000"/>
                <a:gd name="connsiteX86" fmla="*/ 8446529 w 9767847"/>
                <a:gd name="connsiteY86" fmla="*/ 1300295 h 6858000"/>
                <a:gd name="connsiteX87" fmla="*/ 8319224 w 9767847"/>
                <a:gd name="connsiteY87" fmla="*/ 1131026 h 6858000"/>
                <a:gd name="connsiteX88" fmla="*/ 8286366 w 9767847"/>
                <a:gd name="connsiteY88" fmla="*/ 1089050 h 6858000"/>
                <a:gd name="connsiteX89" fmla="*/ 8270161 w 9767847"/>
                <a:gd name="connsiteY89" fmla="*/ 1068439 h 6858000"/>
                <a:gd name="connsiteX90" fmla="*/ 8253856 w 9767847"/>
                <a:gd name="connsiteY90" fmla="*/ 1048156 h 6858000"/>
                <a:gd name="connsiteX91" fmla="*/ 8186352 w 9767847"/>
                <a:gd name="connsiteY91" fmla="*/ 966275 h 6858000"/>
                <a:gd name="connsiteX92" fmla="*/ 8046768 w 9767847"/>
                <a:gd name="connsiteY92" fmla="*/ 805429 h 6858000"/>
                <a:gd name="connsiteX93" fmla="*/ 8010927 w 9767847"/>
                <a:gd name="connsiteY93" fmla="*/ 765853 h 6858000"/>
                <a:gd name="connsiteX94" fmla="*/ 7974788 w 9767847"/>
                <a:gd name="connsiteY94" fmla="*/ 726653 h 6858000"/>
                <a:gd name="connsiteX95" fmla="*/ 7901070 w 9767847"/>
                <a:gd name="connsiteY95" fmla="*/ 648724 h 6858000"/>
                <a:gd name="connsiteX96" fmla="*/ 7750054 w 9767847"/>
                <a:gd name="connsiteY96" fmla="*/ 497008 h 6858000"/>
                <a:gd name="connsiteX97" fmla="*/ 7592277 w 9767847"/>
                <a:gd name="connsiteY97" fmla="*/ 351221 h 6858000"/>
                <a:gd name="connsiteX98" fmla="*/ 7257734 w 9767847"/>
                <a:gd name="connsiteY98" fmla="*/ 76964 h 6858000"/>
                <a:gd name="connsiteX99" fmla="*/ 1886601 w 9767847"/>
                <a:gd name="connsiteY99" fmla="*/ 0 h 6858000"/>
                <a:gd name="connsiteX100" fmla="*/ 2292926 w 9767847"/>
                <a:gd name="connsiteY100" fmla="*/ 0 h 6858000"/>
                <a:gd name="connsiteX101" fmla="*/ 2135542 w 9767847"/>
                <a:gd name="connsiteY101" fmla="*/ 117781 h 6858000"/>
                <a:gd name="connsiteX102" fmla="*/ 1969576 w 9767847"/>
                <a:gd name="connsiteY102" fmla="*/ 254986 h 6858000"/>
                <a:gd name="connsiteX103" fmla="*/ 1659938 w 9767847"/>
                <a:gd name="connsiteY103" fmla="*/ 549855 h 6858000"/>
                <a:gd name="connsiteX104" fmla="*/ 729383 w 9767847"/>
                <a:gd name="connsiteY104" fmla="*/ 1936480 h 6858000"/>
                <a:gd name="connsiteX105" fmla="*/ 578465 w 9767847"/>
                <a:gd name="connsiteY105" fmla="*/ 2320807 h 6858000"/>
                <a:gd name="connsiteX106" fmla="*/ 465080 w 9767847"/>
                <a:gd name="connsiteY106" fmla="*/ 2714875 h 6858000"/>
                <a:gd name="connsiteX107" fmla="*/ 423820 w 9767847"/>
                <a:gd name="connsiteY107" fmla="*/ 2915436 h 6858000"/>
                <a:gd name="connsiteX108" fmla="*/ 392355 w 9767847"/>
                <a:gd name="connsiteY108" fmla="*/ 3118071 h 6858000"/>
                <a:gd name="connsiteX109" fmla="*/ 358801 w 9767847"/>
                <a:gd name="connsiteY109" fmla="*/ 3526915 h 6858000"/>
                <a:gd name="connsiteX110" fmla="*/ 410350 w 9767847"/>
                <a:gd name="connsiteY110" fmla="*/ 4348226 h 6858000"/>
                <a:gd name="connsiteX111" fmla="*/ 449022 w 9767847"/>
                <a:gd name="connsiteY111" fmla="*/ 4551049 h 6858000"/>
                <a:gd name="connsiteX112" fmla="*/ 498882 w 9767847"/>
                <a:gd name="connsiteY112" fmla="*/ 4752365 h 6858000"/>
                <a:gd name="connsiteX113" fmla="*/ 559775 w 9767847"/>
                <a:gd name="connsiteY113" fmla="*/ 4951657 h 6858000"/>
                <a:gd name="connsiteX114" fmla="*/ 631406 w 9767847"/>
                <a:gd name="connsiteY114" fmla="*/ 5147986 h 6858000"/>
                <a:gd name="connsiteX115" fmla="*/ 1023461 w 9767847"/>
                <a:gd name="connsiteY115" fmla="*/ 5893957 h 6858000"/>
                <a:gd name="connsiteX116" fmla="*/ 1575880 w 9767847"/>
                <a:gd name="connsiteY116" fmla="*/ 6547646 h 6858000"/>
                <a:gd name="connsiteX117" fmla="*/ 1905228 w 9767847"/>
                <a:gd name="connsiteY117" fmla="*/ 6829468 h 6858000"/>
                <a:gd name="connsiteX118" fmla="*/ 1944230 w 9767847"/>
                <a:gd name="connsiteY118" fmla="*/ 6858000 h 6858000"/>
                <a:gd name="connsiteX119" fmla="*/ 1372541 w 9767847"/>
                <a:gd name="connsiteY119" fmla="*/ 6858000 h 6858000"/>
                <a:gd name="connsiteX120" fmla="*/ 1115251 w 9767847"/>
                <a:gd name="connsiteY120" fmla="*/ 6590005 h 6858000"/>
                <a:gd name="connsiteX121" fmla="*/ 0 w 9767847"/>
                <a:gd name="connsiteY121" fmla="*/ 3649031 h 6858000"/>
                <a:gd name="connsiteX122" fmla="*/ 1777294 w 9767847"/>
                <a:gd name="connsiteY122" fmla="*/ 81317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9767847" h="6858000">
                  <a:moveTo>
                    <a:pt x="7151367" y="0"/>
                  </a:moveTo>
                  <a:lnTo>
                    <a:pt x="7881247" y="0"/>
                  </a:lnTo>
                  <a:lnTo>
                    <a:pt x="7990553" y="81317"/>
                  </a:lnTo>
                  <a:cubicBezTo>
                    <a:pt x="9075991" y="929334"/>
                    <a:pt x="9767847" y="2212695"/>
                    <a:pt x="9767847" y="3649031"/>
                  </a:cubicBezTo>
                  <a:cubicBezTo>
                    <a:pt x="9767847" y="4766182"/>
                    <a:pt x="9349317" y="5790792"/>
                    <a:pt x="8652597" y="6590005"/>
                  </a:cubicBezTo>
                  <a:lnTo>
                    <a:pt x="8395306" y="6858000"/>
                  </a:lnTo>
                  <a:lnTo>
                    <a:pt x="6762603" y="6858000"/>
                  </a:lnTo>
                  <a:lnTo>
                    <a:pt x="6765962" y="6854844"/>
                  </a:lnTo>
                  <a:cubicBezTo>
                    <a:pt x="6779036" y="6842703"/>
                    <a:pt x="6791663" y="6829621"/>
                    <a:pt x="6804586" y="6817103"/>
                  </a:cubicBezTo>
                  <a:lnTo>
                    <a:pt x="6881735" y="6741197"/>
                  </a:lnTo>
                  <a:cubicBezTo>
                    <a:pt x="6907435" y="6715881"/>
                    <a:pt x="6933134" y="6690798"/>
                    <a:pt x="6958883" y="6664822"/>
                  </a:cubicBezTo>
                  <a:lnTo>
                    <a:pt x="7267925" y="6355694"/>
                  </a:lnTo>
                  <a:lnTo>
                    <a:pt x="7424360" y="6200685"/>
                  </a:lnTo>
                  <a:cubicBezTo>
                    <a:pt x="7450754" y="6174802"/>
                    <a:pt x="7477598" y="6148731"/>
                    <a:pt x="7504938" y="6122708"/>
                  </a:cubicBezTo>
                  <a:lnTo>
                    <a:pt x="7546396" y="6083697"/>
                  </a:lnTo>
                  <a:cubicBezTo>
                    <a:pt x="7560264" y="6070803"/>
                    <a:pt x="7574780" y="6057532"/>
                    <a:pt x="7588002" y="6045532"/>
                  </a:cubicBezTo>
                  <a:lnTo>
                    <a:pt x="7631000" y="6006709"/>
                  </a:lnTo>
                  <a:lnTo>
                    <a:pt x="7675440" y="5968309"/>
                  </a:lnTo>
                  <a:cubicBezTo>
                    <a:pt x="7690404" y="5955698"/>
                    <a:pt x="7705564" y="5943321"/>
                    <a:pt x="7720626" y="5930851"/>
                  </a:cubicBezTo>
                  <a:cubicBezTo>
                    <a:pt x="7735738" y="5918427"/>
                    <a:pt x="7751197" y="5906521"/>
                    <a:pt x="7766458" y="5894334"/>
                  </a:cubicBezTo>
                  <a:cubicBezTo>
                    <a:pt x="7827949" y="5846192"/>
                    <a:pt x="7890979" y="5800499"/>
                    <a:pt x="7955254" y="5756828"/>
                  </a:cubicBezTo>
                  <a:cubicBezTo>
                    <a:pt x="8083800" y="5669534"/>
                    <a:pt x="8216872" y="5590336"/>
                    <a:pt x="8352678" y="5517630"/>
                  </a:cubicBezTo>
                  <a:lnTo>
                    <a:pt x="8451350" y="5465254"/>
                  </a:lnTo>
                  <a:lnTo>
                    <a:pt x="8548532" y="5413395"/>
                  </a:lnTo>
                  <a:cubicBezTo>
                    <a:pt x="8612110" y="5379090"/>
                    <a:pt x="8673251" y="5345208"/>
                    <a:pt x="8729473" y="5309961"/>
                  </a:cubicBezTo>
                  <a:cubicBezTo>
                    <a:pt x="8743591" y="5301115"/>
                    <a:pt x="8757161" y="5292361"/>
                    <a:pt x="8770781" y="5283232"/>
                  </a:cubicBezTo>
                  <a:cubicBezTo>
                    <a:pt x="8777591" y="5278667"/>
                    <a:pt x="8784451" y="5274103"/>
                    <a:pt x="8790964" y="5269492"/>
                  </a:cubicBezTo>
                  <a:cubicBezTo>
                    <a:pt x="8797574" y="5264879"/>
                    <a:pt x="8804235" y="5260314"/>
                    <a:pt x="8810499" y="5255703"/>
                  </a:cubicBezTo>
                  <a:cubicBezTo>
                    <a:pt x="8835999" y="5237303"/>
                    <a:pt x="8860407" y="5218291"/>
                    <a:pt x="8883571" y="5198479"/>
                  </a:cubicBezTo>
                  <a:cubicBezTo>
                    <a:pt x="8929900" y="5158856"/>
                    <a:pt x="8971258" y="5116315"/>
                    <a:pt x="9006651" y="5070527"/>
                  </a:cubicBezTo>
                  <a:cubicBezTo>
                    <a:pt x="9015351" y="5059328"/>
                    <a:pt x="9024398" y="5046857"/>
                    <a:pt x="9033494" y="5034105"/>
                  </a:cubicBezTo>
                  <a:lnTo>
                    <a:pt x="9040305" y="5024551"/>
                  </a:lnTo>
                  <a:lnTo>
                    <a:pt x="9046568" y="5015281"/>
                  </a:lnTo>
                  <a:cubicBezTo>
                    <a:pt x="9050743" y="5009163"/>
                    <a:pt x="9054819" y="5002952"/>
                    <a:pt x="9058846" y="4996645"/>
                  </a:cubicBezTo>
                  <a:cubicBezTo>
                    <a:pt x="9075002" y="4971517"/>
                    <a:pt x="9090212" y="4945305"/>
                    <a:pt x="9104529" y="4918105"/>
                  </a:cubicBezTo>
                  <a:cubicBezTo>
                    <a:pt x="9133211" y="4863752"/>
                    <a:pt x="9158313" y="4805447"/>
                    <a:pt x="9181081" y="4744694"/>
                  </a:cubicBezTo>
                  <a:cubicBezTo>
                    <a:pt x="9203748" y="4684178"/>
                    <a:pt x="9223383" y="4621778"/>
                    <a:pt x="9240731" y="4557872"/>
                  </a:cubicBezTo>
                  <a:cubicBezTo>
                    <a:pt x="9249481" y="4525966"/>
                    <a:pt x="9257682" y="4493684"/>
                    <a:pt x="9265388" y="4461073"/>
                  </a:cubicBezTo>
                  <a:cubicBezTo>
                    <a:pt x="9269215" y="4444744"/>
                    <a:pt x="9272943" y="4428367"/>
                    <a:pt x="9276571" y="4411943"/>
                  </a:cubicBezTo>
                  <a:lnTo>
                    <a:pt x="9281841" y="4387379"/>
                  </a:lnTo>
                  <a:lnTo>
                    <a:pt x="9286513" y="4364838"/>
                  </a:lnTo>
                  <a:lnTo>
                    <a:pt x="9296754" y="4312038"/>
                  </a:lnTo>
                  <a:lnTo>
                    <a:pt x="9301029" y="4289074"/>
                  </a:lnTo>
                  <a:lnTo>
                    <a:pt x="9302818" y="4278581"/>
                  </a:lnTo>
                  <a:lnTo>
                    <a:pt x="9304658" y="4266816"/>
                  </a:lnTo>
                  <a:lnTo>
                    <a:pt x="9312810" y="4215945"/>
                  </a:lnTo>
                  <a:lnTo>
                    <a:pt x="9316887" y="4190486"/>
                  </a:lnTo>
                  <a:lnTo>
                    <a:pt x="9318923" y="4177780"/>
                  </a:lnTo>
                  <a:cubicBezTo>
                    <a:pt x="9319570" y="4173546"/>
                    <a:pt x="9319969" y="4169169"/>
                    <a:pt x="9320515" y="4164886"/>
                  </a:cubicBezTo>
                  <a:lnTo>
                    <a:pt x="9332445" y="4064981"/>
                  </a:lnTo>
                  <a:cubicBezTo>
                    <a:pt x="9333836" y="4052370"/>
                    <a:pt x="9334880" y="4036888"/>
                    <a:pt x="9336173" y="4018676"/>
                  </a:cubicBezTo>
                  <a:lnTo>
                    <a:pt x="9340199" y="3965171"/>
                  </a:lnTo>
                  <a:cubicBezTo>
                    <a:pt x="9345071" y="3899806"/>
                    <a:pt x="9347358" y="3832983"/>
                    <a:pt x="9347557" y="3765972"/>
                  </a:cubicBezTo>
                  <a:cubicBezTo>
                    <a:pt x="9347656" y="3732420"/>
                    <a:pt x="9347209" y="3698773"/>
                    <a:pt x="9346364" y="3664938"/>
                  </a:cubicBezTo>
                  <a:lnTo>
                    <a:pt x="9344921" y="3615243"/>
                  </a:lnTo>
                  <a:lnTo>
                    <a:pt x="9344524" y="3603526"/>
                  </a:lnTo>
                  <a:lnTo>
                    <a:pt x="9343728" y="3590774"/>
                  </a:lnTo>
                  <a:lnTo>
                    <a:pt x="9342188" y="3565268"/>
                  </a:lnTo>
                  <a:lnTo>
                    <a:pt x="9339056" y="3514256"/>
                  </a:lnTo>
                  <a:cubicBezTo>
                    <a:pt x="9337914" y="3497221"/>
                    <a:pt x="9335874" y="3480138"/>
                    <a:pt x="9334334" y="3463057"/>
                  </a:cubicBezTo>
                  <a:lnTo>
                    <a:pt x="9329363" y="3411810"/>
                  </a:lnTo>
                  <a:lnTo>
                    <a:pt x="9328319" y="3400657"/>
                  </a:lnTo>
                  <a:lnTo>
                    <a:pt x="9327177" y="3390116"/>
                  </a:lnTo>
                  <a:lnTo>
                    <a:pt x="9324293" y="3366774"/>
                  </a:lnTo>
                  <a:lnTo>
                    <a:pt x="9320763" y="3340329"/>
                  </a:lnTo>
                  <a:lnTo>
                    <a:pt x="9317184" y="3311245"/>
                  </a:lnTo>
                  <a:cubicBezTo>
                    <a:pt x="9315594" y="3296893"/>
                    <a:pt x="9313506" y="3282306"/>
                    <a:pt x="9311021" y="3266211"/>
                  </a:cubicBezTo>
                  <a:lnTo>
                    <a:pt x="9302719" y="3215717"/>
                  </a:lnTo>
                  <a:cubicBezTo>
                    <a:pt x="9299936" y="3199059"/>
                    <a:pt x="9297003" y="3182400"/>
                    <a:pt x="9293970" y="3165789"/>
                  </a:cubicBezTo>
                  <a:cubicBezTo>
                    <a:pt x="9281891" y="3099295"/>
                    <a:pt x="9267674" y="3033084"/>
                    <a:pt x="9252065" y="2967107"/>
                  </a:cubicBezTo>
                  <a:cubicBezTo>
                    <a:pt x="9244261" y="2934167"/>
                    <a:pt x="9235959" y="2901273"/>
                    <a:pt x="9227211" y="2868473"/>
                  </a:cubicBezTo>
                  <a:lnTo>
                    <a:pt x="9220699" y="2844426"/>
                  </a:lnTo>
                  <a:lnTo>
                    <a:pt x="9213740" y="2820191"/>
                  </a:lnTo>
                  <a:cubicBezTo>
                    <a:pt x="9209216" y="2804049"/>
                    <a:pt x="9204345" y="2787768"/>
                    <a:pt x="9199374" y="2771438"/>
                  </a:cubicBezTo>
                  <a:cubicBezTo>
                    <a:pt x="9159855" y="2641086"/>
                    <a:pt x="9114272" y="2512099"/>
                    <a:pt x="9061829" y="2385418"/>
                  </a:cubicBezTo>
                  <a:cubicBezTo>
                    <a:pt x="9035582" y="2322077"/>
                    <a:pt x="9008043" y="2259160"/>
                    <a:pt x="8978865" y="2196855"/>
                  </a:cubicBezTo>
                  <a:lnTo>
                    <a:pt x="8956694" y="2150219"/>
                  </a:lnTo>
                  <a:lnTo>
                    <a:pt x="8934176" y="2103914"/>
                  </a:lnTo>
                  <a:cubicBezTo>
                    <a:pt x="8918915" y="2073091"/>
                    <a:pt x="8903157" y="2042032"/>
                    <a:pt x="8887151" y="2011350"/>
                  </a:cubicBezTo>
                  <a:cubicBezTo>
                    <a:pt x="8854988" y="1949891"/>
                    <a:pt x="8822082" y="1888810"/>
                    <a:pt x="8787533" y="1828527"/>
                  </a:cubicBezTo>
                  <a:lnTo>
                    <a:pt x="8761485" y="1783398"/>
                  </a:lnTo>
                  <a:lnTo>
                    <a:pt x="8734791" y="1737893"/>
                  </a:lnTo>
                  <a:cubicBezTo>
                    <a:pt x="8717047" y="1707823"/>
                    <a:pt x="8699200" y="1678363"/>
                    <a:pt x="8680808" y="1648812"/>
                  </a:cubicBezTo>
                  <a:cubicBezTo>
                    <a:pt x="8644322" y="1589658"/>
                    <a:pt x="8606194" y="1531118"/>
                    <a:pt x="8567024" y="1472906"/>
                  </a:cubicBezTo>
                  <a:lnTo>
                    <a:pt x="8537446" y="1429330"/>
                  </a:lnTo>
                  <a:lnTo>
                    <a:pt x="8507423" y="1385896"/>
                  </a:lnTo>
                  <a:cubicBezTo>
                    <a:pt x="8487390" y="1357284"/>
                    <a:pt x="8467158" y="1328719"/>
                    <a:pt x="8446529" y="1300295"/>
                  </a:cubicBezTo>
                  <a:cubicBezTo>
                    <a:pt x="8405271" y="1243496"/>
                    <a:pt x="8362718" y="1187120"/>
                    <a:pt x="8319224" y="1131026"/>
                  </a:cubicBezTo>
                  <a:lnTo>
                    <a:pt x="8286366" y="1089050"/>
                  </a:lnTo>
                  <a:lnTo>
                    <a:pt x="8270161" y="1068439"/>
                  </a:lnTo>
                  <a:lnTo>
                    <a:pt x="8253856" y="1048156"/>
                  </a:lnTo>
                  <a:cubicBezTo>
                    <a:pt x="8231636" y="1020675"/>
                    <a:pt x="8209117" y="993381"/>
                    <a:pt x="8186352" y="966275"/>
                  </a:cubicBezTo>
                  <a:cubicBezTo>
                    <a:pt x="8140917" y="911922"/>
                    <a:pt x="8094240" y="858417"/>
                    <a:pt x="8046768" y="805429"/>
                  </a:cubicBezTo>
                  <a:lnTo>
                    <a:pt x="8010927" y="765853"/>
                  </a:lnTo>
                  <a:lnTo>
                    <a:pt x="7974788" y="726653"/>
                  </a:lnTo>
                  <a:cubicBezTo>
                    <a:pt x="7950382" y="700489"/>
                    <a:pt x="7925824" y="674465"/>
                    <a:pt x="7901070" y="648724"/>
                  </a:cubicBezTo>
                  <a:cubicBezTo>
                    <a:pt x="7851510" y="597289"/>
                    <a:pt x="7801404" y="546514"/>
                    <a:pt x="7750054" y="497008"/>
                  </a:cubicBezTo>
                  <a:cubicBezTo>
                    <a:pt x="7698902" y="447644"/>
                    <a:pt x="7645913" y="398938"/>
                    <a:pt x="7592277" y="351221"/>
                  </a:cubicBezTo>
                  <a:cubicBezTo>
                    <a:pt x="7484856" y="255786"/>
                    <a:pt x="7373308" y="164304"/>
                    <a:pt x="7257734" y="76964"/>
                  </a:cubicBezTo>
                  <a:close/>
                  <a:moveTo>
                    <a:pt x="1886601" y="0"/>
                  </a:moveTo>
                  <a:lnTo>
                    <a:pt x="2292926" y="0"/>
                  </a:lnTo>
                  <a:lnTo>
                    <a:pt x="2135542" y="117781"/>
                  </a:lnTo>
                  <a:cubicBezTo>
                    <a:pt x="2078998" y="162280"/>
                    <a:pt x="2023659" y="208045"/>
                    <a:pt x="1969576" y="254986"/>
                  </a:cubicBezTo>
                  <a:cubicBezTo>
                    <a:pt x="1861309" y="348820"/>
                    <a:pt x="1758064" y="447314"/>
                    <a:pt x="1659938" y="549855"/>
                  </a:cubicBezTo>
                  <a:cubicBezTo>
                    <a:pt x="1266987" y="960346"/>
                    <a:pt x="953820" y="1431495"/>
                    <a:pt x="729383" y="1936480"/>
                  </a:cubicBezTo>
                  <a:cubicBezTo>
                    <a:pt x="673260" y="2062362"/>
                    <a:pt x="622855" y="2190972"/>
                    <a:pt x="578465" y="2320807"/>
                  </a:cubicBezTo>
                  <a:cubicBezTo>
                    <a:pt x="534125" y="2450687"/>
                    <a:pt x="496147" y="2582216"/>
                    <a:pt x="465080" y="2714875"/>
                  </a:cubicBezTo>
                  <a:cubicBezTo>
                    <a:pt x="449769" y="2780991"/>
                    <a:pt x="435850" y="2848191"/>
                    <a:pt x="423820" y="2915436"/>
                  </a:cubicBezTo>
                  <a:cubicBezTo>
                    <a:pt x="411840" y="2982731"/>
                    <a:pt x="401054" y="3050260"/>
                    <a:pt x="392355" y="3118071"/>
                  </a:cubicBezTo>
                  <a:cubicBezTo>
                    <a:pt x="374509" y="3253646"/>
                    <a:pt x="363424" y="3389880"/>
                    <a:pt x="358801" y="3526915"/>
                  </a:cubicBezTo>
                  <a:cubicBezTo>
                    <a:pt x="349009" y="3800843"/>
                    <a:pt x="366357" y="4075570"/>
                    <a:pt x="410350" y="4348226"/>
                  </a:cubicBezTo>
                  <a:cubicBezTo>
                    <a:pt x="421286" y="4416132"/>
                    <a:pt x="434209" y="4483660"/>
                    <a:pt x="449022" y="4551049"/>
                  </a:cubicBezTo>
                  <a:cubicBezTo>
                    <a:pt x="463737" y="4618436"/>
                    <a:pt x="480389" y="4685588"/>
                    <a:pt x="498882" y="4752365"/>
                  </a:cubicBezTo>
                  <a:cubicBezTo>
                    <a:pt x="517373" y="4819141"/>
                    <a:pt x="537704" y="4885635"/>
                    <a:pt x="559775" y="4951657"/>
                  </a:cubicBezTo>
                  <a:cubicBezTo>
                    <a:pt x="581946" y="5017775"/>
                    <a:pt x="605358" y="5083375"/>
                    <a:pt x="631406" y="5147986"/>
                  </a:cubicBezTo>
                  <a:cubicBezTo>
                    <a:pt x="734055" y="5407608"/>
                    <a:pt x="865188" y="5658570"/>
                    <a:pt x="1023461" y="5893957"/>
                  </a:cubicBezTo>
                  <a:cubicBezTo>
                    <a:pt x="1181487" y="6129578"/>
                    <a:pt x="1367051" y="6349247"/>
                    <a:pt x="1575880" y="6547646"/>
                  </a:cubicBezTo>
                  <a:cubicBezTo>
                    <a:pt x="1680269" y="6646916"/>
                    <a:pt x="1790338" y="6740939"/>
                    <a:pt x="1905228" y="6829468"/>
                  </a:cubicBezTo>
                  <a:lnTo>
                    <a:pt x="1944230" y="6858000"/>
                  </a:lnTo>
                  <a:lnTo>
                    <a:pt x="1372541" y="6858000"/>
                  </a:lnTo>
                  <a:lnTo>
                    <a:pt x="1115251" y="6590005"/>
                  </a:lnTo>
                  <a:cubicBezTo>
                    <a:pt x="418530" y="5790792"/>
                    <a:pt x="0" y="4766182"/>
                    <a:pt x="0" y="3649031"/>
                  </a:cubicBezTo>
                  <a:cubicBezTo>
                    <a:pt x="0" y="2212695"/>
                    <a:pt x="691856" y="929334"/>
                    <a:pt x="1777294" y="81317"/>
                  </a:cubicBez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D25DA95D-8238-8E2D-81D7-0C7865ABBEBE}"/>
              </a:ext>
            </a:extLst>
          </p:cNvPr>
          <p:cNvSpPr txBox="1"/>
          <p:nvPr/>
        </p:nvSpPr>
        <p:spPr>
          <a:xfrm>
            <a:off x="1466981" y="5036514"/>
            <a:ext cx="907680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Г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это состояние благополучия, при котором человек может реализовать свой собственный потенциал, справляться с обычными жизненными стрессами, продуктивно и плодотворно работать, а также вносить вклад в жизнь своего сообщества.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D6A9550-90C6-FF51-B14D-F16B1C7CFA43}"/>
              </a:ext>
            </a:extLst>
          </p:cNvPr>
          <p:cNvSpPr txBox="1"/>
          <p:nvPr/>
        </p:nvSpPr>
        <p:spPr>
          <a:xfrm>
            <a:off x="1368064" y="413100"/>
            <a:ext cx="609771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Что такое репродуктивное здоровье?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3B36871-B792-F70B-DB8E-D399FAEA57E0}"/>
              </a:ext>
            </a:extLst>
          </p:cNvPr>
          <p:cNvSpPr txBox="1"/>
          <p:nvPr/>
        </p:nvSpPr>
        <p:spPr>
          <a:xfrm>
            <a:off x="2284763" y="1788635"/>
            <a:ext cx="609771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это состояние полного физического, психического и социального благополучия, позволяющее вести безопасную и эффективную половую жизнь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E11AD4C-0BF6-8F94-4509-35F2FC2DCA01}"/>
              </a:ext>
            </a:extLst>
          </p:cNvPr>
          <p:cNvSpPr txBox="1"/>
          <p:nvPr/>
        </p:nvSpPr>
        <p:spPr>
          <a:xfrm>
            <a:off x="850186" y="2978559"/>
            <a:ext cx="6968447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Б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Это образ жизни человека, помогающий сохранить здоровье и снизить риск неинфекционных заболеваний путём контроля над поведенческими факторами риска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7B00DB2-C9EF-DDFE-ACB0-5CC34984E7F2}"/>
              </a:ext>
            </a:extLst>
          </p:cNvPr>
          <p:cNvSpPr txBox="1"/>
          <p:nvPr/>
        </p:nvSpPr>
        <p:spPr>
          <a:xfrm>
            <a:off x="3113775" y="4146036"/>
            <a:ext cx="744012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это состояние психологического функционирования, при котором человек может гармонично развиваться в социуме</a:t>
            </a:r>
          </a:p>
        </p:txBody>
      </p:sp>
    </p:spTree>
    <p:extLst>
      <p:ext uri="{BB962C8B-B14F-4D97-AF65-F5344CB8AC3E}">
        <p14:creationId xmlns:p14="http://schemas.microsoft.com/office/powerpoint/2010/main" val="27866988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4BC99CB9-DDAD-44A2-8A1C-E3AF4E72DF5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4053CBF-3932-45FF-8285-EE5146085F3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gradFill flip="none" rotWithShape="1">
            <a:gsLst>
              <a:gs pos="16000">
                <a:schemeClr val="accent6">
                  <a:alpha val="20000"/>
                </a:schemeClr>
              </a:gs>
              <a:gs pos="85000">
                <a:schemeClr val="accent1">
                  <a:alpha val="40000"/>
                </a:schemeClr>
              </a:gs>
            </a:gsLst>
            <a:lin ang="12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2E751C04-BEA6-446B-A678-9C74819EBD4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-18230" y="-8167"/>
            <a:ext cx="4834070" cy="2488150"/>
            <a:chOff x="6867015" y="-1"/>
            <a:chExt cx="5324985" cy="3251912"/>
          </a:xfrm>
          <a:solidFill>
            <a:schemeClr val="bg1">
              <a:alpha val="30000"/>
            </a:schemeClr>
          </a:solidFill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2625A013-D9BE-43C4-AF21-6F2B003EFBE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867015" y="-1"/>
              <a:ext cx="5324985" cy="3251912"/>
            </a:xfrm>
            <a:custGeom>
              <a:avLst/>
              <a:gdLst>
                <a:gd name="connsiteX0" fmla="*/ 0 w 5324985"/>
                <a:gd name="connsiteY0" fmla="*/ 0 h 3251912"/>
                <a:gd name="connsiteX1" fmla="*/ 36826 w 5324985"/>
                <a:gd name="connsiteY1" fmla="*/ 0 h 3251912"/>
                <a:gd name="connsiteX2" fmla="*/ 45003 w 5324985"/>
                <a:gd name="connsiteY2" fmla="*/ 152909 h 3251912"/>
                <a:gd name="connsiteX3" fmla="*/ 68956 w 5324985"/>
                <a:gd name="connsiteY3" fmla="*/ 308600 h 3251912"/>
                <a:gd name="connsiteX4" fmla="*/ 167774 w 5324985"/>
                <a:gd name="connsiteY4" fmla="*/ 607968 h 3251912"/>
                <a:gd name="connsiteX5" fmla="*/ 201857 w 5324985"/>
                <a:gd name="connsiteY5" fmla="*/ 679539 h 3251912"/>
                <a:gd name="connsiteX6" fmla="*/ 239741 w 5324985"/>
                <a:gd name="connsiteY6" fmla="*/ 749488 h 3251912"/>
                <a:gd name="connsiteX7" fmla="*/ 323724 w 5324985"/>
                <a:gd name="connsiteY7" fmla="*/ 885101 h 3251912"/>
                <a:gd name="connsiteX8" fmla="*/ 416412 w 5324985"/>
                <a:gd name="connsiteY8" fmla="*/ 1016081 h 3251912"/>
                <a:gd name="connsiteX9" fmla="*/ 515719 w 5324985"/>
                <a:gd name="connsiteY9" fmla="*/ 1143356 h 3251912"/>
                <a:gd name="connsiteX10" fmla="*/ 722427 w 5324985"/>
                <a:gd name="connsiteY10" fmla="*/ 1395127 h 3251912"/>
                <a:gd name="connsiteX11" fmla="*/ 825780 w 5324985"/>
                <a:gd name="connsiteY11" fmla="*/ 1522749 h 3251912"/>
                <a:gd name="connsiteX12" fmla="*/ 926314 w 5324985"/>
                <a:gd name="connsiteY12" fmla="*/ 1651992 h 3251912"/>
                <a:gd name="connsiteX13" fmla="*/ 1026848 w 5324985"/>
                <a:gd name="connsiteY13" fmla="*/ 1776836 h 3251912"/>
                <a:gd name="connsiteX14" fmla="*/ 1131918 w 5324985"/>
                <a:gd name="connsiteY14" fmla="*/ 1897393 h 3251912"/>
                <a:gd name="connsiteX15" fmla="*/ 1354688 w 5324985"/>
                <a:gd name="connsiteY15" fmla="*/ 2124728 h 3251912"/>
                <a:gd name="connsiteX16" fmla="*/ 1855027 w 5324985"/>
                <a:gd name="connsiteY16" fmla="*/ 2504236 h 3251912"/>
                <a:gd name="connsiteX17" fmla="*/ 2131618 w 5324985"/>
                <a:gd name="connsiteY17" fmla="*/ 2646913 h 3251912"/>
                <a:gd name="connsiteX18" fmla="*/ 2423534 w 5324985"/>
                <a:gd name="connsiteY18" fmla="*/ 2754732 h 3251912"/>
                <a:gd name="connsiteX19" fmla="*/ 2727588 w 5324985"/>
                <a:gd name="connsiteY19" fmla="*/ 2829197 h 3251912"/>
                <a:gd name="connsiteX20" fmla="*/ 3041083 w 5324985"/>
                <a:gd name="connsiteY20" fmla="*/ 2870890 h 3251912"/>
                <a:gd name="connsiteX21" fmla="*/ 3360340 w 5324985"/>
                <a:gd name="connsiteY21" fmla="*/ 2883976 h 3251912"/>
                <a:gd name="connsiteX22" fmla="*/ 3439663 w 5324985"/>
                <a:gd name="connsiteY22" fmla="*/ 2883396 h 3251912"/>
                <a:gd name="connsiteX23" fmla="*/ 3478529 w 5324985"/>
                <a:gd name="connsiteY23" fmla="*/ 2882471 h 3251912"/>
                <a:gd name="connsiteX24" fmla="*/ 3517271 w 5324985"/>
                <a:gd name="connsiteY24" fmla="*/ 2880616 h 3251912"/>
                <a:gd name="connsiteX25" fmla="*/ 3671260 w 5324985"/>
                <a:gd name="connsiteY25" fmla="*/ 2867878 h 3251912"/>
                <a:gd name="connsiteX26" fmla="*/ 4265268 w 5324985"/>
                <a:gd name="connsiteY26" fmla="*/ 2716283 h 3251912"/>
                <a:gd name="connsiteX27" fmla="*/ 4546395 w 5324985"/>
                <a:gd name="connsiteY27" fmla="*/ 2584724 h 3251912"/>
                <a:gd name="connsiteX28" fmla="*/ 4817837 w 5324985"/>
                <a:gd name="connsiteY28" fmla="*/ 2424674 h 3251912"/>
                <a:gd name="connsiteX29" fmla="*/ 5081677 w 5324985"/>
                <a:gd name="connsiteY29" fmla="*/ 2243548 h 3251912"/>
                <a:gd name="connsiteX30" fmla="*/ 5211881 w 5324985"/>
                <a:gd name="connsiteY30" fmla="*/ 2147658 h 3251912"/>
                <a:gd name="connsiteX31" fmla="*/ 5324985 w 5324985"/>
                <a:gd name="connsiteY31" fmla="*/ 2062128 h 3251912"/>
                <a:gd name="connsiteX32" fmla="*/ 5324985 w 5324985"/>
                <a:gd name="connsiteY32" fmla="*/ 2514993 h 3251912"/>
                <a:gd name="connsiteX33" fmla="*/ 5314867 w 5324985"/>
                <a:gd name="connsiteY33" fmla="*/ 2522881 h 3251912"/>
                <a:gd name="connsiteX34" fmla="*/ 5038276 w 5324985"/>
                <a:gd name="connsiteY34" fmla="*/ 2722421 h 3251912"/>
                <a:gd name="connsiteX35" fmla="*/ 4741701 w 5324985"/>
                <a:gd name="connsiteY35" fmla="*/ 2904937 h 3251912"/>
                <a:gd name="connsiteX36" fmla="*/ 4420728 w 5324985"/>
                <a:gd name="connsiteY36" fmla="*/ 3058848 h 3251912"/>
                <a:gd name="connsiteX37" fmla="*/ 3717481 w 5324985"/>
                <a:gd name="connsiteY37" fmla="*/ 3237079 h 3251912"/>
                <a:gd name="connsiteX38" fmla="*/ 3535661 w 5324985"/>
                <a:gd name="connsiteY38" fmla="*/ 3249934 h 3251912"/>
                <a:gd name="connsiteX39" fmla="*/ 3490175 w 5324985"/>
                <a:gd name="connsiteY39" fmla="*/ 3251555 h 3251912"/>
                <a:gd name="connsiteX40" fmla="*/ 3444813 w 5324985"/>
                <a:gd name="connsiteY40" fmla="*/ 3251787 h 3251912"/>
                <a:gd name="connsiteX41" fmla="*/ 3355681 w 5324985"/>
                <a:gd name="connsiteY41" fmla="*/ 3250745 h 3251912"/>
                <a:gd name="connsiteX42" fmla="*/ 3179011 w 5324985"/>
                <a:gd name="connsiteY42" fmla="*/ 3243795 h 3251912"/>
                <a:gd name="connsiteX43" fmla="*/ 3002217 w 5324985"/>
                <a:gd name="connsiteY43" fmla="*/ 3227814 h 3251912"/>
                <a:gd name="connsiteX44" fmla="*/ 2650103 w 5324985"/>
                <a:gd name="connsiteY44" fmla="*/ 3170836 h 3251912"/>
                <a:gd name="connsiteX45" fmla="*/ 2305836 w 5324985"/>
                <a:gd name="connsiteY45" fmla="*/ 3072514 h 3251912"/>
                <a:gd name="connsiteX46" fmla="*/ 1978611 w 5324985"/>
                <a:gd name="connsiteY46" fmla="*/ 2929952 h 3251912"/>
                <a:gd name="connsiteX47" fmla="*/ 1678235 w 5324985"/>
                <a:gd name="connsiteY47" fmla="*/ 2744424 h 3251912"/>
                <a:gd name="connsiteX48" fmla="*/ 1175688 w 5324985"/>
                <a:gd name="connsiteY48" fmla="*/ 2277018 h 3251912"/>
                <a:gd name="connsiteX49" fmla="*/ 971310 w 5324985"/>
                <a:gd name="connsiteY49" fmla="*/ 2012044 h 3251912"/>
                <a:gd name="connsiteX50" fmla="*/ 790717 w 5324985"/>
                <a:gd name="connsiteY50" fmla="*/ 1735723 h 3251912"/>
                <a:gd name="connsiteX51" fmla="*/ 706488 w 5324985"/>
                <a:gd name="connsiteY51" fmla="*/ 1598604 h 3251912"/>
                <a:gd name="connsiteX52" fmla="*/ 618951 w 5324985"/>
                <a:gd name="connsiteY52" fmla="*/ 1463802 h 3251912"/>
                <a:gd name="connsiteX53" fmla="*/ 436273 w 5324985"/>
                <a:gd name="connsiteY53" fmla="*/ 1195355 h 3251912"/>
                <a:gd name="connsiteX54" fmla="*/ 346896 w 5324985"/>
                <a:gd name="connsiteY54" fmla="*/ 1058816 h 3251912"/>
                <a:gd name="connsiteX55" fmla="*/ 261809 w 5324985"/>
                <a:gd name="connsiteY55" fmla="*/ 919264 h 3251912"/>
                <a:gd name="connsiteX56" fmla="*/ 118487 w 5324985"/>
                <a:gd name="connsiteY56" fmla="*/ 626498 h 3251912"/>
                <a:gd name="connsiteX57" fmla="*/ 28130 w 5324985"/>
                <a:gd name="connsiteY57" fmla="*/ 315781 h 3251912"/>
                <a:gd name="connsiteX58" fmla="*/ 6751 w 5324985"/>
                <a:gd name="connsiteY58" fmla="*/ 156195 h 325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324985" h="3251912">
                  <a:moveTo>
                    <a:pt x="0" y="0"/>
                  </a:moveTo>
                  <a:lnTo>
                    <a:pt x="36826" y="0"/>
                  </a:lnTo>
                  <a:lnTo>
                    <a:pt x="45003" y="152909"/>
                  </a:lnTo>
                  <a:cubicBezTo>
                    <a:pt x="50351" y="205154"/>
                    <a:pt x="58290" y="257123"/>
                    <a:pt x="68956" y="308600"/>
                  </a:cubicBezTo>
                  <a:cubicBezTo>
                    <a:pt x="91393" y="411324"/>
                    <a:pt x="123882" y="511847"/>
                    <a:pt x="167774" y="607968"/>
                  </a:cubicBezTo>
                  <a:cubicBezTo>
                    <a:pt x="178195" y="632173"/>
                    <a:pt x="190333" y="655798"/>
                    <a:pt x="201857" y="679539"/>
                  </a:cubicBezTo>
                  <a:cubicBezTo>
                    <a:pt x="214363" y="702933"/>
                    <a:pt x="226255" y="726557"/>
                    <a:pt x="239741" y="749488"/>
                  </a:cubicBezTo>
                  <a:cubicBezTo>
                    <a:pt x="265488" y="795812"/>
                    <a:pt x="294176" y="840746"/>
                    <a:pt x="323724" y="885101"/>
                  </a:cubicBezTo>
                  <a:cubicBezTo>
                    <a:pt x="353149" y="929572"/>
                    <a:pt x="384657" y="972885"/>
                    <a:pt x="416412" y="1016081"/>
                  </a:cubicBezTo>
                  <a:cubicBezTo>
                    <a:pt x="448655" y="1058931"/>
                    <a:pt x="482127" y="1101202"/>
                    <a:pt x="515719" y="1143356"/>
                  </a:cubicBezTo>
                  <a:cubicBezTo>
                    <a:pt x="583027" y="1227782"/>
                    <a:pt x="653402" y="1310470"/>
                    <a:pt x="722427" y="1395127"/>
                  </a:cubicBezTo>
                  <a:cubicBezTo>
                    <a:pt x="757123" y="1437282"/>
                    <a:pt x="791697" y="1479783"/>
                    <a:pt x="825780" y="1522749"/>
                  </a:cubicBezTo>
                  <a:cubicBezTo>
                    <a:pt x="859742" y="1565367"/>
                    <a:pt x="893457" y="1610649"/>
                    <a:pt x="926314" y="1651992"/>
                  </a:cubicBezTo>
                  <a:cubicBezTo>
                    <a:pt x="958927" y="1694379"/>
                    <a:pt x="993132" y="1735492"/>
                    <a:pt x="1026848" y="1776836"/>
                  </a:cubicBezTo>
                  <a:cubicBezTo>
                    <a:pt x="1061545" y="1817485"/>
                    <a:pt x="1095996" y="1858133"/>
                    <a:pt x="1131918" y="1897393"/>
                  </a:cubicBezTo>
                  <a:cubicBezTo>
                    <a:pt x="1203273" y="1976376"/>
                    <a:pt x="1277447" y="2052463"/>
                    <a:pt x="1354688" y="2124728"/>
                  </a:cubicBezTo>
                  <a:cubicBezTo>
                    <a:pt x="1509411" y="2268911"/>
                    <a:pt x="1676396" y="2397575"/>
                    <a:pt x="1855027" y="2504236"/>
                  </a:cubicBezTo>
                  <a:cubicBezTo>
                    <a:pt x="1944528" y="2557277"/>
                    <a:pt x="2036357" y="2605917"/>
                    <a:pt x="2131618" y="2646913"/>
                  </a:cubicBezTo>
                  <a:cubicBezTo>
                    <a:pt x="2226267" y="2689068"/>
                    <a:pt x="2323981" y="2724622"/>
                    <a:pt x="2423534" y="2754732"/>
                  </a:cubicBezTo>
                  <a:cubicBezTo>
                    <a:pt x="2523087" y="2784958"/>
                    <a:pt x="2624602" y="2809394"/>
                    <a:pt x="2727588" y="2829197"/>
                  </a:cubicBezTo>
                  <a:cubicBezTo>
                    <a:pt x="2830698" y="2848653"/>
                    <a:pt x="2935522" y="2861971"/>
                    <a:pt x="3041083" y="2870890"/>
                  </a:cubicBezTo>
                  <a:cubicBezTo>
                    <a:pt x="3146644" y="2879922"/>
                    <a:pt x="3253307" y="2883860"/>
                    <a:pt x="3360340" y="2883976"/>
                  </a:cubicBezTo>
                  <a:cubicBezTo>
                    <a:pt x="3387067" y="2883976"/>
                    <a:pt x="3414162" y="2884439"/>
                    <a:pt x="3439663" y="2883396"/>
                  </a:cubicBezTo>
                  <a:lnTo>
                    <a:pt x="3478529" y="2882471"/>
                  </a:lnTo>
                  <a:lnTo>
                    <a:pt x="3517271" y="2880616"/>
                  </a:lnTo>
                  <a:cubicBezTo>
                    <a:pt x="3568887" y="2878417"/>
                    <a:pt x="3620257" y="2873552"/>
                    <a:pt x="3671260" y="2867878"/>
                  </a:cubicBezTo>
                  <a:cubicBezTo>
                    <a:pt x="3875515" y="2844253"/>
                    <a:pt x="4074253" y="2792486"/>
                    <a:pt x="4265268" y="2716283"/>
                  </a:cubicBezTo>
                  <a:cubicBezTo>
                    <a:pt x="4361020" y="2678529"/>
                    <a:pt x="4454444" y="2633710"/>
                    <a:pt x="4546395" y="2584724"/>
                  </a:cubicBezTo>
                  <a:cubicBezTo>
                    <a:pt x="4638470" y="2535967"/>
                    <a:pt x="4728827" y="2481885"/>
                    <a:pt x="4817837" y="2424674"/>
                  </a:cubicBezTo>
                  <a:cubicBezTo>
                    <a:pt x="4906846" y="2367348"/>
                    <a:pt x="4994385" y="2306317"/>
                    <a:pt x="5081677" y="2243548"/>
                  </a:cubicBezTo>
                  <a:cubicBezTo>
                    <a:pt x="5125201" y="2212164"/>
                    <a:pt x="5168603" y="2179969"/>
                    <a:pt x="5211881" y="2147658"/>
                  </a:cubicBezTo>
                  <a:lnTo>
                    <a:pt x="5324985" y="2062128"/>
                  </a:lnTo>
                  <a:lnTo>
                    <a:pt x="5324985" y="2514993"/>
                  </a:lnTo>
                  <a:lnTo>
                    <a:pt x="5314867" y="2522881"/>
                  </a:lnTo>
                  <a:cubicBezTo>
                    <a:pt x="5225490" y="2591325"/>
                    <a:pt x="5133783" y="2658379"/>
                    <a:pt x="5038276" y="2722421"/>
                  </a:cubicBezTo>
                  <a:cubicBezTo>
                    <a:pt x="4942892" y="2786348"/>
                    <a:pt x="4844810" y="2848422"/>
                    <a:pt x="4741701" y="2904937"/>
                  </a:cubicBezTo>
                  <a:cubicBezTo>
                    <a:pt x="4638592" y="2961337"/>
                    <a:pt x="4531929" y="3013683"/>
                    <a:pt x="4420728" y="3058848"/>
                  </a:cubicBezTo>
                  <a:cubicBezTo>
                    <a:pt x="4199063" y="3150338"/>
                    <a:pt x="3959621" y="3211485"/>
                    <a:pt x="3717481" y="3237079"/>
                  </a:cubicBezTo>
                  <a:cubicBezTo>
                    <a:pt x="3656914" y="3243101"/>
                    <a:pt x="3596227" y="3247966"/>
                    <a:pt x="3535661" y="3249934"/>
                  </a:cubicBezTo>
                  <a:lnTo>
                    <a:pt x="3490175" y="3251555"/>
                  </a:lnTo>
                  <a:lnTo>
                    <a:pt x="3444813" y="3251787"/>
                  </a:lnTo>
                  <a:cubicBezTo>
                    <a:pt x="3414162" y="3252250"/>
                    <a:pt x="3385105" y="3251324"/>
                    <a:pt x="3355681" y="3250745"/>
                  </a:cubicBezTo>
                  <a:cubicBezTo>
                    <a:pt x="3296954" y="3250050"/>
                    <a:pt x="3237860" y="3246692"/>
                    <a:pt x="3179011" y="3243795"/>
                  </a:cubicBezTo>
                  <a:cubicBezTo>
                    <a:pt x="3120039" y="3239164"/>
                    <a:pt x="3061067" y="3234878"/>
                    <a:pt x="3002217" y="3227814"/>
                  </a:cubicBezTo>
                  <a:cubicBezTo>
                    <a:pt x="2884397" y="3214496"/>
                    <a:pt x="2766699" y="3196314"/>
                    <a:pt x="2650103" y="3170836"/>
                  </a:cubicBezTo>
                  <a:cubicBezTo>
                    <a:pt x="2533510" y="3145358"/>
                    <a:pt x="2418263" y="3112583"/>
                    <a:pt x="2305836" y="3072514"/>
                  </a:cubicBezTo>
                  <a:cubicBezTo>
                    <a:pt x="2193410" y="3032328"/>
                    <a:pt x="2083926" y="2984383"/>
                    <a:pt x="1978611" y="2929952"/>
                  </a:cubicBezTo>
                  <a:cubicBezTo>
                    <a:pt x="1873663" y="2874711"/>
                    <a:pt x="1772884" y="2812985"/>
                    <a:pt x="1678235" y="2744424"/>
                  </a:cubicBezTo>
                  <a:cubicBezTo>
                    <a:pt x="1488201" y="2608001"/>
                    <a:pt x="1321708" y="2448068"/>
                    <a:pt x="1175688" y="2277018"/>
                  </a:cubicBezTo>
                  <a:cubicBezTo>
                    <a:pt x="1102985" y="2191086"/>
                    <a:pt x="1035309" y="2102377"/>
                    <a:pt x="971310" y="2012044"/>
                  </a:cubicBezTo>
                  <a:cubicBezTo>
                    <a:pt x="907188" y="1921714"/>
                    <a:pt x="847358" y="1829413"/>
                    <a:pt x="790717" y="1735723"/>
                  </a:cubicBezTo>
                  <a:cubicBezTo>
                    <a:pt x="761782" y="1688357"/>
                    <a:pt x="735300" y="1644002"/>
                    <a:pt x="706488" y="1598604"/>
                  </a:cubicBezTo>
                  <a:cubicBezTo>
                    <a:pt x="677922" y="1553555"/>
                    <a:pt x="648866" y="1508505"/>
                    <a:pt x="618951" y="1463802"/>
                  </a:cubicBezTo>
                  <a:lnTo>
                    <a:pt x="436273" y="1195355"/>
                  </a:lnTo>
                  <a:cubicBezTo>
                    <a:pt x="405990" y="1150189"/>
                    <a:pt x="376075" y="1104792"/>
                    <a:pt x="346896" y="1058816"/>
                  </a:cubicBezTo>
                  <a:cubicBezTo>
                    <a:pt x="317716" y="1012838"/>
                    <a:pt x="288782" y="966747"/>
                    <a:pt x="261809" y="919264"/>
                  </a:cubicBezTo>
                  <a:cubicBezTo>
                    <a:pt x="207742" y="824764"/>
                    <a:pt x="158088" y="727485"/>
                    <a:pt x="118487" y="626498"/>
                  </a:cubicBezTo>
                  <a:cubicBezTo>
                    <a:pt x="78151" y="525859"/>
                    <a:pt x="48237" y="421515"/>
                    <a:pt x="28130" y="315781"/>
                  </a:cubicBezTo>
                  <a:cubicBezTo>
                    <a:pt x="18506" y="262914"/>
                    <a:pt x="11425" y="209642"/>
                    <a:pt x="6751" y="15619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F7875715-EC2E-457F-851D-F6C817685FE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16467" y="-1"/>
              <a:ext cx="5275533" cy="2980757"/>
            </a:xfrm>
            <a:custGeom>
              <a:avLst/>
              <a:gdLst>
                <a:gd name="connsiteX0" fmla="*/ 0 w 5275533"/>
                <a:gd name="connsiteY0" fmla="*/ 0 h 2980757"/>
                <a:gd name="connsiteX1" fmla="*/ 201166 w 5275533"/>
                <a:gd name="connsiteY1" fmla="*/ 0 h 2980757"/>
                <a:gd name="connsiteX2" fmla="*/ 206734 w 5275533"/>
                <a:gd name="connsiteY2" fmla="*/ 89286 h 2980757"/>
                <a:gd name="connsiteX3" fmla="*/ 232051 w 5275533"/>
                <a:gd name="connsiteY3" fmla="*/ 226897 h 2980757"/>
                <a:gd name="connsiteX4" fmla="*/ 332707 w 5275533"/>
                <a:gd name="connsiteY4" fmla="*/ 487120 h 2980757"/>
                <a:gd name="connsiteX5" fmla="*/ 402959 w 5275533"/>
                <a:gd name="connsiteY5" fmla="*/ 609647 h 2980757"/>
                <a:gd name="connsiteX6" fmla="*/ 483631 w 5275533"/>
                <a:gd name="connsiteY6" fmla="*/ 728236 h 2980757"/>
                <a:gd name="connsiteX7" fmla="*/ 669986 w 5275533"/>
                <a:gd name="connsiteY7" fmla="*/ 957424 h 2980757"/>
                <a:gd name="connsiteX8" fmla="*/ 871667 w 5275533"/>
                <a:gd name="connsiteY8" fmla="*/ 1188348 h 2980757"/>
                <a:gd name="connsiteX9" fmla="*/ 971956 w 5275533"/>
                <a:gd name="connsiteY9" fmla="*/ 1308905 h 2980757"/>
                <a:gd name="connsiteX10" fmla="*/ 1020139 w 5275533"/>
                <a:gd name="connsiteY10" fmla="*/ 1368084 h 2980757"/>
                <a:gd name="connsiteX11" fmla="*/ 1067340 w 5275533"/>
                <a:gd name="connsiteY11" fmla="*/ 1424715 h 2980757"/>
                <a:gd name="connsiteX12" fmla="*/ 1472909 w 5275533"/>
                <a:gd name="connsiteY12" fmla="*/ 1843252 h 2980757"/>
                <a:gd name="connsiteX13" fmla="*/ 1688567 w 5275533"/>
                <a:gd name="connsiteY13" fmla="*/ 2031559 h 2980757"/>
                <a:gd name="connsiteX14" fmla="*/ 1914401 w 5275533"/>
                <a:gd name="connsiteY14" fmla="*/ 2205156 h 2980757"/>
                <a:gd name="connsiteX15" fmla="*/ 2418909 w 5275533"/>
                <a:gd name="connsiteY15" fmla="*/ 2479741 h 2980757"/>
                <a:gd name="connsiteX16" fmla="*/ 2701141 w 5275533"/>
                <a:gd name="connsiteY16" fmla="*/ 2557333 h 2980757"/>
                <a:gd name="connsiteX17" fmla="*/ 2773475 w 5275533"/>
                <a:gd name="connsiteY17" fmla="*/ 2570999 h 2980757"/>
                <a:gd name="connsiteX18" fmla="*/ 2846424 w 5275533"/>
                <a:gd name="connsiteY18" fmla="*/ 2582465 h 2980757"/>
                <a:gd name="connsiteX19" fmla="*/ 2993669 w 5275533"/>
                <a:gd name="connsiteY19" fmla="*/ 2598909 h 2980757"/>
                <a:gd name="connsiteX20" fmla="*/ 3067721 w 5275533"/>
                <a:gd name="connsiteY20" fmla="*/ 2604237 h 2980757"/>
                <a:gd name="connsiteX21" fmla="*/ 3142019 w 5275533"/>
                <a:gd name="connsiteY21" fmla="*/ 2607943 h 2980757"/>
                <a:gd name="connsiteX22" fmla="*/ 3216561 w 5275533"/>
                <a:gd name="connsiteY22" fmla="*/ 2609564 h 2980757"/>
                <a:gd name="connsiteX23" fmla="*/ 3291225 w 5275533"/>
                <a:gd name="connsiteY23" fmla="*/ 2609217 h 2980757"/>
                <a:gd name="connsiteX24" fmla="*/ 3328619 w 5275533"/>
                <a:gd name="connsiteY24" fmla="*/ 2608869 h 2980757"/>
                <a:gd name="connsiteX25" fmla="*/ 3364665 w 5275533"/>
                <a:gd name="connsiteY25" fmla="*/ 2607363 h 2980757"/>
                <a:gd name="connsiteX26" fmla="*/ 3400587 w 5275533"/>
                <a:gd name="connsiteY26" fmla="*/ 2605627 h 2980757"/>
                <a:gd name="connsiteX27" fmla="*/ 3436387 w 5275533"/>
                <a:gd name="connsiteY27" fmla="*/ 2602847 h 2980757"/>
                <a:gd name="connsiteX28" fmla="*/ 3578361 w 5275533"/>
                <a:gd name="connsiteY28" fmla="*/ 2586286 h 2980757"/>
                <a:gd name="connsiteX29" fmla="*/ 4119159 w 5275533"/>
                <a:gd name="connsiteY29" fmla="*/ 2418594 h 2980757"/>
                <a:gd name="connsiteX30" fmla="*/ 4618765 w 5275533"/>
                <a:gd name="connsiteY30" fmla="*/ 2124668 h 2980757"/>
                <a:gd name="connsiteX31" fmla="*/ 4739895 w 5275533"/>
                <a:gd name="connsiteY31" fmla="*/ 2038275 h 2980757"/>
                <a:gd name="connsiteX32" fmla="*/ 4861027 w 5275533"/>
                <a:gd name="connsiteY32" fmla="*/ 1948986 h 2980757"/>
                <a:gd name="connsiteX33" fmla="*/ 5106354 w 5275533"/>
                <a:gd name="connsiteY33" fmla="*/ 1763690 h 2980757"/>
                <a:gd name="connsiteX34" fmla="*/ 5275533 w 5275533"/>
                <a:gd name="connsiteY34" fmla="*/ 1641017 h 2980757"/>
                <a:gd name="connsiteX35" fmla="*/ 5275533 w 5275533"/>
                <a:gd name="connsiteY35" fmla="*/ 2257481 h 2980757"/>
                <a:gd name="connsiteX36" fmla="*/ 5168881 w 5275533"/>
                <a:gd name="connsiteY36" fmla="*/ 2332084 h 2980757"/>
                <a:gd name="connsiteX37" fmla="*/ 5036225 w 5275533"/>
                <a:gd name="connsiteY37" fmla="*/ 2421489 h 2980757"/>
                <a:gd name="connsiteX38" fmla="*/ 4899401 w 5275533"/>
                <a:gd name="connsiteY38" fmla="*/ 2508347 h 2980757"/>
                <a:gd name="connsiteX39" fmla="*/ 4612145 w 5275533"/>
                <a:gd name="connsiteY39" fmla="*/ 2671407 h 2980757"/>
                <a:gd name="connsiteX40" fmla="*/ 4303187 w 5275533"/>
                <a:gd name="connsiteY40" fmla="*/ 2810030 h 2980757"/>
                <a:gd name="connsiteX41" fmla="*/ 3630835 w 5275533"/>
                <a:gd name="connsiteY41" fmla="*/ 2969500 h 2980757"/>
                <a:gd name="connsiteX42" fmla="*/ 3457719 w 5275533"/>
                <a:gd name="connsiteY42" fmla="*/ 2979808 h 2980757"/>
                <a:gd name="connsiteX43" fmla="*/ 3414441 w 5275533"/>
                <a:gd name="connsiteY43" fmla="*/ 2980733 h 2980757"/>
                <a:gd name="connsiteX44" fmla="*/ 3371285 w 5275533"/>
                <a:gd name="connsiteY44" fmla="*/ 2980502 h 2980757"/>
                <a:gd name="connsiteX45" fmla="*/ 3328252 w 5275533"/>
                <a:gd name="connsiteY45" fmla="*/ 2980039 h 2980757"/>
                <a:gd name="connsiteX46" fmla="*/ 3286445 w 5275533"/>
                <a:gd name="connsiteY46" fmla="*/ 2978534 h 2980757"/>
                <a:gd name="connsiteX47" fmla="*/ 2952475 w 5275533"/>
                <a:gd name="connsiteY47" fmla="*/ 2953402 h 2980757"/>
                <a:gd name="connsiteX48" fmla="*/ 2620591 w 5275533"/>
                <a:gd name="connsiteY48" fmla="*/ 2898046 h 2980757"/>
                <a:gd name="connsiteX49" fmla="*/ 2294591 w 5275533"/>
                <a:gd name="connsiteY49" fmla="*/ 2811305 h 2980757"/>
                <a:gd name="connsiteX50" fmla="*/ 1670544 w 5275533"/>
                <a:gd name="connsiteY50" fmla="*/ 2550501 h 2980757"/>
                <a:gd name="connsiteX51" fmla="*/ 1144703 w 5275533"/>
                <a:gd name="connsiteY51" fmla="*/ 2144472 h 2980757"/>
                <a:gd name="connsiteX52" fmla="*/ 931497 w 5275533"/>
                <a:gd name="connsiteY52" fmla="*/ 1900114 h 2980757"/>
                <a:gd name="connsiteX53" fmla="*/ 745265 w 5275533"/>
                <a:gd name="connsiteY53" fmla="*/ 1641395 h 2980757"/>
                <a:gd name="connsiteX54" fmla="*/ 701741 w 5275533"/>
                <a:gd name="connsiteY54" fmla="*/ 1575500 h 2980757"/>
                <a:gd name="connsiteX55" fmla="*/ 660178 w 5275533"/>
                <a:gd name="connsiteY55" fmla="*/ 1511573 h 2980757"/>
                <a:gd name="connsiteX56" fmla="*/ 578158 w 5275533"/>
                <a:gd name="connsiteY56" fmla="*/ 1387656 h 2980757"/>
                <a:gd name="connsiteX57" fmla="*/ 408230 w 5275533"/>
                <a:gd name="connsiteY57" fmla="*/ 1134497 h 2980757"/>
                <a:gd name="connsiteX58" fmla="*/ 242349 w 5275533"/>
                <a:gd name="connsiteY58" fmla="*/ 866860 h 2980757"/>
                <a:gd name="connsiteX59" fmla="*/ 167562 w 5275533"/>
                <a:gd name="connsiteY59" fmla="*/ 724994 h 2980757"/>
                <a:gd name="connsiteX60" fmla="*/ 104054 w 5275533"/>
                <a:gd name="connsiteY60" fmla="*/ 576525 h 2980757"/>
                <a:gd name="connsiteX61" fmla="*/ 55381 w 5275533"/>
                <a:gd name="connsiteY61" fmla="*/ 422499 h 2980757"/>
                <a:gd name="connsiteX62" fmla="*/ 37236 w 5275533"/>
                <a:gd name="connsiteY62" fmla="*/ 343980 h 2980757"/>
                <a:gd name="connsiteX63" fmla="*/ 29267 w 5275533"/>
                <a:gd name="connsiteY63" fmla="*/ 304604 h 2980757"/>
                <a:gd name="connsiteX64" fmla="*/ 22646 w 5275533"/>
                <a:gd name="connsiteY64" fmla="*/ 265113 h 2980757"/>
                <a:gd name="connsiteX65" fmla="*/ 3903 w 5275533"/>
                <a:gd name="connsiteY65" fmla="*/ 106787 h 2980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275533" h="2980757">
                  <a:moveTo>
                    <a:pt x="0" y="0"/>
                  </a:moveTo>
                  <a:lnTo>
                    <a:pt x="201166" y="0"/>
                  </a:lnTo>
                  <a:lnTo>
                    <a:pt x="206734" y="89286"/>
                  </a:lnTo>
                  <a:cubicBezTo>
                    <a:pt x="212220" y="135755"/>
                    <a:pt x="220465" y="181731"/>
                    <a:pt x="232051" y="226897"/>
                  </a:cubicBezTo>
                  <a:cubicBezTo>
                    <a:pt x="254855" y="317344"/>
                    <a:pt x="290287" y="403854"/>
                    <a:pt x="332707" y="487120"/>
                  </a:cubicBezTo>
                  <a:cubicBezTo>
                    <a:pt x="354163" y="528696"/>
                    <a:pt x="377948" y="569461"/>
                    <a:pt x="402959" y="609647"/>
                  </a:cubicBezTo>
                  <a:cubicBezTo>
                    <a:pt x="428337" y="649717"/>
                    <a:pt x="455433" y="689209"/>
                    <a:pt x="483631" y="728236"/>
                  </a:cubicBezTo>
                  <a:cubicBezTo>
                    <a:pt x="540764" y="806061"/>
                    <a:pt x="604271" y="881569"/>
                    <a:pt x="669986" y="957424"/>
                  </a:cubicBezTo>
                  <a:cubicBezTo>
                    <a:pt x="735701" y="1033395"/>
                    <a:pt x="804359" y="1109366"/>
                    <a:pt x="871667" y="1188348"/>
                  </a:cubicBezTo>
                  <a:cubicBezTo>
                    <a:pt x="905383" y="1227723"/>
                    <a:pt x="938731" y="1268025"/>
                    <a:pt x="971956" y="1308905"/>
                  </a:cubicBezTo>
                  <a:lnTo>
                    <a:pt x="1020139" y="1368084"/>
                  </a:lnTo>
                  <a:cubicBezTo>
                    <a:pt x="1035954" y="1386962"/>
                    <a:pt x="1051035" y="1406302"/>
                    <a:pt x="1067340" y="1424715"/>
                  </a:cubicBezTo>
                  <a:cubicBezTo>
                    <a:pt x="1194602" y="1574573"/>
                    <a:pt x="1332652" y="1712503"/>
                    <a:pt x="1472909" y="1843252"/>
                  </a:cubicBezTo>
                  <a:cubicBezTo>
                    <a:pt x="1543406" y="1908337"/>
                    <a:pt x="1615128" y="1971221"/>
                    <a:pt x="1688567" y="2031559"/>
                  </a:cubicBezTo>
                  <a:cubicBezTo>
                    <a:pt x="1762006" y="2091895"/>
                    <a:pt x="1836793" y="2150263"/>
                    <a:pt x="1914401" y="2205156"/>
                  </a:cubicBezTo>
                  <a:cubicBezTo>
                    <a:pt x="2069003" y="2315176"/>
                    <a:pt x="2235742" y="2413498"/>
                    <a:pt x="2418909" y="2479741"/>
                  </a:cubicBezTo>
                  <a:cubicBezTo>
                    <a:pt x="2510249" y="2512863"/>
                    <a:pt x="2604898" y="2538225"/>
                    <a:pt x="2701141" y="2557333"/>
                  </a:cubicBezTo>
                  <a:cubicBezTo>
                    <a:pt x="2725293" y="2561850"/>
                    <a:pt x="2749201" y="2567062"/>
                    <a:pt x="2773475" y="2570999"/>
                  </a:cubicBezTo>
                  <a:lnTo>
                    <a:pt x="2846424" y="2582465"/>
                  </a:lnTo>
                  <a:cubicBezTo>
                    <a:pt x="2895343" y="2588602"/>
                    <a:pt x="2944261" y="2595088"/>
                    <a:pt x="2993669" y="2598909"/>
                  </a:cubicBezTo>
                  <a:cubicBezTo>
                    <a:pt x="3018313" y="2601110"/>
                    <a:pt x="3042956" y="2603195"/>
                    <a:pt x="3067721" y="2604237"/>
                  </a:cubicBezTo>
                  <a:cubicBezTo>
                    <a:pt x="3092487" y="2605394"/>
                    <a:pt x="3117130" y="2607247"/>
                    <a:pt x="3142019" y="2607943"/>
                  </a:cubicBezTo>
                  <a:lnTo>
                    <a:pt x="3216561" y="2609564"/>
                  </a:lnTo>
                  <a:cubicBezTo>
                    <a:pt x="3241326" y="2610142"/>
                    <a:pt x="3266337" y="2609333"/>
                    <a:pt x="3291225" y="2609217"/>
                  </a:cubicBezTo>
                  <a:lnTo>
                    <a:pt x="3328619" y="2608869"/>
                  </a:lnTo>
                  <a:cubicBezTo>
                    <a:pt x="3340757" y="2608522"/>
                    <a:pt x="3352649" y="2607827"/>
                    <a:pt x="3364665" y="2607363"/>
                  </a:cubicBezTo>
                  <a:cubicBezTo>
                    <a:pt x="3376679" y="2606784"/>
                    <a:pt x="3388695" y="2606438"/>
                    <a:pt x="3400587" y="2605627"/>
                  </a:cubicBezTo>
                  <a:lnTo>
                    <a:pt x="3436387" y="2602847"/>
                  </a:lnTo>
                  <a:cubicBezTo>
                    <a:pt x="3484079" y="2599257"/>
                    <a:pt x="3531404" y="2593235"/>
                    <a:pt x="3578361" y="2586286"/>
                  </a:cubicBezTo>
                  <a:cubicBezTo>
                    <a:pt x="3766310" y="2556871"/>
                    <a:pt x="3947025" y="2499314"/>
                    <a:pt x="4119159" y="2418594"/>
                  </a:cubicBezTo>
                  <a:cubicBezTo>
                    <a:pt x="4291907" y="2338801"/>
                    <a:pt x="4456317" y="2236657"/>
                    <a:pt x="4618765" y="2124668"/>
                  </a:cubicBezTo>
                  <a:cubicBezTo>
                    <a:pt x="4659346" y="2096759"/>
                    <a:pt x="4699682" y="2067575"/>
                    <a:pt x="4739895" y="2038275"/>
                  </a:cubicBezTo>
                  <a:cubicBezTo>
                    <a:pt x="4780355" y="2008976"/>
                    <a:pt x="4820691" y="1979212"/>
                    <a:pt x="4861027" y="1948986"/>
                  </a:cubicBezTo>
                  <a:lnTo>
                    <a:pt x="5106354" y="1763690"/>
                  </a:lnTo>
                  <a:lnTo>
                    <a:pt x="5275533" y="1641017"/>
                  </a:lnTo>
                  <a:lnTo>
                    <a:pt x="5275533" y="2257481"/>
                  </a:lnTo>
                  <a:lnTo>
                    <a:pt x="5168881" y="2332084"/>
                  </a:lnTo>
                  <a:cubicBezTo>
                    <a:pt x="5125235" y="2362079"/>
                    <a:pt x="5081099" y="2391958"/>
                    <a:pt x="5036225" y="2421489"/>
                  </a:cubicBezTo>
                  <a:cubicBezTo>
                    <a:pt x="4991231" y="2450790"/>
                    <a:pt x="4945867" y="2479857"/>
                    <a:pt x="4899401" y="2508347"/>
                  </a:cubicBezTo>
                  <a:cubicBezTo>
                    <a:pt x="4806959" y="2565440"/>
                    <a:pt x="4711574" y="2620798"/>
                    <a:pt x="4612145" y="2671407"/>
                  </a:cubicBezTo>
                  <a:cubicBezTo>
                    <a:pt x="4512836" y="2722247"/>
                    <a:pt x="4410095" y="2769496"/>
                    <a:pt x="4303187" y="2810030"/>
                  </a:cubicBezTo>
                  <a:cubicBezTo>
                    <a:pt x="4090349" y="2892256"/>
                    <a:pt x="3861694" y="2947728"/>
                    <a:pt x="3630835" y="2969500"/>
                  </a:cubicBezTo>
                  <a:cubicBezTo>
                    <a:pt x="3573089" y="2974712"/>
                    <a:pt x="3515343" y="2978649"/>
                    <a:pt x="3457719" y="2979808"/>
                  </a:cubicBezTo>
                  <a:lnTo>
                    <a:pt x="3414441" y="2980733"/>
                  </a:lnTo>
                  <a:cubicBezTo>
                    <a:pt x="3400097" y="2980850"/>
                    <a:pt x="3385630" y="2980502"/>
                    <a:pt x="3371285" y="2980502"/>
                  </a:cubicBezTo>
                  <a:lnTo>
                    <a:pt x="3328252" y="2980039"/>
                  </a:lnTo>
                  <a:lnTo>
                    <a:pt x="3286445" y="2978534"/>
                  </a:lnTo>
                  <a:cubicBezTo>
                    <a:pt x="3175121" y="2975174"/>
                    <a:pt x="3063553" y="2966837"/>
                    <a:pt x="2952475" y="2953402"/>
                  </a:cubicBezTo>
                  <a:cubicBezTo>
                    <a:pt x="2841275" y="2940664"/>
                    <a:pt x="2730319" y="2922365"/>
                    <a:pt x="2620591" y="2898046"/>
                  </a:cubicBezTo>
                  <a:cubicBezTo>
                    <a:pt x="2510984" y="2873494"/>
                    <a:pt x="2402235" y="2844426"/>
                    <a:pt x="2294591" y="2811305"/>
                  </a:cubicBezTo>
                  <a:cubicBezTo>
                    <a:pt x="2079669" y="2744483"/>
                    <a:pt x="1867198" y="2661331"/>
                    <a:pt x="1670544" y="2550501"/>
                  </a:cubicBezTo>
                  <a:cubicBezTo>
                    <a:pt x="1473767" y="2439903"/>
                    <a:pt x="1298079" y="2299657"/>
                    <a:pt x="1144703" y="2144472"/>
                  </a:cubicBezTo>
                  <a:cubicBezTo>
                    <a:pt x="1067586" y="2066996"/>
                    <a:pt x="997458" y="1984539"/>
                    <a:pt x="931497" y="1900114"/>
                  </a:cubicBezTo>
                  <a:cubicBezTo>
                    <a:pt x="865906" y="1815342"/>
                    <a:pt x="803500" y="1729295"/>
                    <a:pt x="745265" y="1641395"/>
                  </a:cubicBezTo>
                  <a:cubicBezTo>
                    <a:pt x="730307" y="1619623"/>
                    <a:pt x="716207" y="1597503"/>
                    <a:pt x="701741" y="1575500"/>
                  </a:cubicBezTo>
                  <a:lnTo>
                    <a:pt x="660178" y="1511573"/>
                  </a:lnTo>
                  <a:cubicBezTo>
                    <a:pt x="633574" y="1470229"/>
                    <a:pt x="605989" y="1429232"/>
                    <a:pt x="578158" y="1387656"/>
                  </a:cubicBezTo>
                  <a:lnTo>
                    <a:pt x="408230" y="1134497"/>
                  </a:lnTo>
                  <a:cubicBezTo>
                    <a:pt x="351220" y="1048219"/>
                    <a:pt x="294945" y="959392"/>
                    <a:pt x="242349" y="866860"/>
                  </a:cubicBezTo>
                  <a:cubicBezTo>
                    <a:pt x="216112" y="820536"/>
                    <a:pt x="190734" y="773402"/>
                    <a:pt x="167562" y="724994"/>
                  </a:cubicBezTo>
                  <a:cubicBezTo>
                    <a:pt x="144513" y="676469"/>
                    <a:pt x="123057" y="627019"/>
                    <a:pt x="104054" y="576525"/>
                  </a:cubicBezTo>
                  <a:cubicBezTo>
                    <a:pt x="85418" y="525917"/>
                    <a:pt x="68867" y="474613"/>
                    <a:pt x="55381" y="422499"/>
                  </a:cubicBezTo>
                  <a:cubicBezTo>
                    <a:pt x="49006" y="396442"/>
                    <a:pt x="42508" y="370269"/>
                    <a:pt x="37236" y="343980"/>
                  </a:cubicBezTo>
                  <a:lnTo>
                    <a:pt x="29267" y="304604"/>
                  </a:lnTo>
                  <a:lnTo>
                    <a:pt x="22646" y="265113"/>
                  </a:lnTo>
                  <a:cubicBezTo>
                    <a:pt x="14003" y="212420"/>
                    <a:pt x="7872" y="159582"/>
                    <a:pt x="3903" y="10678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F7E41CC6-0C83-40EE-80BB-79394D9E9B2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21214" y="-1"/>
              <a:ext cx="5270786" cy="2927775"/>
            </a:xfrm>
            <a:custGeom>
              <a:avLst/>
              <a:gdLst>
                <a:gd name="connsiteX0" fmla="*/ 0 w 5270786"/>
                <a:gd name="connsiteY0" fmla="*/ 0 h 2927775"/>
                <a:gd name="connsiteX1" fmla="*/ 613805 w 5270786"/>
                <a:gd name="connsiteY1" fmla="*/ 0 h 2927775"/>
                <a:gd name="connsiteX2" fmla="*/ 618487 w 5270786"/>
                <a:gd name="connsiteY2" fmla="*/ 85404 h 2927775"/>
                <a:gd name="connsiteX3" fmla="*/ 1054084 w 5270786"/>
                <a:gd name="connsiteY3" fmla="*/ 895200 h 2927775"/>
                <a:gd name="connsiteX4" fmla="*/ 1276976 w 5270786"/>
                <a:gd name="connsiteY4" fmla="*/ 1191325 h 2927775"/>
                <a:gd name="connsiteX5" fmla="*/ 3368450 w 5270786"/>
                <a:gd name="connsiteY5" fmla="*/ 2348843 h 2927775"/>
                <a:gd name="connsiteX6" fmla="*/ 4956151 w 5270786"/>
                <a:gd name="connsiteY6" fmla="*/ 1636730 h 2927775"/>
                <a:gd name="connsiteX7" fmla="*/ 5149372 w 5270786"/>
                <a:gd name="connsiteY7" fmla="*/ 1495325 h 2927775"/>
                <a:gd name="connsiteX8" fmla="*/ 5270786 w 5270786"/>
                <a:gd name="connsiteY8" fmla="*/ 1406110 h 2927775"/>
                <a:gd name="connsiteX9" fmla="*/ 5270786 w 5270786"/>
                <a:gd name="connsiteY9" fmla="*/ 2138641 h 2927775"/>
                <a:gd name="connsiteX10" fmla="*/ 5112925 w 5270786"/>
                <a:gd name="connsiteY10" fmla="*/ 2253730 h 2927775"/>
                <a:gd name="connsiteX11" fmla="*/ 3368327 w 5270786"/>
                <a:gd name="connsiteY11" fmla="*/ 2927775 h 2927775"/>
                <a:gd name="connsiteX12" fmla="*/ 769646 w 5270786"/>
                <a:gd name="connsiteY12" fmla="*/ 1516288 h 2927775"/>
                <a:gd name="connsiteX13" fmla="*/ 3149 w 5270786"/>
                <a:gd name="connsiteY13" fmla="*/ 85252 h 292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270786" h="2927775">
                  <a:moveTo>
                    <a:pt x="0" y="0"/>
                  </a:moveTo>
                  <a:lnTo>
                    <a:pt x="613805" y="0"/>
                  </a:lnTo>
                  <a:lnTo>
                    <a:pt x="618487" y="85404"/>
                  </a:lnTo>
                  <a:cubicBezTo>
                    <a:pt x="650052" y="360109"/>
                    <a:pt x="792650" y="556543"/>
                    <a:pt x="1054084" y="895200"/>
                  </a:cubicBezTo>
                  <a:cubicBezTo>
                    <a:pt x="1126174" y="988542"/>
                    <a:pt x="1200716" y="1085128"/>
                    <a:pt x="1276976" y="1191325"/>
                  </a:cubicBezTo>
                  <a:cubicBezTo>
                    <a:pt x="1859704" y="2002688"/>
                    <a:pt x="2485223" y="2348843"/>
                    <a:pt x="3368450" y="2348843"/>
                  </a:cubicBezTo>
                  <a:cubicBezTo>
                    <a:pt x="3948114" y="2348843"/>
                    <a:pt x="4373422" y="2066846"/>
                    <a:pt x="4956151" y="1636730"/>
                  </a:cubicBezTo>
                  <a:cubicBezTo>
                    <a:pt x="5021253" y="1588668"/>
                    <a:pt x="5086356" y="1541186"/>
                    <a:pt x="5149372" y="1495325"/>
                  </a:cubicBezTo>
                  <a:lnTo>
                    <a:pt x="5270786" y="1406110"/>
                  </a:lnTo>
                  <a:lnTo>
                    <a:pt x="5270786" y="2138641"/>
                  </a:lnTo>
                  <a:lnTo>
                    <a:pt x="5112925" y="2253730"/>
                  </a:lnTo>
                  <a:cubicBezTo>
                    <a:pt x="4598179" y="2621786"/>
                    <a:pt x="4074961" y="2927775"/>
                    <a:pt x="3368327" y="2927775"/>
                  </a:cubicBezTo>
                  <a:cubicBezTo>
                    <a:pt x="2170746" y="2927775"/>
                    <a:pt x="1393203" y="2384512"/>
                    <a:pt x="769646" y="1516288"/>
                  </a:cubicBezTo>
                  <a:cubicBezTo>
                    <a:pt x="418850" y="1027932"/>
                    <a:pt x="48120" y="683401"/>
                    <a:pt x="3149" y="852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00603498-5DFE-4D26-BFB5-C9269C9BDB0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21214" y="-1"/>
              <a:ext cx="5270786" cy="2927775"/>
            </a:xfrm>
            <a:custGeom>
              <a:avLst/>
              <a:gdLst>
                <a:gd name="connsiteX0" fmla="*/ 0 w 5270786"/>
                <a:gd name="connsiteY0" fmla="*/ 0 h 2927775"/>
                <a:gd name="connsiteX1" fmla="*/ 736294 w 5270786"/>
                <a:gd name="connsiteY1" fmla="*/ 0 h 2927775"/>
                <a:gd name="connsiteX2" fmla="*/ 740298 w 5270786"/>
                <a:gd name="connsiteY2" fmla="*/ 72745 h 2927775"/>
                <a:gd name="connsiteX3" fmla="*/ 1153024 w 5270786"/>
                <a:gd name="connsiteY3" fmla="*/ 826989 h 2927775"/>
                <a:gd name="connsiteX4" fmla="*/ 1378368 w 5270786"/>
                <a:gd name="connsiteY4" fmla="*/ 1126356 h 2927775"/>
                <a:gd name="connsiteX5" fmla="*/ 2238056 w 5270786"/>
                <a:gd name="connsiteY5" fmla="*/ 1955322 h 2927775"/>
                <a:gd name="connsiteX6" fmla="*/ 3368327 w 5270786"/>
                <a:gd name="connsiteY6" fmla="*/ 2233033 h 2927775"/>
                <a:gd name="connsiteX7" fmla="*/ 4095360 w 5270786"/>
                <a:gd name="connsiteY7" fmla="*/ 2056192 h 2927775"/>
                <a:gd name="connsiteX8" fmla="*/ 4880506 w 5270786"/>
                <a:gd name="connsiteY8" fmla="*/ 1545587 h 2927775"/>
                <a:gd name="connsiteX9" fmla="*/ 5074340 w 5270786"/>
                <a:gd name="connsiteY9" fmla="*/ 1403721 h 2927775"/>
                <a:gd name="connsiteX10" fmla="*/ 5270786 w 5270786"/>
                <a:gd name="connsiteY10" fmla="*/ 1259367 h 2927775"/>
                <a:gd name="connsiteX11" fmla="*/ 5270786 w 5270786"/>
                <a:gd name="connsiteY11" fmla="*/ 2138641 h 2927775"/>
                <a:gd name="connsiteX12" fmla="*/ 5112925 w 5270786"/>
                <a:gd name="connsiteY12" fmla="*/ 2253730 h 2927775"/>
                <a:gd name="connsiteX13" fmla="*/ 3368327 w 5270786"/>
                <a:gd name="connsiteY13" fmla="*/ 2927775 h 2927775"/>
                <a:gd name="connsiteX14" fmla="*/ 769646 w 5270786"/>
                <a:gd name="connsiteY14" fmla="*/ 1516288 h 2927775"/>
                <a:gd name="connsiteX15" fmla="*/ 3149 w 5270786"/>
                <a:gd name="connsiteY15" fmla="*/ 85252 h 292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70786" h="2927775">
                  <a:moveTo>
                    <a:pt x="0" y="0"/>
                  </a:moveTo>
                  <a:lnTo>
                    <a:pt x="736294" y="0"/>
                  </a:lnTo>
                  <a:lnTo>
                    <a:pt x="740298" y="72745"/>
                  </a:lnTo>
                  <a:cubicBezTo>
                    <a:pt x="768839" y="319371"/>
                    <a:pt x="898885" y="497858"/>
                    <a:pt x="1153024" y="826989"/>
                  </a:cubicBezTo>
                  <a:cubicBezTo>
                    <a:pt x="1225727" y="921142"/>
                    <a:pt x="1300882" y="1018537"/>
                    <a:pt x="1378368" y="1126356"/>
                  </a:cubicBezTo>
                  <a:cubicBezTo>
                    <a:pt x="1652384" y="1507833"/>
                    <a:pt x="1933512" y="1779060"/>
                    <a:pt x="2238056" y="1955322"/>
                  </a:cubicBezTo>
                  <a:cubicBezTo>
                    <a:pt x="2560868" y="2142238"/>
                    <a:pt x="2930637" y="2233033"/>
                    <a:pt x="3368327" y="2233033"/>
                  </a:cubicBezTo>
                  <a:cubicBezTo>
                    <a:pt x="3616720" y="2233033"/>
                    <a:pt x="3847703" y="2176866"/>
                    <a:pt x="4095360" y="2056192"/>
                  </a:cubicBezTo>
                  <a:cubicBezTo>
                    <a:pt x="4349636" y="1932276"/>
                    <a:pt x="4601340" y="1751613"/>
                    <a:pt x="4880506" y="1545587"/>
                  </a:cubicBezTo>
                  <a:cubicBezTo>
                    <a:pt x="4945974" y="1497295"/>
                    <a:pt x="5011199" y="1449697"/>
                    <a:pt x="5074340" y="1403721"/>
                  </a:cubicBezTo>
                  <a:lnTo>
                    <a:pt x="5270786" y="1259367"/>
                  </a:lnTo>
                  <a:lnTo>
                    <a:pt x="5270786" y="2138641"/>
                  </a:lnTo>
                  <a:lnTo>
                    <a:pt x="5112925" y="2253730"/>
                  </a:lnTo>
                  <a:cubicBezTo>
                    <a:pt x="4598179" y="2621786"/>
                    <a:pt x="4074961" y="2927775"/>
                    <a:pt x="3368327" y="2927775"/>
                  </a:cubicBezTo>
                  <a:cubicBezTo>
                    <a:pt x="2170746" y="2927775"/>
                    <a:pt x="1393203" y="2384512"/>
                    <a:pt x="769646" y="1516288"/>
                  </a:cubicBezTo>
                  <a:cubicBezTo>
                    <a:pt x="418850" y="1027932"/>
                    <a:pt x="48120" y="683401"/>
                    <a:pt x="3149" y="852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63ACBA3-DEFD-4C6D-BBA0-64468FA99C2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>
            <a:off x="9058275" y="4146310"/>
            <a:ext cx="3142400" cy="2716805"/>
            <a:chOff x="-305" y="-4155"/>
            <a:chExt cx="2514948" cy="2174333"/>
          </a:xfrm>
          <a:solidFill>
            <a:schemeClr val="bg1">
              <a:alpha val="30000"/>
            </a:schemeClr>
          </a:solidFill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62F7819D-2B89-4D80-A1C3-8B318116BAA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14948" cy="2170178"/>
            </a:xfrm>
            <a:custGeom>
              <a:avLst/>
              <a:gdLst>
                <a:gd name="connsiteX0" fmla="*/ 2466091 w 2514948"/>
                <a:gd name="connsiteY0" fmla="*/ 0 h 2170178"/>
                <a:gd name="connsiteX1" fmla="*/ 2514948 w 2514948"/>
                <a:gd name="connsiteY1" fmla="*/ 0 h 2170178"/>
                <a:gd name="connsiteX2" fmla="*/ 2512286 w 2514948"/>
                <a:gd name="connsiteY2" fmla="*/ 12375 h 2170178"/>
                <a:gd name="connsiteX3" fmla="*/ 2394961 w 2514948"/>
                <a:gd name="connsiteY3" fmla="*/ 368660 h 2170178"/>
                <a:gd name="connsiteX4" fmla="*/ 2289734 w 2514948"/>
                <a:gd name="connsiteY4" fmla="*/ 598078 h 2170178"/>
                <a:gd name="connsiteX5" fmla="*/ 2163747 w 2514948"/>
                <a:gd name="connsiteY5" fmla="*/ 819078 h 2170178"/>
                <a:gd name="connsiteX6" fmla="*/ 1852241 w 2514948"/>
                <a:gd name="connsiteY6" fmla="*/ 1228932 h 2170178"/>
                <a:gd name="connsiteX7" fmla="*/ 1668235 w 2514948"/>
                <a:gd name="connsiteY7" fmla="*/ 1413844 h 2170178"/>
                <a:gd name="connsiteX8" fmla="*/ 1619510 w 2514948"/>
                <a:gd name="connsiteY8" fmla="*/ 1457722 h 2170178"/>
                <a:gd name="connsiteX9" fmla="*/ 1569835 w 2514948"/>
                <a:gd name="connsiteY9" fmla="*/ 1500704 h 2170178"/>
                <a:gd name="connsiteX10" fmla="*/ 1467169 w 2514948"/>
                <a:gd name="connsiteY10" fmla="*/ 1583266 h 2170178"/>
                <a:gd name="connsiteX11" fmla="*/ 1018393 w 2514948"/>
                <a:gd name="connsiteY11" fmla="*/ 1867576 h 2170178"/>
                <a:gd name="connsiteX12" fmla="*/ 255857 w 2514948"/>
                <a:gd name="connsiteY12" fmla="*/ 2133049 h 2170178"/>
                <a:gd name="connsiteX13" fmla="*/ 0 w 2514948"/>
                <a:gd name="connsiteY13" fmla="*/ 2170178 h 2170178"/>
                <a:gd name="connsiteX14" fmla="*/ 0 w 2514948"/>
                <a:gd name="connsiteY14" fmla="*/ 1940056 h 2170178"/>
                <a:gd name="connsiteX15" fmla="*/ 201609 w 2514948"/>
                <a:gd name="connsiteY15" fmla="*/ 1902856 h 2170178"/>
                <a:gd name="connsiteX16" fmla="*/ 440974 w 2514948"/>
                <a:gd name="connsiteY16" fmla="*/ 1838472 h 2170178"/>
                <a:gd name="connsiteX17" fmla="*/ 674558 w 2514948"/>
                <a:gd name="connsiteY17" fmla="*/ 1756359 h 2170178"/>
                <a:gd name="connsiteX18" fmla="*/ 901222 w 2514948"/>
                <a:gd name="connsiteY18" fmla="*/ 1657142 h 2170178"/>
                <a:gd name="connsiteX19" fmla="*/ 1330943 w 2514948"/>
                <a:gd name="connsiteY19" fmla="*/ 1413396 h 2170178"/>
                <a:gd name="connsiteX20" fmla="*/ 1432566 w 2514948"/>
                <a:gd name="connsiteY20" fmla="*/ 1343193 h 2170178"/>
                <a:gd name="connsiteX21" fmla="*/ 1482527 w 2514948"/>
                <a:gd name="connsiteY21" fmla="*/ 1306926 h 2170178"/>
                <a:gd name="connsiteX22" fmla="*/ 1531821 w 2514948"/>
                <a:gd name="connsiteY22" fmla="*/ 1269765 h 2170178"/>
                <a:gd name="connsiteX23" fmla="*/ 1721986 w 2514948"/>
                <a:gd name="connsiteY23" fmla="*/ 1112073 h 2170178"/>
                <a:gd name="connsiteX24" fmla="*/ 2061460 w 2514948"/>
                <a:gd name="connsiteY24" fmla="*/ 754336 h 2170178"/>
                <a:gd name="connsiteX25" fmla="*/ 2206218 w 2514948"/>
                <a:gd name="connsiteY25" fmla="*/ 554827 h 2170178"/>
                <a:gd name="connsiteX26" fmla="*/ 2329455 w 2514948"/>
                <a:gd name="connsiteY26" fmla="*/ 341886 h 2170178"/>
                <a:gd name="connsiteX27" fmla="*/ 2356757 w 2514948"/>
                <a:gd name="connsiteY27" fmla="*/ 286815 h 2170178"/>
                <a:gd name="connsiteX28" fmla="*/ 2370030 w 2514948"/>
                <a:gd name="connsiteY28" fmla="*/ 259056 h 2170178"/>
                <a:gd name="connsiteX29" fmla="*/ 2382637 w 2514948"/>
                <a:gd name="connsiteY29" fmla="*/ 231028 h 2170178"/>
                <a:gd name="connsiteX30" fmla="*/ 2406716 w 2514948"/>
                <a:gd name="connsiteY30" fmla="*/ 174525 h 2170178"/>
                <a:gd name="connsiteX31" fmla="*/ 2429278 w 2514948"/>
                <a:gd name="connsiteY31" fmla="*/ 117393 h 217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514948" h="2170178">
                  <a:moveTo>
                    <a:pt x="2466091" y="0"/>
                  </a:moveTo>
                  <a:lnTo>
                    <a:pt x="2514948" y="0"/>
                  </a:lnTo>
                  <a:lnTo>
                    <a:pt x="2512286" y="12375"/>
                  </a:lnTo>
                  <a:cubicBezTo>
                    <a:pt x="2481760" y="133161"/>
                    <a:pt x="2442526" y="252239"/>
                    <a:pt x="2394961" y="368660"/>
                  </a:cubicBezTo>
                  <a:cubicBezTo>
                    <a:pt x="2363109" y="446208"/>
                    <a:pt x="2328603" y="523039"/>
                    <a:pt x="2289734" y="598078"/>
                  </a:cubicBezTo>
                  <a:cubicBezTo>
                    <a:pt x="2251436" y="673387"/>
                    <a:pt x="2209251" y="747083"/>
                    <a:pt x="2163747" y="819078"/>
                  </a:cubicBezTo>
                  <a:cubicBezTo>
                    <a:pt x="2072646" y="962979"/>
                    <a:pt x="1968652" y="1100611"/>
                    <a:pt x="1852241" y="1228932"/>
                  </a:cubicBezTo>
                  <a:cubicBezTo>
                    <a:pt x="1793748" y="1292868"/>
                    <a:pt x="1732698" y="1354923"/>
                    <a:pt x="1668235" y="1413844"/>
                  </a:cubicBezTo>
                  <a:cubicBezTo>
                    <a:pt x="1652214" y="1428709"/>
                    <a:pt x="1636100" y="1443395"/>
                    <a:pt x="1619510" y="1457722"/>
                  </a:cubicBezTo>
                  <a:cubicBezTo>
                    <a:pt x="1603015" y="1472140"/>
                    <a:pt x="1586805" y="1486825"/>
                    <a:pt x="1569835" y="1500704"/>
                  </a:cubicBezTo>
                  <a:cubicBezTo>
                    <a:pt x="1536276" y="1528911"/>
                    <a:pt x="1501865" y="1556223"/>
                    <a:pt x="1467169" y="1583266"/>
                  </a:cubicBezTo>
                  <a:cubicBezTo>
                    <a:pt x="1327719" y="1690722"/>
                    <a:pt x="1177085" y="1785910"/>
                    <a:pt x="1018393" y="1867576"/>
                  </a:cubicBezTo>
                  <a:cubicBezTo>
                    <a:pt x="780425" y="1990142"/>
                    <a:pt x="522567" y="2080875"/>
                    <a:pt x="255857" y="2133049"/>
                  </a:cubicBezTo>
                  <a:lnTo>
                    <a:pt x="0" y="2170178"/>
                  </a:lnTo>
                  <a:lnTo>
                    <a:pt x="0" y="1940056"/>
                  </a:lnTo>
                  <a:lnTo>
                    <a:pt x="201609" y="1902856"/>
                  </a:lnTo>
                  <a:cubicBezTo>
                    <a:pt x="282186" y="1884231"/>
                    <a:pt x="362102" y="1863008"/>
                    <a:pt x="440974" y="1838472"/>
                  </a:cubicBezTo>
                  <a:cubicBezTo>
                    <a:pt x="519848" y="1814027"/>
                    <a:pt x="597771" y="1786627"/>
                    <a:pt x="674558" y="1756359"/>
                  </a:cubicBezTo>
                  <a:cubicBezTo>
                    <a:pt x="751250" y="1726003"/>
                    <a:pt x="826900" y="1692870"/>
                    <a:pt x="901222" y="1657142"/>
                  </a:cubicBezTo>
                  <a:cubicBezTo>
                    <a:pt x="1049865" y="1585774"/>
                    <a:pt x="1193581" y="1504376"/>
                    <a:pt x="1330943" y="1413396"/>
                  </a:cubicBezTo>
                  <a:cubicBezTo>
                    <a:pt x="1365165" y="1390563"/>
                    <a:pt x="1399293" y="1367370"/>
                    <a:pt x="1432566" y="1343193"/>
                  </a:cubicBezTo>
                  <a:cubicBezTo>
                    <a:pt x="1449441" y="1331373"/>
                    <a:pt x="1465936" y="1319104"/>
                    <a:pt x="1482527" y="1306926"/>
                  </a:cubicBezTo>
                  <a:cubicBezTo>
                    <a:pt x="1499210" y="1294837"/>
                    <a:pt x="1515611" y="1282391"/>
                    <a:pt x="1531821" y="1269765"/>
                  </a:cubicBezTo>
                  <a:cubicBezTo>
                    <a:pt x="1596947" y="1219350"/>
                    <a:pt x="1660652" y="1167055"/>
                    <a:pt x="1721986" y="1112073"/>
                  </a:cubicBezTo>
                  <a:cubicBezTo>
                    <a:pt x="1844940" y="1002469"/>
                    <a:pt x="1958983" y="882926"/>
                    <a:pt x="2061460" y="754336"/>
                  </a:cubicBezTo>
                  <a:cubicBezTo>
                    <a:pt x="2112652" y="690042"/>
                    <a:pt x="2161094" y="623510"/>
                    <a:pt x="2206218" y="554827"/>
                  </a:cubicBezTo>
                  <a:cubicBezTo>
                    <a:pt x="2250583" y="485787"/>
                    <a:pt x="2292484" y="415046"/>
                    <a:pt x="2329455" y="341886"/>
                  </a:cubicBezTo>
                  <a:cubicBezTo>
                    <a:pt x="2339030" y="323709"/>
                    <a:pt x="2347941" y="305261"/>
                    <a:pt x="2356757" y="286815"/>
                  </a:cubicBezTo>
                  <a:lnTo>
                    <a:pt x="2370030" y="259056"/>
                  </a:lnTo>
                  <a:lnTo>
                    <a:pt x="2382637" y="231028"/>
                  </a:lnTo>
                  <a:cubicBezTo>
                    <a:pt x="2390885" y="212312"/>
                    <a:pt x="2399227" y="193598"/>
                    <a:pt x="2406716" y="174525"/>
                  </a:cubicBezTo>
                  <a:cubicBezTo>
                    <a:pt x="2414206" y="155452"/>
                    <a:pt x="2422453" y="136646"/>
                    <a:pt x="2429278" y="11739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B7065990-2350-41B3-858B-20EF8744F26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-4155"/>
              <a:ext cx="2493062" cy="1947896"/>
            </a:xfrm>
            <a:custGeom>
              <a:avLst/>
              <a:gdLst>
                <a:gd name="connsiteX0" fmla="*/ 1896911 w 2493062"/>
                <a:gd name="connsiteY0" fmla="*/ 0 h 1947896"/>
                <a:gd name="connsiteX1" fmla="*/ 2493062 w 2493062"/>
                <a:gd name="connsiteY1" fmla="*/ 0 h 1947896"/>
                <a:gd name="connsiteX2" fmla="*/ 2435315 w 2493062"/>
                <a:gd name="connsiteY2" fmla="*/ 178165 h 1947896"/>
                <a:gd name="connsiteX3" fmla="*/ 93066 w 2493062"/>
                <a:gd name="connsiteY3" fmla="*/ 1935859 h 1947896"/>
                <a:gd name="connsiteX4" fmla="*/ 0 w 2493062"/>
                <a:gd name="connsiteY4" fmla="*/ 1947896 h 1947896"/>
                <a:gd name="connsiteX5" fmla="*/ 0 w 2493062"/>
                <a:gd name="connsiteY5" fmla="*/ 1404756 h 1947896"/>
                <a:gd name="connsiteX6" fmla="*/ 17392 w 2493062"/>
                <a:gd name="connsiteY6" fmla="*/ 1402364 h 1947896"/>
                <a:gd name="connsiteX7" fmla="*/ 464249 w 2493062"/>
                <a:gd name="connsiteY7" fmla="*/ 1281208 h 1947896"/>
                <a:gd name="connsiteX8" fmla="*/ 1260556 w 2493062"/>
                <a:gd name="connsiteY8" fmla="*/ 833835 h 1947896"/>
                <a:gd name="connsiteX9" fmla="*/ 1807924 w 2493062"/>
                <a:gd name="connsiteY9" fmla="*/ 193222 h 1947896"/>
                <a:gd name="connsiteX10" fmla="*/ 1874357 w 2493062"/>
                <a:gd name="connsiteY10" fmla="*/ 58333 h 19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3062" h="1947896">
                  <a:moveTo>
                    <a:pt x="1896911" y="0"/>
                  </a:moveTo>
                  <a:lnTo>
                    <a:pt x="2493062" y="0"/>
                  </a:lnTo>
                  <a:lnTo>
                    <a:pt x="2435315" y="178165"/>
                  </a:lnTo>
                  <a:cubicBezTo>
                    <a:pt x="2088122" y="1071812"/>
                    <a:pt x="1129732" y="1758033"/>
                    <a:pt x="93066" y="1935859"/>
                  </a:cubicBezTo>
                  <a:lnTo>
                    <a:pt x="0" y="1947896"/>
                  </a:lnTo>
                  <a:lnTo>
                    <a:pt x="0" y="1404756"/>
                  </a:lnTo>
                  <a:lnTo>
                    <a:pt x="17392" y="1402364"/>
                  </a:lnTo>
                  <a:cubicBezTo>
                    <a:pt x="167719" y="1375030"/>
                    <a:pt x="318070" y="1334398"/>
                    <a:pt x="464249" y="1281208"/>
                  </a:cubicBezTo>
                  <a:cubicBezTo>
                    <a:pt x="753480" y="1176081"/>
                    <a:pt x="1028869" y="1021346"/>
                    <a:pt x="1260556" y="833835"/>
                  </a:cubicBezTo>
                  <a:cubicBezTo>
                    <a:pt x="1491960" y="646594"/>
                    <a:pt x="1681177" y="425056"/>
                    <a:pt x="1807924" y="193222"/>
                  </a:cubicBezTo>
                  <a:cubicBezTo>
                    <a:pt x="1832328" y="148578"/>
                    <a:pt x="1854477" y="103599"/>
                    <a:pt x="1874357" y="5833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58DA7EC7-CAA0-4665-AA29-BFBA806ECAB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01089" cy="1972702"/>
            </a:xfrm>
            <a:custGeom>
              <a:avLst/>
              <a:gdLst>
                <a:gd name="connsiteX0" fmla="*/ 2318728 w 2501089"/>
                <a:gd name="connsiteY0" fmla="*/ 0 h 1972702"/>
                <a:gd name="connsiteX1" fmla="*/ 2501089 w 2501089"/>
                <a:gd name="connsiteY1" fmla="*/ 0 h 1972702"/>
                <a:gd name="connsiteX2" fmla="*/ 2453909 w 2501089"/>
                <a:gd name="connsiteY2" fmla="*/ 167837 h 1972702"/>
                <a:gd name="connsiteX3" fmla="*/ 2361125 w 2501089"/>
                <a:gd name="connsiteY3" fmla="*/ 392084 h 1972702"/>
                <a:gd name="connsiteX4" fmla="*/ 1768255 w 2501089"/>
                <a:gd name="connsiteY4" fmla="*/ 1167644 h 1972702"/>
                <a:gd name="connsiteX5" fmla="*/ 1375125 w 2501089"/>
                <a:gd name="connsiteY5" fmla="*/ 1471474 h 1972702"/>
                <a:gd name="connsiteX6" fmla="*/ 935735 w 2501089"/>
                <a:gd name="connsiteY6" fmla="*/ 1712713 h 1972702"/>
                <a:gd name="connsiteX7" fmla="*/ 212353 w 2501089"/>
                <a:gd name="connsiteY7" fmla="*/ 1940294 h 1972702"/>
                <a:gd name="connsiteX8" fmla="*/ 0 w 2501089"/>
                <a:gd name="connsiteY8" fmla="*/ 1972702 h 1972702"/>
                <a:gd name="connsiteX9" fmla="*/ 0 w 2501089"/>
                <a:gd name="connsiteY9" fmla="*/ 1732181 h 1972702"/>
                <a:gd name="connsiteX10" fmla="*/ 161195 w 2501089"/>
                <a:gd name="connsiteY10" fmla="*/ 1706590 h 1972702"/>
                <a:gd name="connsiteX11" fmla="*/ 388463 w 2501089"/>
                <a:gd name="connsiteY11" fmla="*/ 1652268 h 1972702"/>
                <a:gd name="connsiteX12" fmla="*/ 826716 w 2501089"/>
                <a:gd name="connsiteY12" fmla="*/ 1493950 h 1972702"/>
                <a:gd name="connsiteX13" fmla="*/ 1609847 w 2501089"/>
                <a:gd name="connsiteY13" fmla="*/ 1007535 h 1972702"/>
                <a:gd name="connsiteX14" fmla="*/ 1929982 w 2501089"/>
                <a:gd name="connsiteY14" fmla="*/ 682930 h 1972702"/>
                <a:gd name="connsiteX15" fmla="*/ 2183093 w 2501089"/>
                <a:gd name="connsiteY15" fmla="*/ 310149 h 1972702"/>
                <a:gd name="connsiteX16" fmla="*/ 2280286 w 2501089"/>
                <a:gd name="connsiteY16" fmla="*/ 108435 h 197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01089" h="1972702">
                  <a:moveTo>
                    <a:pt x="2318728" y="0"/>
                  </a:moveTo>
                  <a:lnTo>
                    <a:pt x="2501089" y="0"/>
                  </a:lnTo>
                  <a:lnTo>
                    <a:pt x="2453909" y="167837"/>
                  </a:lnTo>
                  <a:cubicBezTo>
                    <a:pt x="2427555" y="244153"/>
                    <a:pt x="2396627" y="319103"/>
                    <a:pt x="2361125" y="392084"/>
                  </a:cubicBezTo>
                  <a:cubicBezTo>
                    <a:pt x="2218453" y="684005"/>
                    <a:pt x="2011698" y="945211"/>
                    <a:pt x="1768255" y="1167644"/>
                  </a:cubicBezTo>
                  <a:cubicBezTo>
                    <a:pt x="1646250" y="1278860"/>
                    <a:pt x="1514385" y="1380316"/>
                    <a:pt x="1375125" y="1471474"/>
                  </a:cubicBezTo>
                  <a:cubicBezTo>
                    <a:pt x="1235677" y="1562542"/>
                    <a:pt x="1088928" y="1643672"/>
                    <a:pt x="935735" y="1712713"/>
                  </a:cubicBezTo>
                  <a:cubicBezTo>
                    <a:pt x="705659" y="1815533"/>
                    <a:pt x="462359" y="1892212"/>
                    <a:pt x="212353" y="1940294"/>
                  </a:cubicBezTo>
                  <a:lnTo>
                    <a:pt x="0" y="1972702"/>
                  </a:lnTo>
                  <a:lnTo>
                    <a:pt x="0" y="1732181"/>
                  </a:lnTo>
                  <a:lnTo>
                    <a:pt x="161195" y="1706590"/>
                  </a:lnTo>
                  <a:cubicBezTo>
                    <a:pt x="237638" y="1691378"/>
                    <a:pt x="313477" y="1673222"/>
                    <a:pt x="388463" y="1652268"/>
                  </a:cubicBezTo>
                  <a:cubicBezTo>
                    <a:pt x="538529" y="1610539"/>
                    <a:pt x="684898" y="1556543"/>
                    <a:pt x="826716" y="1493950"/>
                  </a:cubicBezTo>
                  <a:cubicBezTo>
                    <a:pt x="1111207" y="1370107"/>
                    <a:pt x="1376832" y="1205881"/>
                    <a:pt x="1609847" y="1007535"/>
                  </a:cubicBezTo>
                  <a:cubicBezTo>
                    <a:pt x="1725975" y="908049"/>
                    <a:pt x="1833571" y="799519"/>
                    <a:pt x="1929982" y="682930"/>
                  </a:cubicBezTo>
                  <a:cubicBezTo>
                    <a:pt x="2026581" y="566520"/>
                    <a:pt x="2111806" y="441692"/>
                    <a:pt x="2183093" y="310149"/>
                  </a:cubicBezTo>
                  <a:cubicBezTo>
                    <a:pt x="2218738" y="244422"/>
                    <a:pt x="2251396" y="177150"/>
                    <a:pt x="2280286" y="10843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800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B1132A14-489F-4CED-B626-2A1711C987C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2491105" cy="1943661"/>
            </a:xfrm>
            <a:custGeom>
              <a:avLst/>
              <a:gdLst>
                <a:gd name="connsiteX0" fmla="*/ 1995408 w 2491105"/>
                <a:gd name="connsiteY0" fmla="*/ 0 h 1943661"/>
                <a:gd name="connsiteX1" fmla="*/ 2491105 w 2491105"/>
                <a:gd name="connsiteY1" fmla="*/ 0 h 1943661"/>
                <a:gd name="connsiteX2" fmla="*/ 2434705 w 2491105"/>
                <a:gd name="connsiteY2" fmla="*/ 174009 h 1943661"/>
                <a:gd name="connsiteX3" fmla="*/ 92457 w 2491105"/>
                <a:gd name="connsiteY3" fmla="*/ 1931703 h 1943661"/>
                <a:gd name="connsiteX4" fmla="*/ 0 w 2491105"/>
                <a:gd name="connsiteY4" fmla="*/ 1943661 h 1943661"/>
                <a:gd name="connsiteX5" fmla="*/ 0 w 2491105"/>
                <a:gd name="connsiteY5" fmla="*/ 1491489 h 1943661"/>
                <a:gd name="connsiteX6" fmla="*/ 34107 w 2491105"/>
                <a:gd name="connsiteY6" fmla="*/ 1486836 h 1943661"/>
                <a:gd name="connsiteX7" fmla="*/ 497577 w 2491105"/>
                <a:gd name="connsiteY7" fmla="*/ 1360598 h 1943661"/>
                <a:gd name="connsiteX8" fmla="*/ 1321566 w 2491105"/>
                <a:gd name="connsiteY8" fmla="*/ 897645 h 1943661"/>
                <a:gd name="connsiteX9" fmla="*/ 1891495 w 2491105"/>
                <a:gd name="connsiteY9" fmla="*/ 230078 h 1943661"/>
                <a:gd name="connsiteX10" fmla="*/ 1961469 w 2491105"/>
                <a:gd name="connsiteY10" fmla="*/ 87885 h 194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1105" h="1943661">
                  <a:moveTo>
                    <a:pt x="1995408" y="0"/>
                  </a:moveTo>
                  <a:lnTo>
                    <a:pt x="2491105" y="0"/>
                  </a:lnTo>
                  <a:lnTo>
                    <a:pt x="2434705" y="174009"/>
                  </a:lnTo>
                  <a:cubicBezTo>
                    <a:pt x="2087512" y="1067655"/>
                    <a:pt x="1129122" y="1753877"/>
                    <a:pt x="92457" y="1931703"/>
                  </a:cubicBezTo>
                  <a:lnTo>
                    <a:pt x="0" y="1943661"/>
                  </a:lnTo>
                  <a:lnTo>
                    <a:pt x="0" y="1491489"/>
                  </a:lnTo>
                  <a:lnTo>
                    <a:pt x="34107" y="1486836"/>
                  </a:lnTo>
                  <a:cubicBezTo>
                    <a:pt x="189055" y="1458696"/>
                    <a:pt x="343908" y="1416565"/>
                    <a:pt x="497577" y="1360598"/>
                  </a:cubicBezTo>
                  <a:cubicBezTo>
                    <a:pt x="796856" y="1251889"/>
                    <a:pt x="1081725" y="1091781"/>
                    <a:pt x="1321566" y="897645"/>
                  </a:cubicBezTo>
                  <a:cubicBezTo>
                    <a:pt x="1565577" y="700195"/>
                    <a:pt x="1757355" y="475523"/>
                    <a:pt x="1891495" y="230078"/>
                  </a:cubicBezTo>
                  <a:cubicBezTo>
                    <a:pt x="1917197" y="183033"/>
                    <a:pt x="1940526" y="135619"/>
                    <a:pt x="1961469" y="8788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F593A58F-115D-0078-53C7-5E4C05655B12}"/>
              </a:ext>
            </a:extLst>
          </p:cNvPr>
          <p:cNvSpPr txBox="1"/>
          <p:nvPr/>
        </p:nvSpPr>
        <p:spPr>
          <a:xfrm>
            <a:off x="868166" y="281801"/>
            <a:ext cx="811144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Какая основная причина нарушения репродуктивного здоровья?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9AD2C1F-2A30-07BB-D1DE-A5E1E5417421}"/>
              </a:ext>
            </a:extLst>
          </p:cNvPr>
          <p:cNvSpPr txBox="1"/>
          <p:nvPr/>
        </p:nvSpPr>
        <p:spPr>
          <a:xfrm>
            <a:off x="5569753" y="4874385"/>
            <a:ext cx="611312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Г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Недопонимание, конфликты, разные виды мезальянсов — всё это будет мешать возникновению той самой желанной близости и гармонии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A18993C-C837-1410-DCBE-683893C5DBB8}"/>
              </a:ext>
            </a:extLst>
          </p:cNvPr>
          <p:cNvSpPr txBox="1"/>
          <p:nvPr/>
        </p:nvSpPr>
        <p:spPr>
          <a:xfrm>
            <a:off x="394985" y="1746920"/>
            <a:ext cx="611312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у ряда лиц с невротической предрасположенностью выявляется постоянная потребность нахождения в болезненном статусе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4D662C5-F990-726C-780C-B63402294EB3}"/>
              </a:ext>
            </a:extLst>
          </p:cNvPr>
          <p:cNvSpPr txBox="1"/>
          <p:nvPr/>
        </p:nvSpPr>
        <p:spPr>
          <a:xfrm>
            <a:off x="1867328" y="2872092"/>
            <a:ext cx="611312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Б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состояние, при котором человек не может адаптироваться к меняющимся жизненным условиям и решать актуальные проблемы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32D320B-3E37-8FFF-132A-57D988200CA7}"/>
              </a:ext>
            </a:extLst>
          </p:cNvPr>
          <p:cNvSpPr txBox="1"/>
          <p:nvPr/>
        </p:nvSpPr>
        <p:spPr>
          <a:xfrm>
            <a:off x="3718674" y="3892923"/>
            <a:ext cx="611312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низкий индекс здоровья населения, который формируется в подростковом возрасте и обусловлен следующими процессами</a:t>
            </a:r>
          </a:p>
        </p:txBody>
      </p:sp>
    </p:spTree>
    <p:extLst>
      <p:ext uri="{BB962C8B-B14F-4D97-AF65-F5344CB8AC3E}">
        <p14:creationId xmlns:p14="http://schemas.microsoft.com/office/powerpoint/2010/main" val="28059831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5A292AEA-2528-46C0-B426-95822B6141F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8B7B198-E4DF-43CD-AD8C-19988432374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2BE67753-EA0E-4819-8D22-0B6600CF723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96934" y="3984"/>
            <a:ext cx="9376632" cy="6858000"/>
          </a:xfrm>
          <a:custGeom>
            <a:avLst/>
            <a:gdLst>
              <a:gd name="connsiteX0" fmla="*/ 1691615 w 9376632"/>
              <a:gd name="connsiteY0" fmla="*/ 0 h 6858000"/>
              <a:gd name="connsiteX1" fmla="*/ 7685017 w 9376632"/>
              <a:gd name="connsiteY1" fmla="*/ 0 h 6858000"/>
              <a:gd name="connsiteX2" fmla="*/ 7840634 w 9376632"/>
              <a:gd name="connsiteY2" fmla="*/ 134799 h 6858000"/>
              <a:gd name="connsiteX3" fmla="*/ 9376632 w 9376632"/>
              <a:gd name="connsiteY3" fmla="*/ 3605175 h 6858000"/>
              <a:gd name="connsiteX4" fmla="*/ 8158692 w 9376632"/>
              <a:gd name="connsiteY4" fmla="*/ 6757493 h 6858000"/>
              <a:gd name="connsiteX5" fmla="*/ 8062868 w 9376632"/>
              <a:gd name="connsiteY5" fmla="*/ 6858000 h 6858000"/>
              <a:gd name="connsiteX6" fmla="*/ 1313765 w 9376632"/>
              <a:gd name="connsiteY6" fmla="*/ 6858000 h 6858000"/>
              <a:gd name="connsiteX7" fmla="*/ 1217940 w 9376632"/>
              <a:gd name="connsiteY7" fmla="*/ 6757493 h 6858000"/>
              <a:gd name="connsiteX8" fmla="*/ 0 w 9376632"/>
              <a:gd name="connsiteY8" fmla="*/ 3605175 h 6858000"/>
              <a:gd name="connsiteX9" fmla="*/ 1535999 w 9376632"/>
              <a:gd name="connsiteY9" fmla="*/ 13479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376632" h="6858000">
                <a:moveTo>
                  <a:pt x="1691615" y="0"/>
                </a:moveTo>
                <a:lnTo>
                  <a:pt x="7685017" y="0"/>
                </a:lnTo>
                <a:lnTo>
                  <a:pt x="7840634" y="134799"/>
                </a:lnTo>
                <a:cubicBezTo>
                  <a:pt x="8784230" y="992423"/>
                  <a:pt x="9376632" y="2229618"/>
                  <a:pt x="9376632" y="3605175"/>
                </a:cubicBezTo>
                <a:cubicBezTo>
                  <a:pt x="9376632" y="4818903"/>
                  <a:pt x="8915419" y="5924908"/>
                  <a:pt x="8158692" y="6757493"/>
                </a:cubicBezTo>
                <a:lnTo>
                  <a:pt x="8062868" y="6858000"/>
                </a:lnTo>
                <a:lnTo>
                  <a:pt x="1313765" y="6858000"/>
                </a:lnTo>
                <a:lnTo>
                  <a:pt x="1217940" y="6757493"/>
                </a:lnTo>
                <a:cubicBezTo>
                  <a:pt x="461213" y="5924908"/>
                  <a:pt x="0" y="4818903"/>
                  <a:pt x="0" y="3605175"/>
                </a:cubicBezTo>
                <a:cubicBezTo>
                  <a:pt x="0" y="2229618"/>
                  <a:pt x="592403" y="992423"/>
                  <a:pt x="1535999" y="134799"/>
                </a:cubicBezTo>
                <a:close/>
              </a:path>
            </a:pathLst>
          </a:custGeom>
          <a:gradFill flip="none" rotWithShape="1">
            <a:gsLst>
              <a:gs pos="16000">
                <a:schemeClr val="accent6">
                  <a:alpha val="20000"/>
                </a:schemeClr>
              </a:gs>
              <a:gs pos="85000">
                <a:schemeClr val="accent1">
                  <a:alpha val="40000"/>
                </a:schemeClr>
              </a:gs>
            </a:gsLst>
            <a:lin ang="12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D76D63AC-0421-45EC-B383-E79A61A78C6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303402" y="3985"/>
            <a:ext cx="9772765" cy="6858000"/>
            <a:chOff x="1303402" y="36937"/>
            <a:chExt cx="9772765" cy="6858000"/>
          </a:xfrm>
          <a:solidFill>
            <a:schemeClr val="bg1">
              <a:alpha val="30000"/>
            </a:schemeClr>
          </a:solidFill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B997A32E-7032-4107-9C8B-99DB59EDD52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60551" y="36937"/>
              <a:ext cx="9313016" cy="6858000"/>
            </a:xfrm>
            <a:custGeom>
              <a:avLst/>
              <a:gdLst>
                <a:gd name="connsiteX0" fmla="*/ 6993556 w 9313016"/>
                <a:gd name="connsiteY0" fmla="*/ 0 h 6858000"/>
                <a:gd name="connsiteX1" fmla="*/ 7358516 w 9313016"/>
                <a:gd name="connsiteY1" fmla="*/ 0 h 6858000"/>
                <a:gd name="connsiteX2" fmla="*/ 7475006 w 9313016"/>
                <a:gd name="connsiteY2" fmla="*/ 82722 h 6858000"/>
                <a:gd name="connsiteX3" fmla="*/ 7816357 w 9313016"/>
                <a:gd name="connsiteY3" fmla="*/ 358482 h 6858000"/>
                <a:gd name="connsiteX4" fmla="*/ 8421752 w 9313016"/>
                <a:gd name="connsiteY4" fmla="*/ 995405 h 6858000"/>
                <a:gd name="connsiteX5" fmla="*/ 8897059 w 9313016"/>
                <a:gd name="connsiteY5" fmla="*/ 1737211 h 6858000"/>
                <a:gd name="connsiteX6" fmla="*/ 9206633 w 9313016"/>
                <a:gd name="connsiteY6" fmla="*/ 2564460 h 6858000"/>
                <a:gd name="connsiteX7" fmla="*/ 9286787 w 9313016"/>
                <a:gd name="connsiteY7" fmla="*/ 3000164 h 6858000"/>
                <a:gd name="connsiteX8" fmla="*/ 9312914 w 9313016"/>
                <a:gd name="connsiteY8" fmla="*/ 3442493 h 6858000"/>
                <a:gd name="connsiteX9" fmla="*/ 9190562 w 9313016"/>
                <a:gd name="connsiteY9" fmla="*/ 4316686 h 6858000"/>
                <a:gd name="connsiteX10" fmla="*/ 9043416 w 9313016"/>
                <a:gd name="connsiteY10" fmla="*/ 4734917 h 6858000"/>
                <a:gd name="connsiteX11" fmla="*/ 8809657 w 9313016"/>
                <a:gd name="connsiteY11" fmla="*/ 5128718 h 6858000"/>
                <a:gd name="connsiteX12" fmla="*/ 8645997 w 9313016"/>
                <a:gd name="connsiteY12" fmla="*/ 5297441 h 6858000"/>
                <a:gd name="connsiteX13" fmla="*/ 8457787 w 9313016"/>
                <a:gd name="connsiteY13" fmla="*/ 5433763 h 6858000"/>
                <a:gd name="connsiteX14" fmla="*/ 8260803 w 9313016"/>
                <a:gd name="connsiteY14" fmla="*/ 5541237 h 6858000"/>
                <a:gd name="connsiteX15" fmla="*/ 8066136 w 9313016"/>
                <a:gd name="connsiteY15" fmla="*/ 5635704 h 6858000"/>
                <a:gd name="connsiteX16" fmla="*/ 7698638 w 9313016"/>
                <a:gd name="connsiteY16" fmla="*/ 5837163 h 6858000"/>
                <a:gd name="connsiteX17" fmla="*/ 7370135 w 9313016"/>
                <a:gd name="connsiteY17" fmla="*/ 6090081 h 6858000"/>
                <a:gd name="connsiteX18" fmla="*/ 7218897 w 9313016"/>
                <a:gd name="connsiteY18" fmla="*/ 6235860 h 6858000"/>
                <a:gd name="connsiteX19" fmla="*/ 7070665 w 9313016"/>
                <a:gd name="connsiteY19" fmla="*/ 6387205 h 6858000"/>
                <a:gd name="connsiteX20" fmla="*/ 6779035 w 9313016"/>
                <a:gd name="connsiteY20" fmla="*/ 6697100 h 6858000"/>
                <a:gd name="connsiteX21" fmla="*/ 6631837 w 9313016"/>
                <a:gd name="connsiteY21" fmla="*/ 6852239 h 6858000"/>
                <a:gd name="connsiteX22" fmla="*/ 6626221 w 9313016"/>
                <a:gd name="connsiteY22" fmla="*/ 6858000 h 6858000"/>
                <a:gd name="connsiteX23" fmla="*/ 6424725 w 9313016"/>
                <a:gd name="connsiteY23" fmla="*/ 6858000 h 6858000"/>
                <a:gd name="connsiteX24" fmla="*/ 6527382 w 9313016"/>
                <a:gd name="connsiteY24" fmla="*/ 6756333 h 6858000"/>
                <a:gd name="connsiteX25" fmla="*/ 6674233 w 9313016"/>
                <a:gd name="connsiteY25" fmla="*/ 6603450 h 6858000"/>
                <a:gd name="connsiteX26" fmla="*/ 6965813 w 9313016"/>
                <a:gd name="connsiteY26" fmla="*/ 6292932 h 6858000"/>
                <a:gd name="connsiteX27" fmla="*/ 7112961 w 9313016"/>
                <a:gd name="connsiteY27" fmla="*/ 6137505 h 6858000"/>
                <a:gd name="connsiteX28" fmla="*/ 7264790 w 9313016"/>
                <a:gd name="connsiteY28" fmla="*/ 5983710 h 6858000"/>
                <a:gd name="connsiteX29" fmla="*/ 7974595 w 9313016"/>
                <a:gd name="connsiteY29" fmla="*/ 5470773 h 6858000"/>
                <a:gd name="connsiteX30" fmla="*/ 8331591 w 9313016"/>
                <a:gd name="connsiteY30" fmla="*/ 5254048 h 6858000"/>
                <a:gd name="connsiteX31" fmla="*/ 8599807 w 9313016"/>
                <a:gd name="connsiteY31" fmla="*/ 4980010 h 6858000"/>
                <a:gd name="connsiteX32" fmla="*/ 8766474 w 9313016"/>
                <a:gd name="connsiteY32" fmla="*/ 4631524 h 6858000"/>
                <a:gd name="connsiteX33" fmla="*/ 8865755 w 9313016"/>
                <a:gd name="connsiteY33" fmla="*/ 4244445 h 6858000"/>
                <a:gd name="connsiteX34" fmla="*/ 8882911 w 9313016"/>
                <a:gd name="connsiteY34" fmla="*/ 4145659 h 6858000"/>
                <a:gd name="connsiteX35" fmla="*/ 8897403 w 9313016"/>
                <a:gd name="connsiteY35" fmla="*/ 4046633 h 6858000"/>
                <a:gd name="connsiteX36" fmla="*/ 8908298 w 9313016"/>
                <a:gd name="connsiteY36" fmla="*/ 3947271 h 6858000"/>
                <a:gd name="connsiteX37" fmla="*/ 8916184 w 9313016"/>
                <a:gd name="connsiteY37" fmla="*/ 3847765 h 6858000"/>
                <a:gd name="connsiteX38" fmla="*/ 8920670 w 9313016"/>
                <a:gd name="connsiteY38" fmla="*/ 3449597 h 6858000"/>
                <a:gd name="connsiteX39" fmla="*/ 8914607 w 9313016"/>
                <a:gd name="connsiteY39" fmla="*/ 3350283 h 6858000"/>
                <a:gd name="connsiteX40" fmla="*/ 8905340 w 9313016"/>
                <a:gd name="connsiteY40" fmla="*/ 3251209 h 6858000"/>
                <a:gd name="connsiteX41" fmla="*/ 8893854 w 9313016"/>
                <a:gd name="connsiteY41" fmla="*/ 3152376 h 6858000"/>
                <a:gd name="connsiteX42" fmla="*/ 8879706 w 9313016"/>
                <a:gd name="connsiteY42" fmla="*/ 3053878 h 6858000"/>
                <a:gd name="connsiteX43" fmla="*/ 8797531 w 9313016"/>
                <a:gd name="connsiteY43" fmla="*/ 2663966 h 6858000"/>
                <a:gd name="connsiteX44" fmla="*/ 8520442 w 9313016"/>
                <a:gd name="connsiteY44" fmla="*/ 1911983 h 6858000"/>
                <a:gd name="connsiteX45" fmla="*/ 8332626 w 9313016"/>
                <a:gd name="connsiteY45" fmla="*/ 1553608 h 6858000"/>
                <a:gd name="connsiteX46" fmla="*/ 8116317 w 9313016"/>
                <a:gd name="connsiteY46" fmla="*/ 1208529 h 6858000"/>
                <a:gd name="connsiteX47" fmla="*/ 7873293 w 9313016"/>
                <a:gd name="connsiteY47" fmla="*/ 878284 h 6858000"/>
                <a:gd name="connsiteX48" fmla="*/ 7604337 w 9313016"/>
                <a:gd name="connsiteY48" fmla="*/ 565125 h 6858000"/>
                <a:gd name="connsiteX49" fmla="*/ 7311128 w 9313016"/>
                <a:gd name="connsiteY49" fmla="*/ 270591 h 6858000"/>
                <a:gd name="connsiteX50" fmla="*/ 1752019 w 9313016"/>
                <a:gd name="connsiteY50" fmla="*/ 0 h 6858000"/>
                <a:gd name="connsiteX51" fmla="*/ 2155804 w 9313016"/>
                <a:gd name="connsiteY51" fmla="*/ 0 h 6858000"/>
                <a:gd name="connsiteX52" fmla="*/ 2103975 w 9313016"/>
                <a:gd name="connsiteY52" fmla="*/ 40789 h 6858000"/>
                <a:gd name="connsiteX53" fmla="*/ 1656310 w 9313016"/>
                <a:gd name="connsiteY53" fmla="*/ 470035 h 6858000"/>
                <a:gd name="connsiteX54" fmla="*/ 806013 w 9313016"/>
                <a:gd name="connsiteY54" fmla="*/ 1841133 h 6858000"/>
                <a:gd name="connsiteX55" fmla="*/ 580685 w 9313016"/>
                <a:gd name="connsiteY55" fmla="*/ 2606364 h 6858000"/>
                <a:gd name="connsiteX56" fmla="*/ 503489 w 9313016"/>
                <a:gd name="connsiteY56" fmla="*/ 3397276 h 6858000"/>
                <a:gd name="connsiteX57" fmla="*/ 570135 w 9313016"/>
                <a:gd name="connsiteY57" fmla="*/ 4188235 h 6858000"/>
                <a:gd name="connsiteX58" fmla="*/ 783387 w 9313016"/>
                <a:gd name="connsiteY58" fmla="*/ 4953850 h 6858000"/>
                <a:gd name="connsiteX59" fmla="*/ 1628014 w 9313016"/>
                <a:gd name="connsiteY59" fmla="*/ 6308245 h 6858000"/>
                <a:gd name="connsiteX60" fmla="*/ 2235998 w 9313016"/>
                <a:gd name="connsiteY60" fmla="*/ 6844829 h 6858000"/>
                <a:gd name="connsiteX61" fmla="*/ 2255028 w 9313016"/>
                <a:gd name="connsiteY61" fmla="*/ 6858000 h 6858000"/>
                <a:gd name="connsiteX62" fmla="*/ 1578787 w 9313016"/>
                <a:gd name="connsiteY62" fmla="*/ 6858000 h 6858000"/>
                <a:gd name="connsiteX63" fmla="*/ 1465153 w 9313016"/>
                <a:gd name="connsiteY63" fmla="*/ 6759050 h 6858000"/>
                <a:gd name="connsiteX64" fmla="*/ 1303650 w 9313016"/>
                <a:gd name="connsiteY64" fmla="*/ 6604267 h 6858000"/>
                <a:gd name="connsiteX65" fmla="*/ 323708 w 9313016"/>
                <a:gd name="connsiteY65" fmla="*/ 5126365 h 6858000"/>
                <a:gd name="connsiteX66" fmla="*/ 872 w 9313016"/>
                <a:gd name="connsiteY66" fmla="*/ 3391228 h 6858000"/>
                <a:gd name="connsiteX67" fmla="*/ 105428 w 9313016"/>
                <a:gd name="connsiteY67" fmla="*/ 2511899 h 6858000"/>
                <a:gd name="connsiteX68" fmla="*/ 384933 w 9313016"/>
                <a:gd name="connsiteY68" fmla="*/ 1670971 h 6858000"/>
                <a:gd name="connsiteX69" fmla="*/ 1433593 w 9313016"/>
                <a:gd name="connsiteY69" fmla="*/ 256095 h 6858000"/>
                <a:gd name="connsiteX70" fmla="*/ 1602664 w 9313016"/>
                <a:gd name="connsiteY70" fmla="*/ 113704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9313016" h="6858000">
                  <a:moveTo>
                    <a:pt x="6993556" y="0"/>
                  </a:moveTo>
                  <a:lnTo>
                    <a:pt x="7358516" y="0"/>
                  </a:lnTo>
                  <a:lnTo>
                    <a:pt x="7475006" y="82722"/>
                  </a:lnTo>
                  <a:cubicBezTo>
                    <a:pt x="7592423" y="169778"/>
                    <a:pt x="7706366" y="261748"/>
                    <a:pt x="7816357" y="358482"/>
                  </a:cubicBezTo>
                  <a:cubicBezTo>
                    <a:pt x="8036559" y="551589"/>
                    <a:pt x="8239655" y="764905"/>
                    <a:pt x="8421752" y="995405"/>
                  </a:cubicBezTo>
                  <a:cubicBezTo>
                    <a:pt x="8604736" y="1225282"/>
                    <a:pt x="8763567" y="1474646"/>
                    <a:pt x="8897059" y="1737211"/>
                  </a:cubicBezTo>
                  <a:cubicBezTo>
                    <a:pt x="9029909" y="2000162"/>
                    <a:pt x="9134317" y="2277990"/>
                    <a:pt x="9206633" y="2564460"/>
                  </a:cubicBezTo>
                  <a:cubicBezTo>
                    <a:pt x="9242322" y="2707791"/>
                    <a:pt x="9269041" y="2853474"/>
                    <a:pt x="9286787" y="3000164"/>
                  </a:cubicBezTo>
                  <a:cubicBezTo>
                    <a:pt x="9304977" y="3146856"/>
                    <a:pt x="9314097" y="3294698"/>
                    <a:pt x="9312914" y="3442493"/>
                  </a:cubicBezTo>
                  <a:cubicBezTo>
                    <a:pt x="9309906" y="3737987"/>
                    <a:pt x="9270717" y="4033288"/>
                    <a:pt x="9190562" y="4316686"/>
                  </a:cubicBezTo>
                  <a:cubicBezTo>
                    <a:pt x="9150486" y="4458240"/>
                    <a:pt x="9103951" y="4597587"/>
                    <a:pt x="9043416" y="4734917"/>
                  </a:cubicBezTo>
                  <a:cubicBezTo>
                    <a:pt x="8982980" y="4871817"/>
                    <a:pt x="8908740" y="5007131"/>
                    <a:pt x="8809657" y="5128718"/>
                  </a:cubicBezTo>
                  <a:cubicBezTo>
                    <a:pt x="8760312" y="5189247"/>
                    <a:pt x="8706137" y="5246945"/>
                    <a:pt x="8645997" y="5297441"/>
                  </a:cubicBezTo>
                  <a:cubicBezTo>
                    <a:pt x="8586252" y="5348274"/>
                    <a:pt x="8522809" y="5393730"/>
                    <a:pt x="8457787" y="5433763"/>
                  </a:cubicBezTo>
                  <a:cubicBezTo>
                    <a:pt x="8392816" y="5474132"/>
                    <a:pt x="8326219" y="5508213"/>
                    <a:pt x="8260803" y="5541237"/>
                  </a:cubicBezTo>
                  <a:cubicBezTo>
                    <a:pt x="8195289" y="5574071"/>
                    <a:pt x="8130023" y="5604838"/>
                    <a:pt x="8066136" y="5635704"/>
                  </a:cubicBezTo>
                  <a:cubicBezTo>
                    <a:pt x="7938313" y="5697433"/>
                    <a:pt x="7815222" y="5762186"/>
                    <a:pt x="7698638" y="5837163"/>
                  </a:cubicBezTo>
                  <a:cubicBezTo>
                    <a:pt x="7582449" y="5912381"/>
                    <a:pt x="7471881" y="5996094"/>
                    <a:pt x="7370135" y="6090081"/>
                  </a:cubicBezTo>
                  <a:cubicBezTo>
                    <a:pt x="7319460" y="6136593"/>
                    <a:pt x="7268881" y="6186082"/>
                    <a:pt x="7218897" y="6235860"/>
                  </a:cubicBezTo>
                  <a:cubicBezTo>
                    <a:pt x="7168763" y="6285493"/>
                    <a:pt x="7119665" y="6336229"/>
                    <a:pt x="7070665" y="6387205"/>
                  </a:cubicBezTo>
                  <a:cubicBezTo>
                    <a:pt x="6972715" y="6489208"/>
                    <a:pt x="6876195" y="6593131"/>
                    <a:pt x="6779035" y="6697100"/>
                  </a:cubicBezTo>
                  <a:cubicBezTo>
                    <a:pt x="6730379" y="6748989"/>
                    <a:pt x="6681528" y="6800878"/>
                    <a:pt x="6631837" y="6852239"/>
                  </a:cubicBezTo>
                  <a:lnTo>
                    <a:pt x="6626221" y="6858000"/>
                  </a:lnTo>
                  <a:lnTo>
                    <a:pt x="6424725" y="6858000"/>
                  </a:lnTo>
                  <a:lnTo>
                    <a:pt x="6527382" y="6756333"/>
                  </a:lnTo>
                  <a:cubicBezTo>
                    <a:pt x="6576726" y="6705932"/>
                    <a:pt x="6625480" y="6654811"/>
                    <a:pt x="6674233" y="6603450"/>
                  </a:cubicBezTo>
                  <a:cubicBezTo>
                    <a:pt x="6771788" y="6500920"/>
                    <a:pt x="6868309" y="6396757"/>
                    <a:pt x="6965813" y="6292932"/>
                  </a:cubicBezTo>
                  <a:lnTo>
                    <a:pt x="7112961" y="6137505"/>
                  </a:lnTo>
                  <a:cubicBezTo>
                    <a:pt x="7162354" y="6085808"/>
                    <a:pt x="7211945" y="6034640"/>
                    <a:pt x="7264790" y="5983710"/>
                  </a:cubicBezTo>
                  <a:cubicBezTo>
                    <a:pt x="7472373" y="5779130"/>
                    <a:pt x="7721610" y="5610648"/>
                    <a:pt x="7974595" y="5470773"/>
                  </a:cubicBezTo>
                  <a:cubicBezTo>
                    <a:pt x="8099903" y="5399395"/>
                    <a:pt x="8224127" y="5332529"/>
                    <a:pt x="8331591" y="5254048"/>
                  </a:cubicBezTo>
                  <a:cubicBezTo>
                    <a:pt x="8439351" y="5176047"/>
                    <a:pt x="8529660" y="5085949"/>
                    <a:pt x="8599807" y="4980010"/>
                  </a:cubicBezTo>
                  <a:cubicBezTo>
                    <a:pt x="8671187" y="4875128"/>
                    <a:pt x="8723982" y="4756086"/>
                    <a:pt x="8766474" y="4631524"/>
                  </a:cubicBezTo>
                  <a:cubicBezTo>
                    <a:pt x="8808968" y="4507010"/>
                    <a:pt x="8840615" y="4375872"/>
                    <a:pt x="8865755" y="4244445"/>
                  </a:cubicBezTo>
                  <a:cubicBezTo>
                    <a:pt x="8871375" y="4211468"/>
                    <a:pt x="8878129" y="4178731"/>
                    <a:pt x="8882911" y="4145659"/>
                  </a:cubicBezTo>
                  <a:lnTo>
                    <a:pt x="8897403" y="4046633"/>
                  </a:lnTo>
                  <a:lnTo>
                    <a:pt x="8908298" y="3947271"/>
                  </a:lnTo>
                  <a:cubicBezTo>
                    <a:pt x="8912389" y="3914247"/>
                    <a:pt x="8913425" y="3880886"/>
                    <a:pt x="8916184" y="3847765"/>
                  </a:cubicBezTo>
                  <a:cubicBezTo>
                    <a:pt x="8925797" y="3715091"/>
                    <a:pt x="8925945" y="3582127"/>
                    <a:pt x="8920670" y="3449597"/>
                  </a:cubicBezTo>
                  <a:lnTo>
                    <a:pt x="8914607" y="3350283"/>
                  </a:lnTo>
                  <a:cubicBezTo>
                    <a:pt x="8911995" y="3317211"/>
                    <a:pt x="8908348" y="3284233"/>
                    <a:pt x="8905340" y="3251209"/>
                  </a:cubicBezTo>
                  <a:cubicBezTo>
                    <a:pt x="8902628" y="3218185"/>
                    <a:pt x="8897551" y="3185305"/>
                    <a:pt x="8893854" y="3152376"/>
                  </a:cubicBezTo>
                  <a:cubicBezTo>
                    <a:pt x="8890305" y="3119399"/>
                    <a:pt x="8884932" y="3086662"/>
                    <a:pt x="8879706" y="3053878"/>
                  </a:cubicBezTo>
                  <a:cubicBezTo>
                    <a:pt x="8858707" y="2922835"/>
                    <a:pt x="8831249" y="2792705"/>
                    <a:pt x="8797531" y="2663966"/>
                  </a:cubicBezTo>
                  <a:cubicBezTo>
                    <a:pt x="8728616" y="2406777"/>
                    <a:pt x="8635497" y="2155109"/>
                    <a:pt x="8520442" y="1911983"/>
                  </a:cubicBezTo>
                  <a:cubicBezTo>
                    <a:pt x="8462667" y="1790541"/>
                    <a:pt x="8400112" y="1670923"/>
                    <a:pt x="8332626" y="1553608"/>
                  </a:cubicBezTo>
                  <a:cubicBezTo>
                    <a:pt x="8265683" y="1436006"/>
                    <a:pt x="8192973" y="1321188"/>
                    <a:pt x="8116317" y="1208529"/>
                  </a:cubicBezTo>
                  <a:cubicBezTo>
                    <a:pt x="8039811" y="1095776"/>
                    <a:pt x="7958079" y="986094"/>
                    <a:pt x="7873293" y="878284"/>
                  </a:cubicBezTo>
                  <a:cubicBezTo>
                    <a:pt x="7787814" y="771002"/>
                    <a:pt x="7697999" y="666551"/>
                    <a:pt x="7604337" y="565125"/>
                  </a:cubicBezTo>
                  <a:cubicBezTo>
                    <a:pt x="7510479" y="463891"/>
                    <a:pt x="7413367" y="364818"/>
                    <a:pt x="7311128" y="270591"/>
                  </a:cubicBezTo>
                  <a:close/>
                  <a:moveTo>
                    <a:pt x="1752019" y="0"/>
                  </a:moveTo>
                  <a:lnTo>
                    <a:pt x="2155804" y="0"/>
                  </a:lnTo>
                  <a:lnTo>
                    <a:pt x="2103975" y="40789"/>
                  </a:lnTo>
                  <a:cubicBezTo>
                    <a:pt x="1943592" y="173585"/>
                    <a:pt x="1793955" y="317500"/>
                    <a:pt x="1656310" y="470035"/>
                  </a:cubicBezTo>
                  <a:cubicBezTo>
                    <a:pt x="1288172" y="876939"/>
                    <a:pt x="1002998" y="1344708"/>
                    <a:pt x="806013" y="1841133"/>
                  </a:cubicBezTo>
                  <a:cubicBezTo>
                    <a:pt x="707818" y="2089538"/>
                    <a:pt x="630868" y="2345480"/>
                    <a:pt x="580685" y="2606364"/>
                  </a:cubicBezTo>
                  <a:cubicBezTo>
                    <a:pt x="530749" y="2867250"/>
                    <a:pt x="504868" y="3132119"/>
                    <a:pt x="503489" y="3397276"/>
                  </a:cubicBezTo>
                  <a:cubicBezTo>
                    <a:pt x="501467" y="3662434"/>
                    <a:pt x="524093" y="3927351"/>
                    <a:pt x="570135" y="4188235"/>
                  </a:cubicBezTo>
                  <a:cubicBezTo>
                    <a:pt x="615734" y="4449264"/>
                    <a:pt x="688642" y="4705493"/>
                    <a:pt x="783387" y="4953850"/>
                  </a:cubicBezTo>
                  <a:cubicBezTo>
                    <a:pt x="974357" y="5449796"/>
                    <a:pt x="1259630" y="5913773"/>
                    <a:pt x="1628014" y="6308245"/>
                  </a:cubicBezTo>
                  <a:cubicBezTo>
                    <a:pt x="1812182" y="6505481"/>
                    <a:pt x="2016215" y="6685052"/>
                    <a:pt x="2235998" y="6844829"/>
                  </a:cubicBezTo>
                  <a:lnTo>
                    <a:pt x="2255028" y="6858000"/>
                  </a:lnTo>
                  <a:lnTo>
                    <a:pt x="1578787" y="6858000"/>
                  </a:lnTo>
                  <a:lnTo>
                    <a:pt x="1465153" y="6759050"/>
                  </a:lnTo>
                  <a:cubicBezTo>
                    <a:pt x="1410086" y="6708726"/>
                    <a:pt x="1356236" y="6657104"/>
                    <a:pt x="1303650" y="6604267"/>
                  </a:cubicBezTo>
                  <a:cubicBezTo>
                    <a:pt x="883506" y="6181043"/>
                    <a:pt x="548150" y="5676072"/>
                    <a:pt x="323708" y="5126365"/>
                  </a:cubicBezTo>
                  <a:cubicBezTo>
                    <a:pt x="97737" y="4577139"/>
                    <a:pt x="-10958" y="3981927"/>
                    <a:pt x="872" y="3391228"/>
                  </a:cubicBezTo>
                  <a:cubicBezTo>
                    <a:pt x="5951" y="3095783"/>
                    <a:pt x="40506" y="2800528"/>
                    <a:pt x="105428" y="2511899"/>
                  </a:cubicBezTo>
                  <a:cubicBezTo>
                    <a:pt x="170104" y="2223317"/>
                    <a:pt x="262089" y="1940399"/>
                    <a:pt x="384933" y="1670971"/>
                  </a:cubicBezTo>
                  <a:cubicBezTo>
                    <a:pt x="629092" y="1131344"/>
                    <a:pt x="991955" y="646919"/>
                    <a:pt x="1433593" y="256095"/>
                  </a:cubicBezTo>
                  <a:cubicBezTo>
                    <a:pt x="1488791" y="207206"/>
                    <a:pt x="1545179" y="159733"/>
                    <a:pt x="1602664" y="11370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943BB27F-1470-42CA-91FF-D94BC691C8F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59468" y="36937"/>
              <a:ext cx="9065550" cy="6858000"/>
            </a:xfrm>
            <a:custGeom>
              <a:avLst/>
              <a:gdLst>
                <a:gd name="connsiteX0" fmla="*/ 1839951 w 9065550"/>
                <a:gd name="connsiteY0" fmla="*/ 0 h 6858000"/>
                <a:gd name="connsiteX1" fmla="*/ 6979427 w 9065550"/>
                <a:gd name="connsiteY1" fmla="*/ 0 h 6858000"/>
                <a:gd name="connsiteX2" fmla="*/ 6989586 w 9065550"/>
                <a:gd name="connsiteY2" fmla="*/ 6825 h 6858000"/>
                <a:gd name="connsiteX3" fmla="*/ 8932062 w 9065550"/>
                <a:gd name="connsiteY3" fmla="*/ 4580835 h 6858000"/>
                <a:gd name="connsiteX4" fmla="*/ 7166294 w 9065550"/>
                <a:gd name="connsiteY4" fmla="*/ 6259703 h 6858000"/>
                <a:gd name="connsiteX5" fmla="*/ 6868878 w 9065550"/>
                <a:gd name="connsiteY5" fmla="*/ 6564765 h 6858000"/>
                <a:gd name="connsiteX6" fmla="*/ 6591881 w 9065550"/>
                <a:gd name="connsiteY6" fmla="*/ 6858000 h 6858000"/>
                <a:gd name="connsiteX7" fmla="*/ 5184648 w 9065550"/>
                <a:gd name="connsiteY7" fmla="*/ 6858000 h 6858000"/>
                <a:gd name="connsiteX8" fmla="*/ 5244877 w 9065550"/>
                <a:gd name="connsiteY8" fmla="*/ 6817615 h 6858000"/>
                <a:gd name="connsiteX9" fmla="*/ 6033853 w 9065550"/>
                <a:gd name="connsiteY9" fmla="*/ 6069135 h 6858000"/>
                <a:gd name="connsiteX10" fmla="*/ 6480248 w 9065550"/>
                <a:gd name="connsiteY10" fmla="*/ 5607082 h 6858000"/>
                <a:gd name="connsiteX11" fmla="*/ 7551502 w 9065550"/>
                <a:gd name="connsiteY11" fmla="*/ 4859004 h 6858000"/>
                <a:gd name="connsiteX12" fmla="*/ 7844227 w 9065550"/>
                <a:gd name="connsiteY12" fmla="*/ 4683074 h 6858000"/>
                <a:gd name="connsiteX13" fmla="*/ 8005810 w 9065550"/>
                <a:gd name="connsiteY13" fmla="*/ 4330239 h 6858000"/>
                <a:gd name="connsiteX14" fmla="*/ 8016191 w 9065550"/>
                <a:gd name="connsiteY14" fmla="*/ 2956574 h 6858000"/>
                <a:gd name="connsiteX15" fmla="*/ 7346424 w 9065550"/>
                <a:gd name="connsiteY15" fmla="*/ 1636739 h 6858000"/>
                <a:gd name="connsiteX16" fmla="*/ 5995751 w 9065550"/>
                <a:gd name="connsiteY16" fmla="*/ 493319 h 6858000"/>
                <a:gd name="connsiteX17" fmla="*/ 4494836 w 9065550"/>
                <a:gd name="connsiteY17" fmla="*/ 75383 h 6858000"/>
                <a:gd name="connsiteX18" fmla="*/ 2002499 w 9065550"/>
                <a:gd name="connsiteY18" fmla="*/ 1094261 h 6858000"/>
                <a:gd name="connsiteX19" fmla="*/ 1241306 w 9065550"/>
                <a:gd name="connsiteY19" fmla="*/ 2206935 h 6858000"/>
                <a:gd name="connsiteX20" fmla="*/ 961736 w 9065550"/>
                <a:gd name="connsiteY20" fmla="*/ 3573719 h 6858000"/>
                <a:gd name="connsiteX21" fmla="*/ 1193878 w 9065550"/>
                <a:gd name="connsiteY21" fmla="*/ 4824208 h 6858000"/>
                <a:gd name="connsiteX22" fmla="*/ 1832096 w 9065550"/>
                <a:gd name="connsiteY22" fmla="*/ 5873050 h 6858000"/>
                <a:gd name="connsiteX23" fmla="*/ 3010752 w 9065550"/>
                <a:gd name="connsiteY23" fmla="*/ 6749475 h 6858000"/>
                <a:gd name="connsiteX24" fmla="*/ 3187037 w 9065550"/>
                <a:gd name="connsiteY24" fmla="*/ 6824756 h 6858000"/>
                <a:gd name="connsiteX25" fmla="*/ 3278211 w 9065550"/>
                <a:gd name="connsiteY25" fmla="*/ 6858000 h 6858000"/>
                <a:gd name="connsiteX26" fmla="*/ 1480830 w 9065550"/>
                <a:gd name="connsiteY26" fmla="*/ 6858000 h 6858000"/>
                <a:gd name="connsiteX27" fmla="*/ 1427607 w 9065550"/>
                <a:gd name="connsiteY27" fmla="*/ 6811515 h 6858000"/>
                <a:gd name="connsiteX28" fmla="*/ 1100739 w 9065550"/>
                <a:gd name="connsiteY28" fmla="*/ 6477651 h 6858000"/>
                <a:gd name="connsiteX29" fmla="*/ 0 w 9065550"/>
                <a:gd name="connsiteY29" fmla="*/ 3573620 h 6858000"/>
                <a:gd name="connsiteX30" fmla="*/ 1805513 w 9065550"/>
                <a:gd name="connsiteY30" fmla="*/ 24133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9065550" h="6858000">
                  <a:moveTo>
                    <a:pt x="1839951" y="0"/>
                  </a:moveTo>
                  <a:lnTo>
                    <a:pt x="6979427" y="0"/>
                  </a:lnTo>
                  <a:lnTo>
                    <a:pt x="6989586" y="6825"/>
                  </a:lnTo>
                  <a:cubicBezTo>
                    <a:pt x="8438828" y="1031353"/>
                    <a:pt x="9439169" y="2823601"/>
                    <a:pt x="8932062" y="4580835"/>
                  </a:cubicBezTo>
                  <a:cubicBezTo>
                    <a:pt x="8592517" y="5757293"/>
                    <a:pt x="7979652" y="5458140"/>
                    <a:pt x="7166294" y="6259703"/>
                  </a:cubicBezTo>
                  <a:cubicBezTo>
                    <a:pt x="7064618" y="6359905"/>
                    <a:pt x="6966014" y="6462297"/>
                    <a:pt x="6868878" y="6564765"/>
                  </a:cubicBezTo>
                  <a:lnTo>
                    <a:pt x="6591881" y="6858000"/>
                  </a:lnTo>
                  <a:lnTo>
                    <a:pt x="5184648" y="6858000"/>
                  </a:lnTo>
                  <a:lnTo>
                    <a:pt x="5244877" y="6817615"/>
                  </a:lnTo>
                  <a:cubicBezTo>
                    <a:pt x="5481027" y="6649287"/>
                    <a:pt x="5723665" y="6398593"/>
                    <a:pt x="6033853" y="6069135"/>
                  </a:cubicBezTo>
                  <a:cubicBezTo>
                    <a:pt x="6175680" y="5918484"/>
                    <a:pt x="6322395" y="5762660"/>
                    <a:pt x="6480248" y="5607082"/>
                  </a:cubicBezTo>
                  <a:cubicBezTo>
                    <a:pt x="6893276" y="5200077"/>
                    <a:pt x="7273697" y="5002920"/>
                    <a:pt x="7551502" y="4859004"/>
                  </a:cubicBezTo>
                  <a:cubicBezTo>
                    <a:pt x="7687884" y="4788339"/>
                    <a:pt x="7795540" y="4732559"/>
                    <a:pt x="7844227" y="4683074"/>
                  </a:cubicBezTo>
                  <a:cubicBezTo>
                    <a:pt x="7898759" y="4627636"/>
                    <a:pt x="7956165" y="4502313"/>
                    <a:pt x="8005810" y="4330239"/>
                  </a:cubicBezTo>
                  <a:cubicBezTo>
                    <a:pt x="8132968" y="3889611"/>
                    <a:pt x="8136446" y="3427460"/>
                    <a:pt x="8016191" y="2956574"/>
                  </a:cubicBezTo>
                  <a:cubicBezTo>
                    <a:pt x="7900876" y="2505064"/>
                    <a:pt x="7669287" y="2048671"/>
                    <a:pt x="7346424" y="1636739"/>
                  </a:cubicBezTo>
                  <a:cubicBezTo>
                    <a:pt x="6979764" y="1168830"/>
                    <a:pt x="6512706" y="773489"/>
                    <a:pt x="5995751" y="493319"/>
                  </a:cubicBezTo>
                  <a:cubicBezTo>
                    <a:pt x="5491195" y="219884"/>
                    <a:pt x="4972174" y="75383"/>
                    <a:pt x="4494836" y="75383"/>
                  </a:cubicBezTo>
                  <a:cubicBezTo>
                    <a:pt x="3554318" y="75383"/>
                    <a:pt x="2669191" y="437197"/>
                    <a:pt x="2002499" y="1094261"/>
                  </a:cubicBezTo>
                  <a:cubicBezTo>
                    <a:pt x="1676360" y="1415667"/>
                    <a:pt x="1420225" y="1790023"/>
                    <a:pt x="1241306" y="2206935"/>
                  </a:cubicBezTo>
                  <a:cubicBezTo>
                    <a:pt x="1055782" y="2639169"/>
                    <a:pt x="961736" y="3099027"/>
                    <a:pt x="961736" y="3573719"/>
                  </a:cubicBezTo>
                  <a:cubicBezTo>
                    <a:pt x="961736" y="4005124"/>
                    <a:pt x="1039805" y="4425841"/>
                    <a:pt x="1193878" y="4824208"/>
                  </a:cubicBezTo>
                  <a:cubicBezTo>
                    <a:pt x="1342457" y="5208423"/>
                    <a:pt x="1557214" y="5561306"/>
                    <a:pt x="1832096" y="5873050"/>
                  </a:cubicBezTo>
                  <a:cubicBezTo>
                    <a:pt x="2157126" y="6241599"/>
                    <a:pt x="2564661" y="6544656"/>
                    <a:pt x="3010752" y="6749475"/>
                  </a:cubicBezTo>
                  <a:cubicBezTo>
                    <a:pt x="3069003" y="6776219"/>
                    <a:pt x="3127773" y="6801314"/>
                    <a:pt x="3187037" y="6824756"/>
                  </a:cubicBezTo>
                  <a:lnTo>
                    <a:pt x="3278211" y="6858000"/>
                  </a:lnTo>
                  <a:lnTo>
                    <a:pt x="1480830" y="6858000"/>
                  </a:lnTo>
                  <a:lnTo>
                    <a:pt x="1427607" y="6811515"/>
                  </a:lnTo>
                  <a:cubicBezTo>
                    <a:pt x="1312870" y="6705919"/>
                    <a:pt x="1203751" y="6594470"/>
                    <a:pt x="1100739" y="6477651"/>
                  </a:cubicBezTo>
                  <a:cubicBezTo>
                    <a:pt x="415045" y="5700097"/>
                    <a:pt x="0" y="4684635"/>
                    <a:pt x="0" y="3573620"/>
                  </a:cubicBezTo>
                  <a:cubicBezTo>
                    <a:pt x="0" y="2121118"/>
                    <a:pt x="709459" y="831902"/>
                    <a:pt x="1805513" y="2413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E997B002-17FD-47B3-A06A-76802FE15CE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48217" y="36937"/>
              <a:ext cx="9088051" cy="6858000"/>
            </a:xfrm>
            <a:custGeom>
              <a:avLst/>
              <a:gdLst>
                <a:gd name="connsiteX0" fmla="*/ 5158786 w 9088051"/>
                <a:gd name="connsiteY0" fmla="*/ 0 h 6858000"/>
                <a:gd name="connsiteX1" fmla="*/ 6996771 w 9088051"/>
                <a:gd name="connsiteY1" fmla="*/ 0 h 6858000"/>
                <a:gd name="connsiteX2" fmla="*/ 7006955 w 9088051"/>
                <a:gd name="connsiteY2" fmla="*/ 6825 h 6858000"/>
                <a:gd name="connsiteX3" fmla="*/ 8954230 w 9088051"/>
                <a:gd name="connsiteY3" fmla="*/ 4580835 h 6858000"/>
                <a:gd name="connsiteX4" fmla="*/ 7184080 w 9088051"/>
                <a:gd name="connsiteY4" fmla="*/ 6259703 h 6858000"/>
                <a:gd name="connsiteX5" fmla="*/ 6885926 w 9088051"/>
                <a:gd name="connsiteY5" fmla="*/ 6564765 h 6858000"/>
                <a:gd name="connsiteX6" fmla="*/ 6608241 w 9088051"/>
                <a:gd name="connsiteY6" fmla="*/ 6858000 h 6858000"/>
                <a:gd name="connsiteX7" fmla="*/ 5462870 w 9088051"/>
                <a:gd name="connsiteY7" fmla="*/ 6858000 h 6858000"/>
                <a:gd name="connsiteX8" fmla="*/ 5529056 w 9088051"/>
                <a:gd name="connsiteY8" fmla="*/ 6804645 h 6858000"/>
                <a:gd name="connsiteX9" fmla="*/ 6167613 w 9088051"/>
                <a:gd name="connsiteY9" fmla="*/ 6173667 h 6858000"/>
                <a:gd name="connsiteX10" fmla="*/ 6610973 w 9088051"/>
                <a:gd name="connsiteY10" fmla="*/ 5715860 h 6858000"/>
                <a:gd name="connsiteX11" fmla="*/ 7646083 w 9088051"/>
                <a:gd name="connsiteY11" fmla="*/ 4995842 h 6858000"/>
                <a:gd name="connsiteX12" fmla="*/ 7980054 w 9088051"/>
                <a:gd name="connsiteY12" fmla="*/ 4790095 h 6858000"/>
                <a:gd name="connsiteX13" fmla="*/ 8180437 w 9088051"/>
                <a:gd name="connsiteY13" fmla="*/ 4371964 h 6858000"/>
                <a:gd name="connsiteX14" fmla="*/ 8192058 w 9088051"/>
                <a:gd name="connsiteY14" fmla="*/ 2919242 h 6858000"/>
                <a:gd name="connsiteX15" fmla="*/ 7492638 w 9088051"/>
                <a:gd name="connsiteY15" fmla="*/ 1542845 h 6858000"/>
                <a:gd name="connsiteX16" fmla="*/ 6089097 w 9088051"/>
                <a:gd name="connsiteY16" fmla="*/ 357847 h 6858000"/>
                <a:gd name="connsiteX17" fmla="*/ 5288639 w 9088051"/>
                <a:gd name="connsiteY17" fmla="*/ 31627 h 6858000"/>
                <a:gd name="connsiteX18" fmla="*/ 1844517 w 9088051"/>
                <a:gd name="connsiteY18" fmla="*/ 0 h 6858000"/>
                <a:gd name="connsiteX19" fmla="*/ 3734467 w 9088051"/>
                <a:gd name="connsiteY19" fmla="*/ 0 h 6858000"/>
                <a:gd name="connsiteX20" fmla="*/ 3603618 w 9088051"/>
                <a:gd name="connsiteY20" fmla="*/ 28853 h 6858000"/>
                <a:gd name="connsiteX21" fmla="*/ 1892878 w 9088051"/>
                <a:gd name="connsiteY21" fmla="*/ 985434 h 6858000"/>
                <a:gd name="connsiteX22" fmla="*/ 1096045 w 9088051"/>
                <a:gd name="connsiteY22" fmla="*/ 2147349 h 6858000"/>
                <a:gd name="connsiteX23" fmla="*/ 803453 w 9088051"/>
                <a:gd name="connsiteY23" fmla="*/ 3573669 h 6858000"/>
                <a:gd name="connsiteX24" fmla="*/ 1046377 w 9088051"/>
                <a:gd name="connsiteY24" fmla="*/ 4878573 h 6858000"/>
                <a:gd name="connsiteX25" fmla="*/ 1714473 w 9088051"/>
                <a:gd name="connsiteY25" fmla="*/ 5973776 h 6858000"/>
                <a:gd name="connsiteX26" fmla="*/ 2776083 w 9088051"/>
                <a:gd name="connsiteY26" fmla="*/ 6804641 h 6858000"/>
                <a:gd name="connsiteX27" fmla="*/ 2884836 w 9088051"/>
                <a:gd name="connsiteY27" fmla="*/ 6858000 h 6858000"/>
                <a:gd name="connsiteX28" fmla="*/ 1484505 w 9088051"/>
                <a:gd name="connsiteY28" fmla="*/ 6858000 h 6858000"/>
                <a:gd name="connsiteX29" fmla="*/ 1431151 w 9088051"/>
                <a:gd name="connsiteY29" fmla="*/ 6811515 h 6858000"/>
                <a:gd name="connsiteX30" fmla="*/ 1103471 w 9088051"/>
                <a:gd name="connsiteY30" fmla="*/ 6477651 h 6858000"/>
                <a:gd name="connsiteX31" fmla="*/ 0 w 9088051"/>
                <a:gd name="connsiteY31" fmla="*/ 3573620 h 6858000"/>
                <a:gd name="connsiteX32" fmla="*/ 1809994 w 9088051"/>
                <a:gd name="connsiteY32" fmla="*/ 24133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9088051" h="6858000">
                  <a:moveTo>
                    <a:pt x="5158786" y="0"/>
                  </a:moveTo>
                  <a:lnTo>
                    <a:pt x="6996771" y="0"/>
                  </a:lnTo>
                  <a:lnTo>
                    <a:pt x="7006955" y="6825"/>
                  </a:lnTo>
                  <a:cubicBezTo>
                    <a:pt x="8459794" y="1031353"/>
                    <a:pt x="9462596" y="2823601"/>
                    <a:pt x="8954230" y="4580835"/>
                  </a:cubicBezTo>
                  <a:cubicBezTo>
                    <a:pt x="8613842" y="5757293"/>
                    <a:pt x="7999457" y="5458140"/>
                    <a:pt x="7184080" y="6259703"/>
                  </a:cubicBezTo>
                  <a:cubicBezTo>
                    <a:pt x="7082152" y="6359905"/>
                    <a:pt x="6983303" y="6462297"/>
                    <a:pt x="6885926" y="6564765"/>
                  </a:cubicBezTo>
                  <a:lnTo>
                    <a:pt x="6608241" y="6858000"/>
                  </a:lnTo>
                  <a:lnTo>
                    <a:pt x="5462870" y="6858000"/>
                  </a:lnTo>
                  <a:lnTo>
                    <a:pt x="5529056" y="6804645"/>
                  </a:lnTo>
                  <a:cubicBezTo>
                    <a:pt x="5740217" y="6626505"/>
                    <a:pt x="5949382" y="6404876"/>
                    <a:pt x="6167613" y="6173667"/>
                  </a:cubicBezTo>
                  <a:cubicBezTo>
                    <a:pt x="6308782" y="6024091"/>
                    <a:pt x="6454799" y="5869390"/>
                    <a:pt x="6610973" y="5715860"/>
                  </a:cubicBezTo>
                  <a:cubicBezTo>
                    <a:pt x="7007847" y="5325741"/>
                    <a:pt x="7376733" y="5135074"/>
                    <a:pt x="7646083" y="4995842"/>
                  </a:cubicBezTo>
                  <a:cubicBezTo>
                    <a:pt x="7816858" y="4907561"/>
                    <a:pt x="7916545" y="4854514"/>
                    <a:pt x="7980054" y="4790095"/>
                  </a:cubicBezTo>
                  <a:cubicBezTo>
                    <a:pt x="8054629" y="4714405"/>
                    <a:pt x="8122031" y="4573758"/>
                    <a:pt x="8180437" y="4371964"/>
                  </a:cubicBezTo>
                  <a:cubicBezTo>
                    <a:pt x="8315441" y="3905228"/>
                    <a:pt x="8319381" y="3416431"/>
                    <a:pt x="8192058" y="2919242"/>
                  </a:cubicBezTo>
                  <a:cubicBezTo>
                    <a:pt x="8071251" y="2447381"/>
                    <a:pt x="7829388" y="1971467"/>
                    <a:pt x="7492638" y="1542845"/>
                  </a:cubicBezTo>
                  <a:cubicBezTo>
                    <a:pt x="7111829" y="1058099"/>
                    <a:pt x="6626484" y="648361"/>
                    <a:pt x="6089097" y="357847"/>
                  </a:cubicBezTo>
                  <a:cubicBezTo>
                    <a:pt x="5824244" y="214687"/>
                    <a:pt x="5554957" y="105262"/>
                    <a:pt x="5288639" y="31627"/>
                  </a:cubicBezTo>
                  <a:close/>
                  <a:moveTo>
                    <a:pt x="1844517" y="0"/>
                  </a:moveTo>
                  <a:lnTo>
                    <a:pt x="3734467" y="0"/>
                  </a:lnTo>
                  <a:lnTo>
                    <a:pt x="3603618" y="28853"/>
                  </a:lnTo>
                  <a:cubicBezTo>
                    <a:pt x="2962049" y="186733"/>
                    <a:pt x="2373277" y="513136"/>
                    <a:pt x="1892878" y="985434"/>
                  </a:cubicBezTo>
                  <a:cubicBezTo>
                    <a:pt x="1551428" y="1321091"/>
                    <a:pt x="1283341" y="1711990"/>
                    <a:pt x="1096045" y="2147349"/>
                  </a:cubicBezTo>
                  <a:cubicBezTo>
                    <a:pt x="901876" y="2598519"/>
                    <a:pt x="803453" y="3078432"/>
                    <a:pt x="803453" y="3573669"/>
                  </a:cubicBezTo>
                  <a:cubicBezTo>
                    <a:pt x="803453" y="4023717"/>
                    <a:pt x="885151" y="4462735"/>
                    <a:pt x="1046377" y="4878573"/>
                  </a:cubicBezTo>
                  <a:cubicBezTo>
                    <a:pt x="1201945" y="5279770"/>
                    <a:pt x="1426681" y="5648221"/>
                    <a:pt x="1714473" y="5973776"/>
                  </a:cubicBezTo>
                  <a:cubicBezTo>
                    <a:pt x="2012357" y="6310732"/>
                    <a:pt x="2376505" y="6595304"/>
                    <a:pt x="2776083" y="6804641"/>
                  </a:cubicBezTo>
                  <a:lnTo>
                    <a:pt x="2884836" y="6858000"/>
                  </a:lnTo>
                  <a:lnTo>
                    <a:pt x="1484505" y="6858000"/>
                  </a:lnTo>
                  <a:lnTo>
                    <a:pt x="1431151" y="6811515"/>
                  </a:lnTo>
                  <a:cubicBezTo>
                    <a:pt x="1316128" y="6705919"/>
                    <a:pt x="1206738" y="6594470"/>
                    <a:pt x="1103471" y="6477651"/>
                  </a:cubicBezTo>
                  <a:cubicBezTo>
                    <a:pt x="416075" y="5700097"/>
                    <a:pt x="0" y="4684635"/>
                    <a:pt x="0" y="3573620"/>
                  </a:cubicBezTo>
                  <a:cubicBezTo>
                    <a:pt x="0" y="2121118"/>
                    <a:pt x="711220" y="831902"/>
                    <a:pt x="1809994" y="2413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E401EA35-9D2E-43B7-860F-EBB8A6C3E08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29061" y="36937"/>
              <a:ext cx="9107210" cy="6858000"/>
            </a:xfrm>
            <a:custGeom>
              <a:avLst/>
              <a:gdLst>
                <a:gd name="connsiteX0" fmla="*/ 6184722 w 9107210"/>
                <a:gd name="connsiteY0" fmla="*/ 0 h 6858000"/>
                <a:gd name="connsiteX1" fmla="*/ 6985680 w 9107210"/>
                <a:gd name="connsiteY1" fmla="*/ 0 h 6858000"/>
                <a:gd name="connsiteX2" fmla="*/ 7324323 w 9107210"/>
                <a:gd name="connsiteY2" fmla="*/ 247136 h 6858000"/>
                <a:gd name="connsiteX3" fmla="*/ 7652712 w 9107210"/>
                <a:gd name="connsiteY3" fmla="*/ 528495 h 6858000"/>
                <a:gd name="connsiteX4" fmla="*/ 8236677 w 9107210"/>
                <a:gd name="connsiteY4" fmla="*/ 1166289 h 6858000"/>
                <a:gd name="connsiteX5" fmla="*/ 8704298 w 9107210"/>
                <a:gd name="connsiteY5" fmla="*/ 1897038 h 6858000"/>
                <a:gd name="connsiteX6" fmla="*/ 8885160 w 9107210"/>
                <a:gd name="connsiteY6" fmla="*/ 2294087 h 6858000"/>
                <a:gd name="connsiteX7" fmla="*/ 8924247 w 9107210"/>
                <a:gd name="connsiteY7" fmla="*/ 2396286 h 6858000"/>
                <a:gd name="connsiteX8" fmla="*/ 8960022 w 9107210"/>
                <a:gd name="connsiteY8" fmla="*/ 2499767 h 6858000"/>
                <a:gd name="connsiteX9" fmla="*/ 8991720 w 9107210"/>
                <a:gd name="connsiteY9" fmla="*/ 2604671 h 6858000"/>
                <a:gd name="connsiteX10" fmla="*/ 9019646 w 9107210"/>
                <a:gd name="connsiteY10" fmla="*/ 2710708 h 6858000"/>
                <a:gd name="connsiteX11" fmla="*/ 9105822 w 9107210"/>
                <a:gd name="connsiteY11" fmla="*/ 3582266 h 6858000"/>
                <a:gd name="connsiteX12" fmla="*/ 9057716 w 9107210"/>
                <a:gd name="connsiteY12" fmla="*/ 4017873 h 6858000"/>
                <a:gd name="connsiteX13" fmla="*/ 8945600 w 9107210"/>
                <a:gd name="connsiteY13" fmla="*/ 4439659 h 6858000"/>
                <a:gd name="connsiteX14" fmla="*/ 8796080 w 9107210"/>
                <a:gd name="connsiteY14" fmla="*/ 4847428 h 6858000"/>
                <a:gd name="connsiteX15" fmla="*/ 8702056 w 9107210"/>
                <a:gd name="connsiteY15" fmla="*/ 5050108 h 6858000"/>
                <a:gd name="connsiteX16" fmla="*/ 8581125 w 9107210"/>
                <a:gd name="connsiteY16" fmla="*/ 5247525 h 6858000"/>
                <a:gd name="connsiteX17" fmla="*/ 8426254 w 9107210"/>
                <a:gd name="connsiteY17" fmla="*/ 5429647 h 6858000"/>
                <a:gd name="connsiteX18" fmla="*/ 8337174 w 9107210"/>
                <a:gd name="connsiteY18" fmla="*/ 5510552 h 6858000"/>
                <a:gd name="connsiteX19" fmla="*/ 8243200 w 9107210"/>
                <a:gd name="connsiteY19" fmla="*/ 5582948 h 6858000"/>
                <a:gd name="connsiteX20" fmla="*/ 7868330 w 9107210"/>
                <a:gd name="connsiteY20" fmla="*/ 5811104 h 6858000"/>
                <a:gd name="connsiteX21" fmla="*/ 7538916 w 9107210"/>
                <a:gd name="connsiteY21" fmla="*/ 6018899 h 6858000"/>
                <a:gd name="connsiteX22" fmla="*/ 7391280 w 9107210"/>
                <a:gd name="connsiteY22" fmla="*/ 6134132 h 6858000"/>
                <a:gd name="connsiteX23" fmla="*/ 7252511 w 9107210"/>
                <a:gd name="connsiteY23" fmla="*/ 6259105 h 6858000"/>
                <a:gd name="connsiteX24" fmla="*/ 7185601 w 9107210"/>
                <a:gd name="connsiteY24" fmla="*/ 6325894 h 6858000"/>
                <a:gd name="connsiteX25" fmla="*/ 7116651 w 9107210"/>
                <a:gd name="connsiteY25" fmla="*/ 6397010 h 6858000"/>
                <a:gd name="connsiteX26" fmla="*/ 6978545 w 9107210"/>
                <a:gd name="connsiteY26" fmla="*/ 6541607 h 6858000"/>
                <a:gd name="connsiteX27" fmla="*/ 6693009 w 9107210"/>
                <a:gd name="connsiteY27" fmla="*/ 6832716 h 6858000"/>
                <a:gd name="connsiteX28" fmla="*/ 6667488 w 9107210"/>
                <a:gd name="connsiteY28" fmla="*/ 6858000 h 6858000"/>
                <a:gd name="connsiteX29" fmla="*/ 6056793 w 9107210"/>
                <a:gd name="connsiteY29" fmla="*/ 6858000 h 6858000"/>
                <a:gd name="connsiteX30" fmla="*/ 6077345 w 9107210"/>
                <a:gd name="connsiteY30" fmla="*/ 6835420 h 6858000"/>
                <a:gd name="connsiteX31" fmla="*/ 6208519 w 9107210"/>
                <a:gd name="connsiteY31" fmla="*/ 6683989 h 6858000"/>
                <a:gd name="connsiteX32" fmla="*/ 6340001 w 9107210"/>
                <a:gd name="connsiteY32" fmla="*/ 6529852 h 6858000"/>
                <a:gd name="connsiteX33" fmla="*/ 6611419 w 9107210"/>
                <a:gd name="connsiteY33" fmla="*/ 6219317 h 6858000"/>
                <a:gd name="connsiteX34" fmla="*/ 6757678 w 9107210"/>
                <a:gd name="connsiteY34" fmla="*/ 6068228 h 6858000"/>
                <a:gd name="connsiteX35" fmla="*/ 6833713 w 9107210"/>
                <a:gd name="connsiteY35" fmla="*/ 5994061 h 6858000"/>
                <a:gd name="connsiteX36" fmla="*/ 6915148 w 9107210"/>
                <a:gd name="connsiteY36" fmla="*/ 5918812 h 6858000"/>
                <a:gd name="connsiteX37" fmla="*/ 7276311 w 9107210"/>
                <a:gd name="connsiteY37" fmla="*/ 5650229 h 6858000"/>
                <a:gd name="connsiteX38" fmla="*/ 7664942 w 9107210"/>
                <a:gd name="connsiteY38" fmla="*/ 5445681 h 6858000"/>
                <a:gd name="connsiteX39" fmla="*/ 7848505 w 9107210"/>
                <a:gd name="connsiteY39" fmla="*/ 5358333 h 6858000"/>
                <a:gd name="connsiteX40" fmla="*/ 8011785 w 9107210"/>
                <a:gd name="connsiteY40" fmla="*/ 5267788 h 6858000"/>
                <a:gd name="connsiteX41" fmla="*/ 8260273 w 9107210"/>
                <a:gd name="connsiteY41" fmla="*/ 5034370 h 6858000"/>
                <a:gd name="connsiteX42" fmla="*/ 8417589 w 9107210"/>
                <a:gd name="connsiteY42" fmla="*/ 4714488 h 6858000"/>
                <a:gd name="connsiteX43" fmla="*/ 8495000 w 9107210"/>
                <a:gd name="connsiteY43" fmla="*/ 4346409 h 6858000"/>
                <a:gd name="connsiteX44" fmla="*/ 8508556 w 9107210"/>
                <a:gd name="connsiteY44" fmla="*/ 3971101 h 6858000"/>
                <a:gd name="connsiteX45" fmla="*/ 8483330 w 9107210"/>
                <a:gd name="connsiteY45" fmla="*/ 3600710 h 6858000"/>
                <a:gd name="connsiteX46" fmla="*/ 8425336 w 9107210"/>
                <a:gd name="connsiteY46" fmla="*/ 3236121 h 6858000"/>
                <a:gd name="connsiteX47" fmla="*/ 8334575 w 9107210"/>
                <a:gd name="connsiteY47" fmla="*/ 2877977 h 6858000"/>
                <a:gd name="connsiteX48" fmla="*/ 8087513 w 9107210"/>
                <a:gd name="connsiteY48" fmla="*/ 2174622 h 6858000"/>
                <a:gd name="connsiteX49" fmla="*/ 7723650 w 9107210"/>
                <a:gd name="connsiteY49" fmla="*/ 1507613 h 6858000"/>
                <a:gd name="connsiteX50" fmla="*/ 7501815 w 9107210"/>
                <a:gd name="connsiteY50" fmla="*/ 1192947 h 6858000"/>
                <a:gd name="connsiteX51" fmla="*/ 7254399 w 9107210"/>
                <a:gd name="connsiteY51" fmla="*/ 894361 h 6858000"/>
                <a:gd name="connsiteX52" fmla="*/ 6689339 w 9107210"/>
                <a:gd name="connsiteY52" fmla="*/ 354046 h 6858000"/>
                <a:gd name="connsiteX53" fmla="*/ 6206651 w 9107210"/>
                <a:gd name="connsiteY53" fmla="*/ 12626 h 6858000"/>
                <a:gd name="connsiteX54" fmla="*/ 1827105 w 9107210"/>
                <a:gd name="connsiteY54" fmla="*/ 0 h 6858000"/>
                <a:gd name="connsiteX55" fmla="*/ 2807607 w 9107210"/>
                <a:gd name="connsiteY55" fmla="*/ 0 h 6858000"/>
                <a:gd name="connsiteX56" fmla="*/ 2667958 w 9107210"/>
                <a:gd name="connsiteY56" fmla="*/ 88235 h 6858000"/>
                <a:gd name="connsiteX57" fmla="*/ 2354723 w 9107210"/>
                <a:gd name="connsiteY57" fmla="*/ 314947 h 6858000"/>
                <a:gd name="connsiteX58" fmla="*/ 2059963 w 9107210"/>
                <a:gd name="connsiteY58" fmla="*/ 561545 h 6858000"/>
                <a:gd name="connsiteX59" fmla="*/ 1780798 w 9107210"/>
                <a:gd name="connsiteY59" fmla="*/ 824425 h 6858000"/>
                <a:gd name="connsiteX60" fmla="*/ 954714 w 9107210"/>
                <a:gd name="connsiteY60" fmla="*/ 2094309 h 6858000"/>
                <a:gd name="connsiteX61" fmla="*/ 732676 w 9107210"/>
                <a:gd name="connsiteY61" fmla="*/ 2813646 h 6858000"/>
                <a:gd name="connsiteX62" fmla="*/ 673867 w 9107210"/>
                <a:gd name="connsiteY62" fmla="*/ 3183989 h 6858000"/>
                <a:gd name="connsiteX63" fmla="*/ 647621 w 9107210"/>
                <a:gd name="connsiteY63" fmla="*/ 3557281 h 6858000"/>
                <a:gd name="connsiteX64" fmla="*/ 653381 w 9107210"/>
                <a:gd name="connsiteY64" fmla="*/ 3931214 h 6858000"/>
                <a:gd name="connsiteX65" fmla="*/ 690428 w 9107210"/>
                <a:gd name="connsiteY65" fmla="*/ 4303719 h 6858000"/>
                <a:gd name="connsiteX66" fmla="*/ 871801 w 9107210"/>
                <a:gd name="connsiteY66" fmla="*/ 5033041 h 6858000"/>
                <a:gd name="connsiteX67" fmla="*/ 1197749 w 9107210"/>
                <a:gd name="connsiteY67" fmla="*/ 5718494 h 6858000"/>
                <a:gd name="connsiteX68" fmla="*/ 1411480 w 9107210"/>
                <a:gd name="connsiteY68" fmla="*/ 6036703 h 6858000"/>
                <a:gd name="connsiteX69" fmla="*/ 1530170 w 9107210"/>
                <a:gd name="connsiteY69" fmla="*/ 6188430 h 6858000"/>
                <a:gd name="connsiteX70" fmla="*/ 1657165 w 9107210"/>
                <a:gd name="connsiteY70" fmla="*/ 6335385 h 6858000"/>
                <a:gd name="connsiteX71" fmla="*/ 1931343 w 9107210"/>
                <a:gd name="connsiteY71" fmla="*/ 6612896 h 6858000"/>
                <a:gd name="connsiteX72" fmla="*/ 2220133 w 9107210"/>
                <a:gd name="connsiteY72" fmla="*/ 6858000 h 6858000"/>
                <a:gd name="connsiteX73" fmla="*/ 1539862 w 9107210"/>
                <a:gd name="connsiteY73" fmla="*/ 6858000 h 6858000"/>
                <a:gd name="connsiteX74" fmla="*/ 1307111 w 9107210"/>
                <a:gd name="connsiteY74" fmla="*/ 6648873 h 6858000"/>
                <a:gd name="connsiteX75" fmla="*/ 750258 w 9107210"/>
                <a:gd name="connsiteY75" fmla="*/ 5987570 h 6858000"/>
                <a:gd name="connsiteX76" fmla="*/ 335382 w 9107210"/>
                <a:gd name="connsiteY76" fmla="*/ 5229279 h 6858000"/>
                <a:gd name="connsiteX77" fmla="*/ 79351 w 9107210"/>
                <a:gd name="connsiteY77" fmla="*/ 4403854 h 6858000"/>
                <a:gd name="connsiteX78" fmla="*/ 16007 w 9107210"/>
                <a:gd name="connsiteY78" fmla="*/ 3975723 h 6858000"/>
                <a:gd name="connsiteX79" fmla="*/ 871 w 9107210"/>
                <a:gd name="connsiteY79" fmla="*/ 3543362 h 6858000"/>
                <a:gd name="connsiteX80" fmla="*/ 32519 w 9107210"/>
                <a:gd name="connsiteY80" fmla="*/ 3112085 h 6858000"/>
                <a:gd name="connsiteX81" fmla="*/ 108502 w 9107210"/>
                <a:gd name="connsiteY81" fmla="*/ 2686511 h 6858000"/>
                <a:gd name="connsiteX82" fmla="*/ 378239 w 9107210"/>
                <a:gd name="connsiteY82" fmla="*/ 1865955 h 6858000"/>
                <a:gd name="connsiteX83" fmla="*/ 1343701 w 9107210"/>
                <a:gd name="connsiteY83" fmla="*/ 431508 h 6858000"/>
                <a:gd name="connsiteX84" fmla="*/ 1661853 w 9107210"/>
                <a:gd name="connsiteY84" fmla="*/ 130268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9107210" h="6858000">
                  <a:moveTo>
                    <a:pt x="6184722" y="0"/>
                  </a:moveTo>
                  <a:lnTo>
                    <a:pt x="6985680" y="0"/>
                  </a:lnTo>
                  <a:lnTo>
                    <a:pt x="7324323" y="247136"/>
                  </a:lnTo>
                  <a:cubicBezTo>
                    <a:pt x="7437502" y="336500"/>
                    <a:pt x="7547171" y="430254"/>
                    <a:pt x="7652712" y="528495"/>
                  </a:cubicBezTo>
                  <a:cubicBezTo>
                    <a:pt x="7863743" y="724929"/>
                    <a:pt x="8060097" y="937593"/>
                    <a:pt x="8236677" y="1166289"/>
                  </a:cubicBezTo>
                  <a:cubicBezTo>
                    <a:pt x="8413818" y="1394594"/>
                    <a:pt x="8570168" y="1639471"/>
                    <a:pt x="8704298" y="1897038"/>
                  </a:cubicBezTo>
                  <a:cubicBezTo>
                    <a:pt x="8770803" y="2026141"/>
                    <a:pt x="8830836" y="2158786"/>
                    <a:pt x="8885160" y="2294087"/>
                  </a:cubicBezTo>
                  <a:cubicBezTo>
                    <a:pt x="8898360" y="2328071"/>
                    <a:pt x="8912169" y="2361810"/>
                    <a:pt x="8924247" y="2396286"/>
                  </a:cubicBezTo>
                  <a:lnTo>
                    <a:pt x="8960022" y="2499767"/>
                  </a:lnTo>
                  <a:lnTo>
                    <a:pt x="8991720" y="2604671"/>
                  </a:lnTo>
                  <a:cubicBezTo>
                    <a:pt x="9002116" y="2639690"/>
                    <a:pt x="9010474" y="2675346"/>
                    <a:pt x="9019646" y="2710708"/>
                  </a:cubicBezTo>
                  <a:cubicBezTo>
                    <a:pt x="9089055" y="2995079"/>
                    <a:pt x="9113620" y="3289927"/>
                    <a:pt x="9105822" y="3582266"/>
                  </a:cubicBezTo>
                  <a:cubicBezTo>
                    <a:pt x="9101796" y="3728484"/>
                    <a:pt x="9085744" y="3874458"/>
                    <a:pt x="9057716" y="4017873"/>
                  </a:cubicBezTo>
                  <a:cubicBezTo>
                    <a:pt x="9029534" y="4161336"/>
                    <a:pt x="8990497" y="4302046"/>
                    <a:pt x="8945600" y="4439659"/>
                  </a:cubicBezTo>
                  <a:cubicBezTo>
                    <a:pt x="8900857" y="4577566"/>
                    <a:pt x="8852901" y="4711784"/>
                    <a:pt x="8796080" y="4847428"/>
                  </a:cubicBezTo>
                  <a:cubicBezTo>
                    <a:pt x="8767695" y="4915152"/>
                    <a:pt x="8737016" y="4982926"/>
                    <a:pt x="8702056" y="5050108"/>
                  </a:cubicBezTo>
                  <a:cubicBezTo>
                    <a:pt x="8666485" y="5116997"/>
                    <a:pt x="8627347" y="5183687"/>
                    <a:pt x="8581125" y="5247525"/>
                  </a:cubicBezTo>
                  <a:cubicBezTo>
                    <a:pt x="8535565" y="5311660"/>
                    <a:pt x="8483534" y="5373185"/>
                    <a:pt x="8426254" y="5429647"/>
                  </a:cubicBezTo>
                  <a:cubicBezTo>
                    <a:pt x="8397512" y="5457779"/>
                    <a:pt x="8367801" y="5484879"/>
                    <a:pt x="8337174" y="5510552"/>
                  </a:cubicBezTo>
                  <a:cubicBezTo>
                    <a:pt x="8306444" y="5536077"/>
                    <a:pt x="8274899" y="5560029"/>
                    <a:pt x="8243200" y="5582948"/>
                  </a:cubicBezTo>
                  <a:cubicBezTo>
                    <a:pt x="8115543" y="5674574"/>
                    <a:pt x="7986203" y="5743233"/>
                    <a:pt x="7868330" y="5811104"/>
                  </a:cubicBezTo>
                  <a:cubicBezTo>
                    <a:pt x="7749844" y="5878385"/>
                    <a:pt x="7640685" y="5945126"/>
                    <a:pt x="7538916" y="6018899"/>
                  </a:cubicBezTo>
                  <a:cubicBezTo>
                    <a:pt x="7487749" y="6055392"/>
                    <a:pt x="7438777" y="6093950"/>
                    <a:pt x="7391280" y="6134132"/>
                  </a:cubicBezTo>
                  <a:cubicBezTo>
                    <a:pt x="7343427" y="6173921"/>
                    <a:pt x="7297511" y="6215922"/>
                    <a:pt x="7252511" y="6259105"/>
                  </a:cubicBezTo>
                  <a:cubicBezTo>
                    <a:pt x="7229784" y="6280990"/>
                    <a:pt x="7208635" y="6302433"/>
                    <a:pt x="7185601" y="6325894"/>
                  </a:cubicBezTo>
                  <a:lnTo>
                    <a:pt x="7116651" y="6397010"/>
                  </a:lnTo>
                  <a:lnTo>
                    <a:pt x="6978545" y="6541607"/>
                  </a:lnTo>
                  <a:cubicBezTo>
                    <a:pt x="6885693" y="6638397"/>
                    <a:pt x="6789885" y="6734943"/>
                    <a:pt x="6693009" y="6832716"/>
                  </a:cubicBezTo>
                  <a:lnTo>
                    <a:pt x="6667488" y="6858000"/>
                  </a:lnTo>
                  <a:lnTo>
                    <a:pt x="6056793" y="6858000"/>
                  </a:lnTo>
                  <a:lnTo>
                    <a:pt x="6077345" y="6835420"/>
                  </a:lnTo>
                  <a:cubicBezTo>
                    <a:pt x="6121427" y="6785747"/>
                    <a:pt x="6164948" y="6735090"/>
                    <a:pt x="6208519" y="6683989"/>
                  </a:cubicBezTo>
                  <a:lnTo>
                    <a:pt x="6340001" y="6529852"/>
                  </a:lnTo>
                  <a:cubicBezTo>
                    <a:pt x="6428315" y="6426667"/>
                    <a:pt x="6516733" y="6321417"/>
                    <a:pt x="6611419" y="6219317"/>
                  </a:cubicBezTo>
                  <a:cubicBezTo>
                    <a:pt x="6658864" y="6168363"/>
                    <a:pt x="6707584" y="6117950"/>
                    <a:pt x="6757678" y="6068228"/>
                  </a:cubicBezTo>
                  <a:lnTo>
                    <a:pt x="6833713" y="5994061"/>
                  </a:lnTo>
                  <a:cubicBezTo>
                    <a:pt x="6859346" y="5969422"/>
                    <a:pt x="6887579" y="5943404"/>
                    <a:pt x="6915148" y="5918812"/>
                  </a:cubicBezTo>
                  <a:cubicBezTo>
                    <a:pt x="7026295" y="5819219"/>
                    <a:pt x="7148602" y="5729117"/>
                    <a:pt x="7276311" y="5650229"/>
                  </a:cubicBezTo>
                  <a:cubicBezTo>
                    <a:pt x="7403918" y="5571046"/>
                    <a:pt x="7537794" y="5505190"/>
                    <a:pt x="7664942" y="5445681"/>
                  </a:cubicBezTo>
                  <a:cubicBezTo>
                    <a:pt x="7728491" y="5416024"/>
                    <a:pt x="7790410" y="5387449"/>
                    <a:pt x="7848505" y="5358333"/>
                  </a:cubicBezTo>
                  <a:cubicBezTo>
                    <a:pt x="7906805" y="5329315"/>
                    <a:pt x="7961843" y="5300101"/>
                    <a:pt x="8011785" y="5267788"/>
                  </a:cubicBezTo>
                  <a:cubicBezTo>
                    <a:pt x="8112281" y="5203950"/>
                    <a:pt x="8193615" y="5128111"/>
                    <a:pt x="8260273" y="5034370"/>
                  </a:cubicBezTo>
                  <a:cubicBezTo>
                    <a:pt x="8326370" y="4940776"/>
                    <a:pt x="8378657" y="4831640"/>
                    <a:pt x="8417589" y="4714488"/>
                  </a:cubicBezTo>
                  <a:cubicBezTo>
                    <a:pt x="8456372" y="4597485"/>
                    <a:pt x="8481140" y="4471332"/>
                    <a:pt x="8495000" y="4346409"/>
                  </a:cubicBezTo>
                  <a:cubicBezTo>
                    <a:pt x="8508404" y="4221044"/>
                    <a:pt x="8511359" y="4095482"/>
                    <a:pt x="8508556" y="3971101"/>
                  </a:cubicBezTo>
                  <a:cubicBezTo>
                    <a:pt x="8504530" y="3846571"/>
                    <a:pt x="8495663" y="3723222"/>
                    <a:pt x="8483330" y="3600710"/>
                  </a:cubicBezTo>
                  <a:cubicBezTo>
                    <a:pt x="8470793" y="3478148"/>
                    <a:pt x="8451888" y="3356421"/>
                    <a:pt x="8425336" y="3236121"/>
                  </a:cubicBezTo>
                  <a:cubicBezTo>
                    <a:pt x="8399091" y="3115774"/>
                    <a:pt x="8367801" y="2996655"/>
                    <a:pt x="8334575" y="2877977"/>
                  </a:cubicBezTo>
                  <a:cubicBezTo>
                    <a:pt x="8268222" y="2640772"/>
                    <a:pt x="8190100" y="2404057"/>
                    <a:pt x="8087513" y="2174622"/>
                  </a:cubicBezTo>
                  <a:cubicBezTo>
                    <a:pt x="7985081" y="1945237"/>
                    <a:pt x="7863233" y="1721900"/>
                    <a:pt x="7723650" y="1507613"/>
                  </a:cubicBezTo>
                  <a:cubicBezTo>
                    <a:pt x="7653527" y="1400692"/>
                    <a:pt x="7579684" y="1295589"/>
                    <a:pt x="7501815" y="1192947"/>
                  </a:cubicBezTo>
                  <a:cubicBezTo>
                    <a:pt x="7423844" y="1090353"/>
                    <a:pt x="7340778" y="991103"/>
                    <a:pt x="7254399" y="894361"/>
                  </a:cubicBezTo>
                  <a:cubicBezTo>
                    <a:pt x="7082047" y="700485"/>
                    <a:pt x="6893083" y="519052"/>
                    <a:pt x="6689339" y="354046"/>
                  </a:cubicBezTo>
                  <a:cubicBezTo>
                    <a:pt x="6536914" y="229775"/>
                    <a:pt x="6375602" y="115325"/>
                    <a:pt x="6206651" y="12626"/>
                  </a:cubicBezTo>
                  <a:close/>
                  <a:moveTo>
                    <a:pt x="1827105" y="0"/>
                  </a:moveTo>
                  <a:lnTo>
                    <a:pt x="2807607" y="0"/>
                  </a:lnTo>
                  <a:lnTo>
                    <a:pt x="2667958" y="88235"/>
                  </a:lnTo>
                  <a:cubicBezTo>
                    <a:pt x="2560098" y="159777"/>
                    <a:pt x="2455754" y="235690"/>
                    <a:pt x="2354723" y="314947"/>
                  </a:cubicBezTo>
                  <a:cubicBezTo>
                    <a:pt x="2253464" y="394030"/>
                    <a:pt x="2156943" y="478181"/>
                    <a:pt x="2059963" y="561545"/>
                  </a:cubicBezTo>
                  <a:cubicBezTo>
                    <a:pt x="1962831" y="644811"/>
                    <a:pt x="1868297" y="731322"/>
                    <a:pt x="1780798" y="824425"/>
                  </a:cubicBezTo>
                  <a:cubicBezTo>
                    <a:pt x="1429010" y="1195013"/>
                    <a:pt x="1148011" y="1628455"/>
                    <a:pt x="954714" y="2094309"/>
                  </a:cubicBezTo>
                  <a:cubicBezTo>
                    <a:pt x="857938" y="2327186"/>
                    <a:pt x="783229" y="2568326"/>
                    <a:pt x="732676" y="2813646"/>
                  </a:cubicBezTo>
                  <a:cubicBezTo>
                    <a:pt x="707552" y="2936307"/>
                    <a:pt x="688085" y="3059952"/>
                    <a:pt x="673867" y="3183989"/>
                  </a:cubicBezTo>
                  <a:cubicBezTo>
                    <a:pt x="660056" y="3308075"/>
                    <a:pt x="651341" y="3432605"/>
                    <a:pt x="647621" y="3557281"/>
                  </a:cubicBezTo>
                  <a:cubicBezTo>
                    <a:pt x="644411" y="3681958"/>
                    <a:pt x="645329" y="3806733"/>
                    <a:pt x="653381" y="3931214"/>
                  </a:cubicBezTo>
                  <a:cubicBezTo>
                    <a:pt x="659852" y="4055792"/>
                    <a:pt x="672949" y="4179977"/>
                    <a:pt x="690428" y="4303719"/>
                  </a:cubicBezTo>
                  <a:cubicBezTo>
                    <a:pt x="726408" y="4551057"/>
                    <a:pt x="786440" y="4795835"/>
                    <a:pt x="871801" y="5033041"/>
                  </a:cubicBezTo>
                  <a:cubicBezTo>
                    <a:pt x="957007" y="5270247"/>
                    <a:pt x="1065962" y="5500322"/>
                    <a:pt x="1197749" y="5718494"/>
                  </a:cubicBezTo>
                  <a:cubicBezTo>
                    <a:pt x="1263846" y="5827433"/>
                    <a:pt x="1334937" y="5933813"/>
                    <a:pt x="1411480" y="6036703"/>
                  </a:cubicBezTo>
                  <a:cubicBezTo>
                    <a:pt x="1449548" y="6088295"/>
                    <a:pt x="1489451" y="6138609"/>
                    <a:pt x="1530170" y="6188430"/>
                  </a:cubicBezTo>
                  <a:cubicBezTo>
                    <a:pt x="1571447" y="6238055"/>
                    <a:pt x="1613644" y="6287336"/>
                    <a:pt x="1657165" y="6335385"/>
                  </a:cubicBezTo>
                  <a:cubicBezTo>
                    <a:pt x="1744079" y="6431708"/>
                    <a:pt x="1835644" y="6524282"/>
                    <a:pt x="1931343" y="6612896"/>
                  </a:cubicBezTo>
                  <a:lnTo>
                    <a:pt x="2220133" y="6858000"/>
                  </a:lnTo>
                  <a:lnTo>
                    <a:pt x="1539862" y="6858000"/>
                  </a:lnTo>
                  <a:lnTo>
                    <a:pt x="1307111" y="6648873"/>
                  </a:lnTo>
                  <a:cubicBezTo>
                    <a:pt x="1101839" y="6448063"/>
                    <a:pt x="913180" y="6225465"/>
                    <a:pt x="750258" y="5987570"/>
                  </a:cubicBezTo>
                  <a:cubicBezTo>
                    <a:pt x="587232" y="5749281"/>
                    <a:pt x="448261" y="5494813"/>
                    <a:pt x="335382" y="5229279"/>
                  </a:cubicBezTo>
                  <a:cubicBezTo>
                    <a:pt x="222298" y="4963793"/>
                    <a:pt x="137040" y="4686652"/>
                    <a:pt x="79351" y="4403854"/>
                  </a:cubicBezTo>
                  <a:cubicBezTo>
                    <a:pt x="50150" y="4262456"/>
                    <a:pt x="29767" y="4119385"/>
                    <a:pt x="16007" y="3975723"/>
                  </a:cubicBezTo>
                  <a:cubicBezTo>
                    <a:pt x="3930" y="3831964"/>
                    <a:pt x="-2441" y="3687614"/>
                    <a:pt x="871" y="3543362"/>
                  </a:cubicBezTo>
                  <a:cubicBezTo>
                    <a:pt x="3522" y="3399160"/>
                    <a:pt x="14172" y="3255105"/>
                    <a:pt x="32519" y="3112085"/>
                  </a:cubicBezTo>
                  <a:cubicBezTo>
                    <a:pt x="50508" y="2969014"/>
                    <a:pt x="76090" y="2826925"/>
                    <a:pt x="108502" y="2686511"/>
                  </a:cubicBezTo>
                  <a:cubicBezTo>
                    <a:pt x="173019" y="2405533"/>
                    <a:pt x="263474" y="2130703"/>
                    <a:pt x="378239" y="1865955"/>
                  </a:cubicBezTo>
                  <a:cubicBezTo>
                    <a:pt x="607922" y="1336607"/>
                    <a:pt x="935706" y="848228"/>
                    <a:pt x="1343701" y="431508"/>
                  </a:cubicBezTo>
                  <a:cubicBezTo>
                    <a:pt x="1446133" y="327783"/>
                    <a:pt x="1550910" y="225926"/>
                    <a:pt x="1661853" y="1302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F8C44827-3D81-4FF9-B4A5-5650D1B20A2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18434" y="36937"/>
              <a:ext cx="9747620" cy="6858000"/>
            </a:xfrm>
            <a:custGeom>
              <a:avLst/>
              <a:gdLst>
                <a:gd name="connsiteX0" fmla="*/ 7235453 w 9747620"/>
                <a:gd name="connsiteY0" fmla="*/ 0 h 6858000"/>
                <a:gd name="connsiteX1" fmla="*/ 7548130 w 9747620"/>
                <a:gd name="connsiteY1" fmla="*/ 0 h 6858000"/>
                <a:gd name="connsiteX2" fmla="*/ 7710334 w 9747620"/>
                <a:gd name="connsiteY2" fmla="*/ 111973 h 6858000"/>
                <a:gd name="connsiteX3" fmla="*/ 7889188 w 9747620"/>
                <a:gd name="connsiteY3" fmla="*/ 251542 h 6858000"/>
                <a:gd name="connsiteX4" fmla="*/ 8061828 w 9747620"/>
                <a:gd name="connsiteY4" fmla="*/ 398586 h 6858000"/>
                <a:gd name="connsiteX5" fmla="*/ 8145637 w 9747620"/>
                <a:gd name="connsiteY5" fmla="*/ 474218 h 6858000"/>
                <a:gd name="connsiteX6" fmla="*/ 8187242 w 9747620"/>
                <a:gd name="connsiteY6" fmla="*/ 512753 h 6858000"/>
                <a:gd name="connsiteX7" fmla="*/ 8228402 w 9747620"/>
                <a:gd name="connsiteY7" fmla="*/ 551575 h 6858000"/>
                <a:gd name="connsiteX8" fmla="*/ 8389211 w 9747620"/>
                <a:gd name="connsiteY8" fmla="*/ 710937 h 6858000"/>
                <a:gd name="connsiteX9" fmla="*/ 8467206 w 9747620"/>
                <a:gd name="connsiteY9" fmla="*/ 793088 h 6858000"/>
                <a:gd name="connsiteX10" fmla="*/ 8486791 w 9747620"/>
                <a:gd name="connsiteY10" fmla="*/ 814223 h 6858000"/>
                <a:gd name="connsiteX11" fmla="*/ 8505979 w 9747620"/>
                <a:gd name="connsiteY11" fmla="*/ 835409 h 6858000"/>
                <a:gd name="connsiteX12" fmla="*/ 8543509 w 9747620"/>
                <a:gd name="connsiteY12" fmla="*/ 877346 h 6858000"/>
                <a:gd name="connsiteX13" fmla="*/ 8690549 w 9747620"/>
                <a:gd name="connsiteY13" fmla="*/ 1048978 h 6858000"/>
                <a:gd name="connsiteX14" fmla="*/ 8761732 w 9747620"/>
                <a:gd name="connsiteY14" fmla="*/ 1137502 h 6858000"/>
                <a:gd name="connsiteX15" fmla="*/ 8796379 w 9747620"/>
                <a:gd name="connsiteY15" fmla="*/ 1182077 h 6858000"/>
                <a:gd name="connsiteX16" fmla="*/ 8830678 w 9747620"/>
                <a:gd name="connsiteY16" fmla="*/ 1226986 h 6858000"/>
                <a:gd name="connsiteX17" fmla="*/ 8963353 w 9747620"/>
                <a:gd name="connsiteY17" fmla="*/ 1410936 h 6858000"/>
                <a:gd name="connsiteX18" fmla="*/ 9026483 w 9747620"/>
                <a:gd name="connsiteY18" fmla="*/ 1505499 h 6858000"/>
                <a:gd name="connsiteX19" fmla="*/ 9057004 w 9747620"/>
                <a:gd name="connsiteY19" fmla="*/ 1552613 h 6858000"/>
                <a:gd name="connsiteX20" fmla="*/ 9087278 w 9747620"/>
                <a:gd name="connsiteY20" fmla="*/ 1600542 h 6858000"/>
                <a:gd name="connsiteX21" fmla="*/ 9202851 w 9747620"/>
                <a:gd name="connsiteY21" fmla="*/ 1795515 h 6858000"/>
                <a:gd name="connsiteX22" fmla="*/ 9257332 w 9747620"/>
                <a:gd name="connsiteY22" fmla="*/ 1894920 h 6858000"/>
                <a:gd name="connsiteX23" fmla="*/ 9283778 w 9747620"/>
                <a:gd name="connsiteY23" fmla="*/ 1945436 h 6858000"/>
                <a:gd name="connsiteX24" fmla="*/ 9309428 w 9747620"/>
                <a:gd name="connsiteY24" fmla="*/ 1996193 h 6858000"/>
                <a:gd name="connsiteX25" fmla="*/ 9405714 w 9747620"/>
                <a:gd name="connsiteY25" fmla="*/ 2202191 h 6858000"/>
                <a:gd name="connsiteX26" fmla="*/ 9566524 w 9747620"/>
                <a:gd name="connsiteY26" fmla="*/ 2627653 h 6858000"/>
                <a:gd name="connsiteX27" fmla="*/ 9583573 w 9747620"/>
                <a:gd name="connsiteY27" fmla="*/ 2682195 h 6858000"/>
                <a:gd name="connsiteX28" fmla="*/ 9591974 w 9747620"/>
                <a:gd name="connsiteY28" fmla="*/ 2709707 h 6858000"/>
                <a:gd name="connsiteX29" fmla="*/ 9600027 w 9747620"/>
                <a:gd name="connsiteY29" fmla="*/ 2737650 h 6858000"/>
                <a:gd name="connsiteX30" fmla="*/ 9629803 w 9747620"/>
                <a:gd name="connsiteY30" fmla="*/ 2847694 h 6858000"/>
                <a:gd name="connsiteX31" fmla="*/ 9679909 w 9747620"/>
                <a:gd name="connsiteY31" fmla="*/ 3070131 h 6858000"/>
                <a:gd name="connsiteX32" fmla="*/ 9690498 w 9747620"/>
                <a:gd name="connsiteY32" fmla="*/ 3126159 h 6858000"/>
                <a:gd name="connsiteX33" fmla="*/ 9700390 w 9747620"/>
                <a:gd name="connsiteY33" fmla="*/ 3181805 h 6858000"/>
                <a:gd name="connsiteX34" fmla="*/ 9709685 w 9747620"/>
                <a:gd name="connsiteY34" fmla="*/ 3243392 h 6858000"/>
                <a:gd name="connsiteX35" fmla="*/ 9713016 w 9747620"/>
                <a:gd name="connsiteY35" fmla="*/ 3267597 h 6858000"/>
                <a:gd name="connsiteX36" fmla="*/ 9716844 w 9747620"/>
                <a:gd name="connsiteY36" fmla="*/ 3294437 h 6858000"/>
                <a:gd name="connsiteX37" fmla="*/ 9720820 w 9747620"/>
                <a:gd name="connsiteY37" fmla="*/ 3324488 h 6858000"/>
                <a:gd name="connsiteX38" fmla="*/ 9722709 w 9747620"/>
                <a:gd name="connsiteY38" fmla="*/ 3340737 h 6858000"/>
                <a:gd name="connsiteX39" fmla="*/ 9724301 w 9747620"/>
                <a:gd name="connsiteY39" fmla="*/ 3356361 h 6858000"/>
                <a:gd name="connsiteX40" fmla="*/ 9730166 w 9747620"/>
                <a:gd name="connsiteY40" fmla="*/ 3412197 h 6858000"/>
                <a:gd name="connsiteX41" fmla="*/ 9735783 w 9747620"/>
                <a:gd name="connsiteY41" fmla="*/ 3468083 h 6858000"/>
                <a:gd name="connsiteX42" fmla="*/ 9739760 w 9747620"/>
                <a:gd name="connsiteY42" fmla="*/ 3524399 h 6858000"/>
                <a:gd name="connsiteX43" fmla="*/ 9741748 w 9747620"/>
                <a:gd name="connsiteY43" fmla="*/ 3552580 h 6858000"/>
                <a:gd name="connsiteX44" fmla="*/ 9742742 w 9747620"/>
                <a:gd name="connsiteY44" fmla="*/ 3566672 h 6858000"/>
                <a:gd name="connsiteX45" fmla="*/ 9743488 w 9747620"/>
                <a:gd name="connsiteY45" fmla="*/ 3581865 h 6858000"/>
                <a:gd name="connsiteX46" fmla="*/ 9744731 w 9747620"/>
                <a:gd name="connsiteY46" fmla="*/ 3611341 h 6858000"/>
                <a:gd name="connsiteX47" fmla="*/ 9745725 w 9747620"/>
                <a:gd name="connsiteY47" fmla="*/ 3639715 h 6858000"/>
                <a:gd name="connsiteX48" fmla="*/ 9747613 w 9747620"/>
                <a:gd name="connsiteY48" fmla="*/ 3753786 h 6858000"/>
                <a:gd name="connsiteX49" fmla="*/ 9740405 w 9747620"/>
                <a:gd name="connsiteY49" fmla="*/ 3984609 h 6858000"/>
                <a:gd name="connsiteX50" fmla="*/ 9736329 w 9747620"/>
                <a:gd name="connsiteY50" fmla="*/ 4038434 h 6858000"/>
                <a:gd name="connsiteX51" fmla="*/ 9731408 w 9747620"/>
                <a:gd name="connsiteY51" fmla="*/ 4099446 h 6858000"/>
                <a:gd name="connsiteX52" fmla="*/ 9717987 w 9747620"/>
                <a:gd name="connsiteY52" fmla="*/ 4213325 h 6858000"/>
                <a:gd name="connsiteX53" fmla="*/ 9716297 w 9747620"/>
                <a:gd name="connsiteY53" fmla="*/ 4227129 h 6858000"/>
                <a:gd name="connsiteX54" fmla="*/ 9714110 w 9747620"/>
                <a:gd name="connsiteY54" fmla="*/ 4240981 h 6858000"/>
                <a:gd name="connsiteX55" fmla="*/ 9709785 w 9747620"/>
                <a:gd name="connsiteY55" fmla="*/ 4268731 h 6858000"/>
                <a:gd name="connsiteX56" fmla="*/ 9701086 w 9747620"/>
                <a:gd name="connsiteY56" fmla="*/ 4324185 h 6858000"/>
                <a:gd name="connsiteX57" fmla="*/ 9698699 w 9747620"/>
                <a:gd name="connsiteY57" fmla="*/ 4338994 h 6858000"/>
                <a:gd name="connsiteX58" fmla="*/ 9695966 w 9747620"/>
                <a:gd name="connsiteY58" fmla="*/ 4355050 h 6858000"/>
                <a:gd name="connsiteX59" fmla="*/ 9690299 w 9747620"/>
                <a:gd name="connsiteY59" fmla="*/ 4385054 h 6858000"/>
                <a:gd name="connsiteX60" fmla="*/ 9679909 w 9747620"/>
                <a:gd name="connsiteY60" fmla="*/ 4437919 h 6858000"/>
                <a:gd name="connsiteX61" fmla="*/ 9673647 w 9747620"/>
                <a:gd name="connsiteY61" fmla="*/ 4468162 h 6858000"/>
                <a:gd name="connsiteX62" fmla="*/ 9667532 w 9747620"/>
                <a:gd name="connsiteY62" fmla="*/ 4496296 h 6858000"/>
                <a:gd name="connsiteX63" fmla="*/ 9654658 w 9747620"/>
                <a:gd name="connsiteY63" fmla="*/ 4552277 h 6858000"/>
                <a:gd name="connsiteX64" fmla="*/ 9625876 w 9747620"/>
                <a:gd name="connsiteY64" fmla="*/ 4664478 h 6858000"/>
                <a:gd name="connsiteX65" fmla="*/ 9552803 w 9747620"/>
                <a:gd name="connsiteY65" fmla="*/ 4888737 h 6858000"/>
                <a:gd name="connsiteX66" fmla="*/ 9452639 w 9747620"/>
                <a:gd name="connsiteY66" fmla="*/ 5110934 h 6858000"/>
                <a:gd name="connsiteX67" fmla="*/ 9388017 w 9747620"/>
                <a:gd name="connsiteY67" fmla="*/ 5220020 h 6858000"/>
                <a:gd name="connsiteX68" fmla="*/ 9370073 w 9747620"/>
                <a:gd name="connsiteY68" fmla="*/ 5246811 h 6858000"/>
                <a:gd name="connsiteX69" fmla="*/ 9360926 w 9747620"/>
                <a:gd name="connsiteY69" fmla="*/ 5260040 h 6858000"/>
                <a:gd name="connsiteX70" fmla="*/ 9351829 w 9747620"/>
                <a:gd name="connsiteY70" fmla="*/ 5272646 h 6858000"/>
                <a:gd name="connsiteX71" fmla="*/ 9313305 w 9747620"/>
                <a:gd name="connsiteY71" fmla="*/ 5323881 h 6858000"/>
                <a:gd name="connsiteX72" fmla="*/ 9130375 w 9747620"/>
                <a:gd name="connsiteY72" fmla="*/ 5510802 h 6858000"/>
                <a:gd name="connsiteX73" fmla="*/ 9028422 w 9747620"/>
                <a:gd name="connsiteY73" fmla="*/ 5588878 h 6858000"/>
                <a:gd name="connsiteX74" fmla="*/ 9002424 w 9747620"/>
                <a:gd name="connsiteY74" fmla="*/ 5606707 h 6858000"/>
                <a:gd name="connsiteX75" fmla="*/ 8976525 w 9747620"/>
                <a:gd name="connsiteY75" fmla="*/ 5623866 h 6858000"/>
                <a:gd name="connsiteX76" fmla="*/ 8924181 w 9747620"/>
                <a:gd name="connsiteY76" fmla="*/ 5656793 h 6858000"/>
                <a:gd name="connsiteX77" fmla="*/ 8717291 w 9747620"/>
                <a:gd name="connsiteY77" fmla="*/ 5771582 h 6858000"/>
                <a:gd name="connsiteX78" fmla="*/ 8617129 w 9747620"/>
                <a:gd name="connsiteY78" fmla="*/ 5823105 h 6858000"/>
                <a:gd name="connsiteX79" fmla="*/ 8518207 w 9747620"/>
                <a:gd name="connsiteY79" fmla="*/ 5873671 h 6858000"/>
                <a:gd name="connsiteX80" fmla="*/ 8150558 w 9747620"/>
                <a:gd name="connsiteY80" fmla="*/ 6086761 h 6858000"/>
                <a:gd name="connsiteX81" fmla="*/ 7979410 w 9747620"/>
                <a:gd name="connsiteY81" fmla="*/ 6207158 h 6858000"/>
                <a:gd name="connsiteX82" fmla="*/ 7938300 w 9747620"/>
                <a:gd name="connsiteY82" fmla="*/ 6238887 h 6858000"/>
                <a:gd name="connsiteX83" fmla="*/ 7897936 w 9747620"/>
                <a:gd name="connsiteY83" fmla="*/ 6271286 h 6858000"/>
                <a:gd name="connsiteX84" fmla="*/ 7858367 w 9747620"/>
                <a:gd name="connsiteY84" fmla="*/ 6304357 h 6858000"/>
                <a:gd name="connsiteX85" fmla="*/ 7819048 w 9747620"/>
                <a:gd name="connsiteY85" fmla="*/ 6338770 h 6858000"/>
                <a:gd name="connsiteX86" fmla="*/ 7778882 w 9747620"/>
                <a:gd name="connsiteY86" fmla="*/ 6374477 h 6858000"/>
                <a:gd name="connsiteX87" fmla="*/ 7739563 w 9747620"/>
                <a:gd name="connsiteY87" fmla="*/ 6410328 h 6858000"/>
                <a:gd name="connsiteX88" fmla="*/ 7660824 w 9747620"/>
                <a:gd name="connsiteY88" fmla="*/ 6484138 h 6858000"/>
                <a:gd name="connsiteX89" fmla="*/ 7502302 w 9747620"/>
                <a:gd name="connsiteY89" fmla="*/ 6636360 h 6858000"/>
                <a:gd name="connsiteX90" fmla="*/ 7273394 w 9747620"/>
                <a:gd name="connsiteY90" fmla="*/ 6858000 h 6858000"/>
                <a:gd name="connsiteX91" fmla="*/ 6780690 w 9747620"/>
                <a:gd name="connsiteY91" fmla="*/ 6858000 h 6858000"/>
                <a:gd name="connsiteX92" fmla="*/ 6854939 w 9747620"/>
                <a:gd name="connsiteY92" fmla="*/ 6783597 h 6858000"/>
                <a:gd name="connsiteX93" fmla="*/ 6932087 w 9747620"/>
                <a:gd name="connsiteY93" fmla="*/ 6705809 h 6858000"/>
                <a:gd name="connsiteX94" fmla="*/ 7241130 w 9747620"/>
                <a:gd name="connsiteY94" fmla="*/ 6390965 h 6858000"/>
                <a:gd name="connsiteX95" fmla="*/ 7397564 w 9747620"/>
                <a:gd name="connsiteY95" fmla="*/ 6233087 h 6858000"/>
                <a:gd name="connsiteX96" fmla="*/ 7478142 w 9747620"/>
                <a:gd name="connsiteY96" fmla="*/ 6153670 h 6858000"/>
                <a:gd name="connsiteX97" fmla="*/ 7519600 w 9747620"/>
                <a:gd name="connsiteY97" fmla="*/ 6113937 h 6858000"/>
                <a:gd name="connsiteX98" fmla="*/ 7561207 w 9747620"/>
                <a:gd name="connsiteY98" fmla="*/ 6075067 h 6858000"/>
                <a:gd name="connsiteX99" fmla="*/ 7604204 w 9747620"/>
                <a:gd name="connsiteY99" fmla="*/ 6035526 h 6858000"/>
                <a:gd name="connsiteX100" fmla="*/ 7648644 w 9747620"/>
                <a:gd name="connsiteY100" fmla="*/ 5996416 h 6858000"/>
                <a:gd name="connsiteX101" fmla="*/ 7693830 w 9747620"/>
                <a:gd name="connsiteY101" fmla="*/ 5958264 h 6858000"/>
                <a:gd name="connsiteX102" fmla="*/ 7739662 w 9747620"/>
                <a:gd name="connsiteY102" fmla="*/ 5921073 h 6858000"/>
                <a:gd name="connsiteX103" fmla="*/ 7928458 w 9747620"/>
                <a:gd name="connsiteY103" fmla="*/ 5781025 h 6858000"/>
                <a:gd name="connsiteX104" fmla="*/ 8325882 w 9747620"/>
                <a:gd name="connsiteY104" fmla="*/ 5537450 h 6858000"/>
                <a:gd name="connsiteX105" fmla="*/ 8424555 w 9747620"/>
                <a:gd name="connsiteY105" fmla="*/ 5484106 h 6858000"/>
                <a:gd name="connsiteX106" fmla="*/ 8521737 w 9747620"/>
                <a:gd name="connsiteY106" fmla="*/ 5431289 h 6858000"/>
                <a:gd name="connsiteX107" fmla="*/ 8702677 w 9747620"/>
                <a:gd name="connsiteY107" fmla="*/ 5325942 h 6858000"/>
                <a:gd name="connsiteX108" fmla="*/ 8743986 w 9747620"/>
                <a:gd name="connsiteY108" fmla="*/ 5298717 h 6858000"/>
                <a:gd name="connsiteX109" fmla="*/ 8764167 w 9747620"/>
                <a:gd name="connsiteY109" fmla="*/ 5284723 h 6858000"/>
                <a:gd name="connsiteX110" fmla="*/ 8783704 w 9747620"/>
                <a:gd name="connsiteY110" fmla="*/ 5270679 h 6858000"/>
                <a:gd name="connsiteX111" fmla="*/ 8856776 w 9747620"/>
                <a:gd name="connsiteY111" fmla="*/ 5212399 h 6858000"/>
                <a:gd name="connsiteX112" fmla="*/ 8979856 w 9747620"/>
                <a:gd name="connsiteY112" fmla="*/ 5082081 h 6858000"/>
                <a:gd name="connsiteX113" fmla="*/ 9006699 w 9747620"/>
                <a:gd name="connsiteY113" fmla="*/ 5044984 h 6858000"/>
                <a:gd name="connsiteX114" fmla="*/ 9013509 w 9747620"/>
                <a:gd name="connsiteY114" fmla="*/ 5035254 h 6858000"/>
                <a:gd name="connsiteX115" fmla="*/ 9019773 w 9747620"/>
                <a:gd name="connsiteY115" fmla="*/ 5025812 h 6858000"/>
                <a:gd name="connsiteX116" fmla="*/ 9032050 w 9747620"/>
                <a:gd name="connsiteY116" fmla="*/ 5006833 h 6858000"/>
                <a:gd name="connsiteX117" fmla="*/ 9077733 w 9747620"/>
                <a:gd name="connsiteY117" fmla="*/ 4926839 h 6858000"/>
                <a:gd name="connsiteX118" fmla="*/ 9154285 w 9747620"/>
                <a:gd name="connsiteY118" fmla="*/ 4750223 h 6858000"/>
                <a:gd name="connsiteX119" fmla="*/ 9213936 w 9747620"/>
                <a:gd name="connsiteY119" fmla="*/ 4559945 h 6858000"/>
                <a:gd name="connsiteX120" fmla="*/ 9238592 w 9747620"/>
                <a:gd name="connsiteY120" fmla="*/ 4461357 h 6858000"/>
                <a:gd name="connsiteX121" fmla="*/ 9249776 w 9747620"/>
                <a:gd name="connsiteY121" fmla="*/ 4411319 h 6858000"/>
                <a:gd name="connsiteX122" fmla="*/ 9255046 w 9747620"/>
                <a:gd name="connsiteY122" fmla="*/ 4386299 h 6858000"/>
                <a:gd name="connsiteX123" fmla="*/ 9259718 w 9747620"/>
                <a:gd name="connsiteY123" fmla="*/ 4363342 h 6858000"/>
                <a:gd name="connsiteX124" fmla="*/ 9269959 w 9747620"/>
                <a:gd name="connsiteY124" fmla="*/ 4309566 h 6858000"/>
                <a:gd name="connsiteX125" fmla="*/ 9274233 w 9747620"/>
                <a:gd name="connsiteY125" fmla="*/ 4286176 h 6858000"/>
                <a:gd name="connsiteX126" fmla="*/ 9276022 w 9747620"/>
                <a:gd name="connsiteY126" fmla="*/ 4275489 h 6858000"/>
                <a:gd name="connsiteX127" fmla="*/ 9277861 w 9747620"/>
                <a:gd name="connsiteY127" fmla="*/ 4263506 h 6858000"/>
                <a:gd name="connsiteX128" fmla="*/ 9286014 w 9747620"/>
                <a:gd name="connsiteY128" fmla="*/ 4211696 h 6858000"/>
                <a:gd name="connsiteX129" fmla="*/ 9290092 w 9747620"/>
                <a:gd name="connsiteY129" fmla="*/ 4185767 h 6858000"/>
                <a:gd name="connsiteX130" fmla="*/ 9292128 w 9747620"/>
                <a:gd name="connsiteY130" fmla="*/ 4172826 h 6858000"/>
                <a:gd name="connsiteX131" fmla="*/ 9293720 w 9747620"/>
                <a:gd name="connsiteY131" fmla="*/ 4159693 h 6858000"/>
                <a:gd name="connsiteX132" fmla="*/ 9305650 w 9747620"/>
                <a:gd name="connsiteY132" fmla="*/ 4057941 h 6858000"/>
                <a:gd name="connsiteX133" fmla="*/ 9309378 w 9747620"/>
                <a:gd name="connsiteY133" fmla="*/ 4010779 h 6858000"/>
                <a:gd name="connsiteX134" fmla="*/ 9313454 w 9747620"/>
                <a:gd name="connsiteY134" fmla="*/ 3956428 h 6858000"/>
                <a:gd name="connsiteX135" fmla="*/ 9320811 w 9747620"/>
                <a:gd name="connsiteY135" fmla="*/ 3753546 h 6858000"/>
                <a:gd name="connsiteX136" fmla="*/ 9319617 w 9747620"/>
                <a:gd name="connsiteY136" fmla="*/ 3650643 h 6858000"/>
                <a:gd name="connsiteX137" fmla="*/ 9318176 w 9747620"/>
                <a:gd name="connsiteY137" fmla="*/ 3600030 h 6858000"/>
                <a:gd name="connsiteX138" fmla="*/ 9317778 w 9747620"/>
                <a:gd name="connsiteY138" fmla="*/ 3588096 h 6858000"/>
                <a:gd name="connsiteX139" fmla="*/ 9316983 w 9747620"/>
                <a:gd name="connsiteY139" fmla="*/ 3575107 h 6858000"/>
                <a:gd name="connsiteX140" fmla="*/ 9315443 w 9747620"/>
                <a:gd name="connsiteY140" fmla="*/ 3549130 h 6858000"/>
                <a:gd name="connsiteX141" fmla="*/ 9312311 w 9747620"/>
                <a:gd name="connsiteY141" fmla="*/ 3497176 h 6858000"/>
                <a:gd name="connsiteX142" fmla="*/ 9307587 w 9747620"/>
                <a:gd name="connsiteY142" fmla="*/ 3445029 h 6858000"/>
                <a:gd name="connsiteX143" fmla="*/ 9302618 w 9747620"/>
                <a:gd name="connsiteY143" fmla="*/ 3392835 h 6858000"/>
                <a:gd name="connsiteX144" fmla="*/ 9301574 w 9747620"/>
                <a:gd name="connsiteY144" fmla="*/ 3381476 h 6858000"/>
                <a:gd name="connsiteX145" fmla="*/ 9300430 w 9747620"/>
                <a:gd name="connsiteY145" fmla="*/ 3370740 h 6858000"/>
                <a:gd name="connsiteX146" fmla="*/ 9297547 w 9747620"/>
                <a:gd name="connsiteY146" fmla="*/ 3346966 h 6858000"/>
                <a:gd name="connsiteX147" fmla="*/ 9294017 w 9747620"/>
                <a:gd name="connsiteY147" fmla="*/ 3320030 h 6858000"/>
                <a:gd name="connsiteX148" fmla="*/ 9290439 w 9747620"/>
                <a:gd name="connsiteY148" fmla="*/ 3290410 h 6858000"/>
                <a:gd name="connsiteX149" fmla="*/ 9284275 w 9747620"/>
                <a:gd name="connsiteY149" fmla="*/ 3244544 h 6858000"/>
                <a:gd name="connsiteX150" fmla="*/ 9275974 w 9747620"/>
                <a:gd name="connsiteY150" fmla="*/ 3193116 h 6858000"/>
                <a:gd name="connsiteX151" fmla="*/ 9267224 w 9747620"/>
                <a:gd name="connsiteY151" fmla="*/ 3142264 h 6858000"/>
                <a:gd name="connsiteX152" fmla="*/ 9225320 w 9747620"/>
                <a:gd name="connsiteY152" fmla="*/ 2939909 h 6858000"/>
                <a:gd name="connsiteX153" fmla="*/ 9200466 w 9747620"/>
                <a:gd name="connsiteY153" fmla="*/ 2839449 h 6858000"/>
                <a:gd name="connsiteX154" fmla="*/ 9193953 w 9747620"/>
                <a:gd name="connsiteY154" fmla="*/ 2814958 h 6858000"/>
                <a:gd name="connsiteX155" fmla="*/ 9186993 w 9747620"/>
                <a:gd name="connsiteY155" fmla="*/ 2790276 h 6858000"/>
                <a:gd name="connsiteX156" fmla="*/ 9172628 w 9747620"/>
                <a:gd name="connsiteY156" fmla="*/ 2740621 h 6858000"/>
                <a:gd name="connsiteX157" fmla="*/ 9035082 w 9747620"/>
                <a:gd name="connsiteY157" fmla="*/ 2347463 h 6858000"/>
                <a:gd name="connsiteX158" fmla="*/ 8952118 w 9747620"/>
                <a:gd name="connsiteY158" fmla="*/ 2155413 h 6858000"/>
                <a:gd name="connsiteX159" fmla="*/ 8929948 w 9747620"/>
                <a:gd name="connsiteY159" fmla="*/ 2107915 h 6858000"/>
                <a:gd name="connsiteX160" fmla="*/ 8907429 w 9747620"/>
                <a:gd name="connsiteY160" fmla="*/ 2060753 h 6858000"/>
                <a:gd name="connsiteX161" fmla="*/ 8860404 w 9747620"/>
                <a:gd name="connsiteY161" fmla="*/ 1966478 h 6858000"/>
                <a:gd name="connsiteX162" fmla="*/ 8760788 w 9747620"/>
                <a:gd name="connsiteY162" fmla="*/ 1780274 h 6858000"/>
                <a:gd name="connsiteX163" fmla="*/ 8734740 w 9747620"/>
                <a:gd name="connsiteY163" fmla="*/ 1734311 h 6858000"/>
                <a:gd name="connsiteX164" fmla="*/ 8708046 w 9747620"/>
                <a:gd name="connsiteY164" fmla="*/ 1687963 h 6858000"/>
                <a:gd name="connsiteX165" fmla="*/ 8654062 w 9747620"/>
                <a:gd name="connsiteY165" fmla="*/ 1597234 h 6858000"/>
                <a:gd name="connsiteX166" fmla="*/ 8540278 w 9747620"/>
                <a:gd name="connsiteY166" fmla="*/ 1418077 h 6858000"/>
                <a:gd name="connsiteX167" fmla="*/ 8510701 w 9747620"/>
                <a:gd name="connsiteY167" fmla="*/ 1373695 h 6858000"/>
                <a:gd name="connsiteX168" fmla="*/ 8480676 w 9747620"/>
                <a:gd name="connsiteY168" fmla="*/ 1329457 h 6858000"/>
                <a:gd name="connsiteX169" fmla="*/ 8419782 w 9747620"/>
                <a:gd name="connsiteY169" fmla="*/ 1242275 h 6858000"/>
                <a:gd name="connsiteX170" fmla="*/ 8292478 w 9747620"/>
                <a:gd name="connsiteY170" fmla="*/ 1069875 h 6858000"/>
                <a:gd name="connsiteX171" fmla="*/ 8259620 w 9747620"/>
                <a:gd name="connsiteY171" fmla="*/ 1027123 h 6858000"/>
                <a:gd name="connsiteX172" fmla="*/ 8243416 w 9747620"/>
                <a:gd name="connsiteY172" fmla="*/ 1006130 h 6858000"/>
                <a:gd name="connsiteX173" fmla="*/ 8227110 w 9747620"/>
                <a:gd name="connsiteY173" fmla="*/ 985473 h 6858000"/>
                <a:gd name="connsiteX174" fmla="*/ 8159604 w 9747620"/>
                <a:gd name="connsiteY174" fmla="*/ 902029 h 6858000"/>
                <a:gd name="connsiteX175" fmla="*/ 8020022 w 9747620"/>
                <a:gd name="connsiteY175" fmla="*/ 738209 h 6858000"/>
                <a:gd name="connsiteX176" fmla="*/ 7984182 w 9747620"/>
                <a:gd name="connsiteY176" fmla="*/ 697901 h 6858000"/>
                <a:gd name="connsiteX177" fmla="*/ 7948043 w 9747620"/>
                <a:gd name="connsiteY177" fmla="*/ 657976 h 6858000"/>
                <a:gd name="connsiteX178" fmla="*/ 7874324 w 9747620"/>
                <a:gd name="connsiteY178" fmla="*/ 578607 h 6858000"/>
                <a:gd name="connsiteX179" fmla="*/ 7723308 w 9747620"/>
                <a:gd name="connsiteY179" fmla="*/ 424085 h 6858000"/>
                <a:gd name="connsiteX180" fmla="*/ 7565532 w 9747620"/>
                <a:gd name="connsiteY180" fmla="*/ 275602 h 6858000"/>
                <a:gd name="connsiteX181" fmla="*/ 1832515 w 9747620"/>
                <a:gd name="connsiteY181" fmla="*/ 0 h 6858000"/>
                <a:gd name="connsiteX182" fmla="*/ 2158449 w 9747620"/>
                <a:gd name="connsiteY182" fmla="*/ 0 h 6858000"/>
                <a:gd name="connsiteX183" fmla="*/ 2108797 w 9747620"/>
                <a:gd name="connsiteY183" fmla="*/ 37845 h 6858000"/>
                <a:gd name="connsiteX184" fmla="*/ 1942830 w 9747620"/>
                <a:gd name="connsiteY184" fmla="*/ 177587 h 6858000"/>
                <a:gd name="connsiteX185" fmla="*/ 1633191 w 9747620"/>
                <a:gd name="connsiteY185" fmla="*/ 477909 h 6858000"/>
                <a:gd name="connsiteX186" fmla="*/ 702686 w 9747620"/>
                <a:gd name="connsiteY186" fmla="*/ 1889935 h 6858000"/>
                <a:gd name="connsiteX187" fmla="*/ 551769 w 9747620"/>
                <a:gd name="connsiteY187" fmla="*/ 2281416 h 6858000"/>
                <a:gd name="connsiteX188" fmla="*/ 438383 w 9747620"/>
                <a:gd name="connsiteY188" fmla="*/ 2682772 h 6858000"/>
                <a:gd name="connsiteX189" fmla="*/ 397124 w 9747620"/>
                <a:gd name="connsiteY189" fmla="*/ 2887044 h 6858000"/>
                <a:gd name="connsiteX190" fmla="*/ 365658 w 9747620"/>
                <a:gd name="connsiteY190" fmla="*/ 3093424 h 6858000"/>
                <a:gd name="connsiteX191" fmla="*/ 332105 w 9747620"/>
                <a:gd name="connsiteY191" fmla="*/ 3509828 h 6858000"/>
                <a:gd name="connsiteX192" fmla="*/ 383653 w 9747620"/>
                <a:gd name="connsiteY192" fmla="*/ 4346327 h 6858000"/>
                <a:gd name="connsiteX193" fmla="*/ 422327 w 9747620"/>
                <a:gd name="connsiteY193" fmla="*/ 4552900 h 6858000"/>
                <a:gd name="connsiteX194" fmla="*/ 472184 w 9747620"/>
                <a:gd name="connsiteY194" fmla="*/ 4757939 h 6858000"/>
                <a:gd name="connsiteX195" fmla="*/ 533078 w 9747620"/>
                <a:gd name="connsiteY195" fmla="*/ 4960916 h 6858000"/>
                <a:gd name="connsiteX196" fmla="*/ 604710 w 9747620"/>
                <a:gd name="connsiteY196" fmla="*/ 5160875 h 6858000"/>
                <a:gd name="connsiteX197" fmla="*/ 996766 w 9747620"/>
                <a:gd name="connsiteY197" fmla="*/ 5920640 h 6858000"/>
                <a:gd name="connsiteX198" fmla="*/ 1549183 w 9747620"/>
                <a:gd name="connsiteY198" fmla="*/ 6586417 h 6858000"/>
                <a:gd name="connsiteX199" fmla="*/ 1709890 w 9747620"/>
                <a:gd name="connsiteY199" fmla="*/ 6734063 h 6858000"/>
                <a:gd name="connsiteX200" fmla="*/ 1859761 w 9747620"/>
                <a:gd name="connsiteY200" fmla="*/ 6858000 h 6858000"/>
                <a:gd name="connsiteX201" fmla="*/ 1671798 w 9747620"/>
                <a:gd name="connsiteY201" fmla="*/ 6858000 h 6858000"/>
                <a:gd name="connsiteX202" fmla="*/ 1628044 w 9747620"/>
                <a:gd name="connsiteY202" fmla="*/ 6822717 h 6858000"/>
                <a:gd name="connsiteX203" fmla="*/ 1459756 w 9747620"/>
                <a:gd name="connsiteY203" fmla="*/ 6674223 h 6858000"/>
                <a:gd name="connsiteX204" fmla="*/ 402543 w 9747620"/>
                <a:gd name="connsiteY204" fmla="*/ 5241588 h 6858000"/>
                <a:gd name="connsiteX205" fmla="*/ 311923 w 9747620"/>
                <a:gd name="connsiteY205" fmla="*/ 5036741 h 6858000"/>
                <a:gd name="connsiteX206" fmla="*/ 232140 w 9747620"/>
                <a:gd name="connsiteY206" fmla="*/ 4827483 h 6858000"/>
                <a:gd name="connsiteX207" fmla="*/ 163392 w 9747620"/>
                <a:gd name="connsiteY207" fmla="*/ 4613913 h 6858000"/>
                <a:gd name="connsiteX208" fmla="*/ 106823 w 9747620"/>
                <a:gd name="connsiteY208" fmla="*/ 4396365 h 6858000"/>
                <a:gd name="connsiteX209" fmla="*/ 29326 w 9747620"/>
                <a:gd name="connsiteY209" fmla="*/ 3954702 h 6858000"/>
                <a:gd name="connsiteX210" fmla="*/ 8647 w 9747620"/>
                <a:gd name="connsiteY210" fmla="*/ 3730971 h 6858000"/>
                <a:gd name="connsiteX211" fmla="*/ 2880 w 9747620"/>
                <a:gd name="connsiteY211" fmla="*/ 3618674 h 6858000"/>
                <a:gd name="connsiteX212" fmla="*/ 296 w 9747620"/>
                <a:gd name="connsiteY212" fmla="*/ 3506425 h 6858000"/>
                <a:gd name="connsiteX213" fmla="*/ 20030 w 9747620"/>
                <a:gd name="connsiteY213" fmla="*/ 3056711 h 6858000"/>
                <a:gd name="connsiteX214" fmla="*/ 48664 w 9747620"/>
                <a:gd name="connsiteY214" fmla="*/ 2832980 h 6858000"/>
                <a:gd name="connsiteX215" fmla="*/ 89922 w 9747620"/>
                <a:gd name="connsiteY215" fmla="*/ 2610639 h 6858000"/>
                <a:gd name="connsiteX216" fmla="*/ 211163 w 9747620"/>
                <a:gd name="connsiteY216" fmla="*/ 2174343 h 6858000"/>
                <a:gd name="connsiteX217" fmla="*/ 379129 w 9747620"/>
                <a:gd name="connsiteY217" fmla="*/ 1754393 h 6858000"/>
                <a:gd name="connsiteX218" fmla="*/ 841424 w 9747620"/>
                <a:gd name="connsiteY218" fmla="*/ 976270 h 6858000"/>
                <a:gd name="connsiteX219" fmla="*/ 1130234 w 9747620"/>
                <a:gd name="connsiteY219" fmla="*/ 625768 h 6858000"/>
                <a:gd name="connsiteX220" fmla="*/ 1452897 w 9747620"/>
                <a:gd name="connsiteY220" fmla="*/ 305748 h 6858000"/>
                <a:gd name="connsiteX221" fmla="*/ 1805682 w 9747620"/>
                <a:gd name="connsiteY221" fmla="*/ 18752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</a:cxnLst>
              <a:rect l="l" t="t" r="r" b="b"/>
              <a:pathLst>
                <a:path w="9747620" h="6858000">
                  <a:moveTo>
                    <a:pt x="7235453" y="0"/>
                  </a:moveTo>
                  <a:lnTo>
                    <a:pt x="7548130" y="0"/>
                  </a:lnTo>
                  <a:lnTo>
                    <a:pt x="7710334" y="111973"/>
                  </a:lnTo>
                  <a:cubicBezTo>
                    <a:pt x="7770781" y="157314"/>
                    <a:pt x="7830282" y="203517"/>
                    <a:pt x="7889188" y="251542"/>
                  </a:cubicBezTo>
                  <a:cubicBezTo>
                    <a:pt x="7947894" y="299470"/>
                    <a:pt x="8005557" y="348453"/>
                    <a:pt x="8061828" y="398586"/>
                  </a:cubicBezTo>
                  <a:cubicBezTo>
                    <a:pt x="8090013" y="423605"/>
                    <a:pt x="8117948" y="448816"/>
                    <a:pt x="8145637" y="474218"/>
                  </a:cubicBezTo>
                  <a:cubicBezTo>
                    <a:pt x="8159506" y="486918"/>
                    <a:pt x="8173375" y="499764"/>
                    <a:pt x="8187242" y="512753"/>
                  </a:cubicBezTo>
                  <a:lnTo>
                    <a:pt x="8228402" y="551575"/>
                  </a:lnTo>
                  <a:cubicBezTo>
                    <a:pt x="8283082" y="603577"/>
                    <a:pt x="8336569" y="656778"/>
                    <a:pt x="8389211" y="710937"/>
                  </a:cubicBezTo>
                  <a:cubicBezTo>
                    <a:pt x="8415458" y="738065"/>
                    <a:pt x="8441455" y="765432"/>
                    <a:pt x="8467206" y="793088"/>
                  </a:cubicBezTo>
                  <a:lnTo>
                    <a:pt x="8486791" y="814223"/>
                  </a:lnTo>
                  <a:lnTo>
                    <a:pt x="8505979" y="835409"/>
                  </a:lnTo>
                  <a:lnTo>
                    <a:pt x="8543509" y="877346"/>
                  </a:lnTo>
                  <a:cubicBezTo>
                    <a:pt x="8593418" y="933423"/>
                    <a:pt x="8642579" y="990601"/>
                    <a:pt x="8690549" y="1048978"/>
                  </a:cubicBezTo>
                  <a:cubicBezTo>
                    <a:pt x="8714558" y="1078168"/>
                    <a:pt x="8738368" y="1107644"/>
                    <a:pt x="8761732" y="1137502"/>
                  </a:cubicBezTo>
                  <a:lnTo>
                    <a:pt x="8796379" y="1182077"/>
                  </a:lnTo>
                  <a:lnTo>
                    <a:pt x="8830678" y="1226986"/>
                  </a:lnTo>
                  <a:cubicBezTo>
                    <a:pt x="8876112" y="1287185"/>
                    <a:pt x="8920304" y="1348532"/>
                    <a:pt x="8963353" y="1410936"/>
                  </a:cubicBezTo>
                  <a:cubicBezTo>
                    <a:pt x="8984727" y="1442137"/>
                    <a:pt x="9005954" y="1473915"/>
                    <a:pt x="9026483" y="1505499"/>
                  </a:cubicBezTo>
                  <a:lnTo>
                    <a:pt x="9057004" y="1552613"/>
                  </a:lnTo>
                  <a:cubicBezTo>
                    <a:pt x="9067245" y="1568525"/>
                    <a:pt x="9077336" y="1584534"/>
                    <a:pt x="9087278" y="1600542"/>
                  </a:cubicBezTo>
                  <a:cubicBezTo>
                    <a:pt x="9127145" y="1664766"/>
                    <a:pt x="9165966" y="1729613"/>
                    <a:pt x="9202851" y="1795515"/>
                  </a:cubicBezTo>
                  <a:cubicBezTo>
                    <a:pt x="9221342" y="1828491"/>
                    <a:pt x="9239437" y="1861417"/>
                    <a:pt x="9257332" y="1894920"/>
                  </a:cubicBezTo>
                  <a:lnTo>
                    <a:pt x="9283778" y="1945436"/>
                  </a:lnTo>
                  <a:lnTo>
                    <a:pt x="9309428" y="1996193"/>
                  </a:lnTo>
                  <a:cubicBezTo>
                    <a:pt x="9343280" y="2064013"/>
                    <a:pt x="9375491" y="2132695"/>
                    <a:pt x="9405714" y="2202191"/>
                  </a:cubicBezTo>
                  <a:cubicBezTo>
                    <a:pt x="9466260" y="2341183"/>
                    <a:pt x="9520493" y="2483053"/>
                    <a:pt x="9566524" y="2627653"/>
                  </a:cubicBezTo>
                  <a:cubicBezTo>
                    <a:pt x="9572289" y="2645675"/>
                    <a:pt x="9578056" y="2663792"/>
                    <a:pt x="9583573" y="2682195"/>
                  </a:cubicBezTo>
                  <a:lnTo>
                    <a:pt x="9591974" y="2709707"/>
                  </a:lnTo>
                  <a:lnTo>
                    <a:pt x="9600027" y="2737650"/>
                  </a:lnTo>
                  <a:cubicBezTo>
                    <a:pt x="9610416" y="2774171"/>
                    <a:pt x="9620358" y="2810884"/>
                    <a:pt x="9629803" y="2847694"/>
                  </a:cubicBezTo>
                  <a:cubicBezTo>
                    <a:pt x="9648692" y="2921312"/>
                    <a:pt x="9665196" y="2995506"/>
                    <a:pt x="9679909" y="3070131"/>
                  </a:cubicBezTo>
                  <a:cubicBezTo>
                    <a:pt x="9683587" y="3088775"/>
                    <a:pt x="9687118" y="3107418"/>
                    <a:pt x="9690498" y="3126159"/>
                  </a:cubicBezTo>
                  <a:lnTo>
                    <a:pt x="9700390" y="3181805"/>
                  </a:lnTo>
                  <a:cubicBezTo>
                    <a:pt x="9703670" y="3201120"/>
                    <a:pt x="9706952" y="3222112"/>
                    <a:pt x="9709685" y="3243392"/>
                  </a:cubicBezTo>
                  <a:lnTo>
                    <a:pt x="9713016" y="3267597"/>
                  </a:lnTo>
                  <a:lnTo>
                    <a:pt x="9716844" y="3294437"/>
                  </a:lnTo>
                  <a:cubicBezTo>
                    <a:pt x="9718186" y="3303926"/>
                    <a:pt x="9719527" y="3313895"/>
                    <a:pt x="9720820" y="3324488"/>
                  </a:cubicBezTo>
                  <a:lnTo>
                    <a:pt x="9722709" y="3340737"/>
                  </a:lnTo>
                  <a:lnTo>
                    <a:pt x="9724301" y="3356361"/>
                  </a:lnTo>
                  <a:lnTo>
                    <a:pt x="9730166" y="3412197"/>
                  </a:lnTo>
                  <a:cubicBezTo>
                    <a:pt x="9732005" y="3430842"/>
                    <a:pt x="9734291" y="3449342"/>
                    <a:pt x="9735783" y="3468083"/>
                  </a:cubicBezTo>
                  <a:lnTo>
                    <a:pt x="9739760" y="3524399"/>
                  </a:lnTo>
                  <a:lnTo>
                    <a:pt x="9741748" y="3552580"/>
                  </a:lnTo>
                  <a:lnTo>
                    <a:pt x="9742742" y="3566672"/>
                  </a:lnTo>
                  <a:lnTo>
                    <a:pt x="9743488" y="3581865"/>
                  </a:lnTo>
                  <a:lnTo>
                    <a:pt x="9744731" y="3611341"/>
                  </a:lnTo>
                  <a:lnTo>
                    <a:pt x="9745725" y="3639715"/>
                  </a:lnTo>
                  <a:cubicBezTo>
                    <a:pt x="9746868" y="3677579"/>
                    <a:pt x="9747514" y="3715587"/>
                    <a:pt x="9747613" y="3753786"/>
                  </a:cubicBezTo>
                  <a:cubicBezTo>
                    <a:pt x="9747763" y="3830232"/>
                    <a:pt x="9745675" y="3906870"/>
                    <a:pt x="9740405" y="3984609"/>
                  </a:cubicBezTo>
                  <a:lnTo>
                    <a:pt x="9736329" y="4038434"/>
                  </a:lnTo>
                  <a:cubicBezTo>
                    <a:pt x="9735087" y="4055976"/>
                    <a:pt x="9733794" y="4076346"/>
                    <a:pt x="9731408" y="4099446"/>
                  </a:cubicBezTo>
                  <a:lnTo>
                    <a:pt x="9717987" y="4213325"/>
                  </a:lnTo>
                  <a:cubicBezTo>
                    <a:pt x="9717441" y="4217926"/>
                    <a:pt x="9716943" y="4222527"/>
                    <a:pt x="9716297" y="4227129"/>
                  </a:cubicBezTo>
                  <a:lnTo>
                    <a:pt x="9714110" y="4240981"/>
                  </a:lnTo>
                  <a:lnTo>
                    <a:pt x="9709785" y="4268731"/>
                  </a:lnTo>
                  <a:lnTo>
                    <a:pt x="9701086" y="4324185"/>
                  </a:lnTo>
                  <a:lnTo>
                    <a:pt x="9698699" y="4338994"/>
                  </a:lnTo>
                  <a:lnTo>
                    <a:pt x="9695966" y="4355050"/>
                  </a:lnTo>
                  <a:cubicBezTo>
                    <a:pt x="9694077" y="4365547"/>
                    <a:pt x="9692188" y="4375516"/>
                    <a:pt x="9690299" y="4385054"/>
                  </a:cubicBezTo>
                  <a:lnTo>
                    <a:pt x="9679909" y="4437919"/>
                  </a:lnTo>
                  <a:cubicBezTo>
                    <a:pt x="9677871" y="4448320"/>
                    <a:pt x="9675735" y="4458097"/>
                    <a:pt x="9673647" y="4468162"/>
                  </a:cubicBezTo>
                  <a:lnTo>
                    <a:pt x="9667532" y="4496296"/>
                  </a:lnTo>
                  <a:cubicBezTo>
                    <a:pt x="9663406" y="4514941"/>
                    <a:pt x="9659081" y="4533585"/>
                    <a:pt x="9654658" y="4552277"/>
                  </a:cubicBezTo>
                  <a:cubicBezTo>
                    <a:pt x="9645760" y="4589613"/>
                    <a:pt x="9636265" y="4627045"/>
                    <a:pt x="9625876" y="4664478"/>
                  </a:cubicBezTo>
                  <a:cubicBezTo>
                    <a:pt x="9605048" y="4739247"/>
                    <a:pt x="9581088" y="4814303"/>
                    <a:pt x="9552803" y="4888737"/>
                  </a:cubicBezTo>
                  <a:cubicBezTo>
                    <a:pt x="9524668" y="4962930"/>
                    <a:pt x="9492109" y="5037459"/>
                    <a:pt x="9452639" y="5110934"/>
                  </a:cubicBezTo>
                  <a:cubicBezTo>
                    <a:pt x="9432905" y="5147695"/>
                    <a:pt x="9411431" y="5184169"/>
                    <a:pt x="9388017" y="5220020"/>
                  </a:cubicBezTo>
                  <a:cubicBezTo>
                    <a:pt x="9382201" y="5228982"/>
                    <a:pt x="9376236" y="5237945"/>
                    <a:pt x="9370073" y="5246811"/>
                  </a:cubicBezTo>
                  <a:lnTo>
                    <a:pt x="9360926" y="5260040"/>
                  </a:lnTo>
                  <a:lnTo>
                    <a:pt x="9351829" y="5272646"/>
                  </a:lnTo>
                  <a:cubicBezTo>
                    <a:pt x="9339700" y="5289468"/>
                    <a:pt x="9327174" y="5306387"/>
                    <a:pt x="9313305" y="5323881"/>
                  </a:cubicBezTo>
                  <a:cubicBezTo>
                    <a:pt x="9258625" y="5393042"/>
                    <a:pt x="9196489" y="5455445"/>
                    <a:pt x="9130375" y="5510802"/>
                  </a:cubicBezTo>
                  <a:cubicBezTo>
                    <a:pt x="9097319" y="5538505"/>
                    <a:pt x="9063268" y="5564530"/>
                    <a:pt x="9028422" y="5588878"/>
                  </a:cubicBezTo>
                  <a:cubicBezTo>
                    <a:pt x="9019723" y="5595109"/>
                    <a:pt x="9011074" y="5600909"/>
                    <a:pt x="9002424" y="5606707"/>
                  </a:cubicBezTo>
                  <a:cubicBezTo>
                    <a:pt x="8993774" y="5612603"/>
                    <a:pt x="8985124" y="5618211"/>
                    <a:pt x="8976525" y="5623866"/>
                  </a:cubicBezTo>
                  <a:cubicBezTo>
                    <a:pt x="8959277" y="5635130"/>
                    <a:pt x="8941629" y="5646201"/>
                    <a:pt x="8924181" y="5656793"/>
                  </a:cubicBezTo>
                  <a:cubicBezTo>
                    <a:pt x="8854291" y="5699259"/>
                    <a:pt x="8784946" y="5736451"/>
                    <a:pt x="8717291" y="5771582"/>
                  </a:cubicBezTo>
                  <a:lnTo>
                    <a:pt x="8617129" y="5823105"/>
                  </a:lnTo>
                  <a:lnTo>
                    <a:pt x="8518207" y="5873671"/>
                  </a:lnTo>
                  <a:cubicBezTo>
                    <a:pt x="8391200" y="5939188"/>
                    <a:pt x="8267922" y="6009788"/>
                    <a:pt x="8150558" y="6086761"/>
                  </a:cubicBezTo>
                  <a:cubicBezTo>
                    <a:pt x="8091901" y="6125248"/>
                    <a:pt x="8034736" y="6165317"/>
                    <a:pt x="7979410" y="6207158"/>
                  </a:cubicBezTo>
                  <a:cubicBezTo>
                    <a:pt x="7965739" y="6217750"/>
                    <a:pt x="7951771" y="6228103"/>
                    <a:pt x="7938300" y="6238887"/>
                  </a:cubicBezTo>
                  <a:lnTo>
                    <a:pt x="7897936" y="6271286"/>
                  </a:lnTo>
                  <a:lnTo>
                    <a:pt x="7858367" y="6304357"/>
                  </a:lnTo>
                  <a:lnTo>
                    <a:pt x="7819048" y="6338770"/>
                  </a:lnTo>
                  <a:cubicBezTo>
                    <a:pt x="7804882" y="6351232"/>
                    <a:pt x="7792105" y="6362591"/>
                    <a:pt x="7778882" y="6374477"/>
                  </a:cubicBezTo>
                  <a:lnTo>
                    <a:pt x="7739563" y="6410328"/>
                  </a:lnTo>
                  <a:cubicBezTo>
                    <a:pt x="7713366" y="6434485"/>
                    <a:pt x="7687168" y="6459120"/>
                    <a:pt x="7660824" y="6484138"/>
                  </a:cubicBezTo>
                  <a:lnTo>
                    <a:pt x="7502302" y="6636360"/>
                  </a:lnTo>
                  <a:lnTo>
                    <a:pt x="7273394" y="6858000"/>
                  </a:lnTo>
                  <a:lnTo>
                    <a:pt x="6780690" y="6858000"/>
                  </a:lnTo>
                  <a:lnTo>
                    <a:pt x="6854939" y="6783597"/>
                  </a:lnTo>
                  <a:cubicBezTo>
                    <a:pt x="6880688" y="6757810"/>
                    <a:pt x="6906338" y="6732265"/>
                    <a:pt x="6932087" y="6705809"/>
                  </a:cubicBezTo>
                  <a:lnTo>
                    <a:pt x="7241130" y="6390965"/>
                  </a:lnTo>
                  <a:lnTo>
                    <a:pt x="7397564" y="6233087"/>
                  </a:lnTo>
                  <a:cubicBezTo>
                    <a:pt x="7424009" y="6206679"/>
                    <a:pt x="7450802" y="6180175"/>
                    <a:pt x="7478142" y="6153670"/>
                  </a:cubicBezTo>
                  <a:lnTo>
                    <a:pt x="7519600" y="6113937"/>
                  </a:lnTo>
                  <a:cubicBezTo>
                    <a:pt x="7533469" y="6100805"/>
                    <a:pt x="7547934" y="6087288"/>
                    <a:pt x="7561207" y="6075067"/>
                  </a:cubicBezTo>
                  <a:lnTo>
                    <a:pt x="7604204" y="6035526"/>
                  </a:lnTo>
                  <a:lnTo>
                    <a:pt x="7648644" y="5996416"/>
                  </a:lnTo>
                  <a:cubicBezTo>
                    <a:pt x="7663608" y="5983570"/>
                    <a:pt x="7678768" y="5971013"/>
                    <a:pt x="7693830" y="5958264"/>
                  </a:cubicBezTo>
                  <a:cubicBezTo>
                    <a:pt x="7708942" y="5945611"/>
                    <a:pt x="7724352" y="5933485"/>
                    <a:pt x="7739662" y="5921073"/>
                  </a:cubicBezTo>
                  <a:cubicBezTo>
                    <a:pt x="7801154" y="5872088"/>
                    <a:pt x="7864234" y="5825502"/>
                    <a:pt x="7928458" y="5781025"/>
                  </a:cubicBezTo>
                  <a:cubicBezTo>
                    <a:pt x="8057005" y="5692164"/>
                    <a:pt x="8190077" y="5611500"/>
                    <a:pt x="8325882" y="5537450"/>
                  </a:cubicBezTo>
                  <a:lnTo>
                    <a:pt x="8424555" y="5484106"/>
                  </a:lnTo>
                  <a:lnTo>
                    <a:pt x="8521737" y="5431289"/>
                  </a:lnTo>
                  <a:cubicBezTo>
                    <a:pt x="8585315" y="5396349"/>
                    <a:pt x="8646456" y="5361840"/>
                    <a:pt x="8702677" y="5325942"/>
                  </a:cubicBezTo>
                  <a:cubicBezTo>
                    <a:pt x="8716795" y="5316931"/>
                    <a:pt x="8730365" y="5308017"/>
                    <a:pt x="8743986" y="5298717"/>
                  </a:cubicBezTo>
                  <a:cubicBezTo>
                    <a:pt x="8750747" y="5294069"/>
                    <a:pt x="8757606" y="5289420"/>
                    <a:pt x="8764167" y="5284723"/>
                  </a:cubicBezTo>
                  <a:cubicBezTo>
                    <a:pt x="8770778" y="5280074"/>
                    <a:pt x="8777440" y="5275377"/>
                    <a:pt x="8783704" y="5270679"/>
                  </a:cubicBezTo>
                  <a:cubicBezTo>
                    <a:pt x="8809155" y="5251987"/>
                    <a:pt x="8833611" y="5232577"/>
                    <a:pt x="8856776" y="5212399"/>
                  </a:cubicBezTo>
                  <a:cubicBezTo>
                    <a:pt x="8903104" y="5172043"/>
                    <a:pt x="8944463" y="5128668"/>
                    <a:pt x="8979856" y="5082081"/>
                  </a:cubicBezTo>
                  <a:cubicBezTo>
                    <a:pt x="8988555" y="5070722"/>
                    <a:pt x="8997602" y="5057973"/>
                    <a:pt x="9006699" y="5044984"/>
                  </a:cubicBezTo>
                  <a:lnTo>
                    <a:pt x="9013509" y="5035254"/>
                  </a:lnTo>
                  <a:lnTo>
                    <a:pt x="9019773" y="5025812"/>
                  </a:lnTo>
                  <a:cubicBezTo>
                    <a:pt x="9023997" y="5019629"/>
                    <a:pt x="9028073" y="5013254"/>
                    <a:pt x="9032050" y="5006833"/>
                  </a:cubicBezTo>
                  <a:cubicBezTo>
                    <a:pt x="9048206" y="4981238"/>
                    <a:pt x="9063417" y="4954542"/>
                    <a:pt x="9077733" y="4926839"/>
                  </a:cubicBezTo>
                  <a:cubicBezTo>
                    <a:pt x="9106415" y="4871434"/>
                    <a:pt x="9131469" y="4812050"/>
                    <a:pt x="9154285" y="4750223"/>
                  </a:cubicBezTo>
                  <a:cubicBezTo>
                    <a:pt x="9176904" y="4688586"/>
                    <a:pt x="9196537" y="4625032"/>
                    <a:pt x="9213936" y="4559945"/>
                  </a:cubicBezTo>
                  <a:cubicBezTo>
                    <a:pt x="9222635" y="4527402"/>
                    <a:pt x="9230887" y="4494523"/>
                    <a:pt x="9238592" y="4461357"/>
                  </a:cubicBezTo>
                  <a:cubicBezTo>
                    <a:pt x="9242419" y="4444773"/>
                    <a:pt x="9246147" y="4428094"/>
                    <a:pt x="9249776" y="4411319"/>
                  </a:cubicBezTo>
                  <a:lnTo>
                    <a:pt x="9255046" y="4386299"/>
                  </a:lnTo>
                  <a:lnTo>
                    <a:pt x="9259718" y="4363342"/>
                  </a:lnTo>
                  <a:lnTo>
                    <a:pt x="9269959" y="4309566"/>
                  </a:lnTo>
                  <a:lnTo>
                    <a:pt x="9274233" y="4286176"/>
                  </a:lnTo>
                  <a:lnTo>
                    <a:pt x="9276022" y="4275489"/>
                  </a:lnTo>
                  <a:lnTo>
                    <a:pt x="9277861" y="4263506"/>
                  </a:lnTo>
                  <a:lnTo>
                    <a:pt x="9286014" y="4211696"/>
                  </a:lnTo>
                  <a:lnTo>
                    <a:pt x="9290092" y="4185767"/>
                  </a:lnTo>
                  <a:lnTo>
                    <a:pt x="9292128" y="4172826"/>
                  </a:lnTo>
                  <a:cubicBezTo>
                    <a:pt x="9292774" y="4168464"/>
                    <a:pt x="9293173" y="4164055"/>
                    <a:pt x="9293720" y="4159693"/>
                  </a:cubicBezTo>
                  <a:lnTo>
                    <a:pt x="9305650" y="4057941"/>
                  </a:lnTo>
                  <a:cubicBezTo>
                    <a:pt x="9306991" y="4045048"/>
                    <a:pt x="9308085" y="4029328"/>
                    <a:pt x="9309378" y="4010779"/>
                  </a:cubicBezTo>
                  <a:lnTo>
                    <a:pt x="9313454" y="3956428"/>
                  </a:lnTo>
                  <a:cubicBezTo>
                    <a:pt x="9318326" y="3889806"/>
                    <a:pt x="9320611" y="3821796"/>
                    <a:pt x="9320811" y="3753546"/>
                  </a:cubicBezTo>
                  <a:cubicBezTo>
                    <a:pt x="9320910" y="3719373"/>
                    <a:pt x="9320513" y="3685056"/>
                    <a:pt x="9319617" y="3650643"/>
                  </a:cubicBezTo>
                  <a:lnTo>
                    <a:pt x="9318176" y="3600030"/>
                  </a:lnTo>
                  <a:lnTo>
                    <a:pt x="9317778" y="3588096"/>
                  </a:lnTo>
                  <a:lnTo>
                    <a:pt x="9316983" y="3575107"/>
                  </a:lnTo>
                  <a:lnTo>
                    <a:pt x="9315443" y="3549130"/>
                  </a:lnTo>
                  <a:lnTo>
                    <a:pt x="9312311" y="3497176"/>
                  </a:lnTo>
                  <a:cubicBezTo>
                    <a:pt x="9311118" y="3479825"/>
                    <a:pt x="9309129" y="3462427"/>
                    <a:pt x="9307587" y="3445029"/>
                  </a:cubicBezTo>
                  <a:lnTo>
                    <a:pt x="9302618" y="3392835"/>
                  </a:lnTo>
                  <a:lnTo>
                    <a:pt x="9301574" y="3381476"/>
                  </a:lnTo>
                  <a:lnTo>
                    <a:pt x="9300430" y="3370740"/>
                  </a:lnTo>
                  <a:lnTo>
                    <a:pt x="9297547" y="3346966"/>
                  </a:lnTo>
                  <a:lnTo>
                    <a:pt x="9294017" y="3320030"/>
                  </a:lnTo>
                  <a:lnTo>
                    <a:pt x="9290439" y="3290410"/>
                  </a:lnTo>
                  <a:cubicBezTo>
                    <a:pt x="9288849" y="3275745"/>
                    <a:pt x="9286761" y="3260934"/>
                    <a:pt x="9284275" y="3244544"/>
                  </a:cubicBezTo>
                  <a:lnTo>
                    <a:pt x="9275974" y="3193116"/>
                  </a:lnTo>
                  <a:cubicBezTo>
                    <a:pt x="9273189" y="3176197"/>
                    <a:pt x="9270256" y="3159230"/>
                    <a:pt x="9267224" y="3142264"/>
                  </a:cubicBezTo>
                  <a:cubicBezTo>
                    <a:pt x="9255146" y="3074493"/>
                    <a:pt x="9240929" y="3007057"/>
                    <a:pt x="9225320" y="2939909"/>
                  </a:cubicBezTo>
                  <a:cubicBezTo>
                    <a:pt x="9217465" y="2906311"/>
                    <a:pt x="9209214" y="2872809"/>
                    <a:pt x="9200466" y="2839449"/>
                  </a:cubicBezTo>
                  <a:lnTo>
                    <a:pt x="9193953" y="2814958"/>
                  </a:lnTo>
                  <a:lnTo>
                    <a:pt x="9186993" y="2790276"/>
                  </a:lnTo>
                  <a:cubicBezTo>
                    <a:pt x="9182471" y="2773836"/>
                    <a:pt x="9177599" y="2757252"/>
                    <a:pt x="9172628" y="2740621"/>
                  </a:cubicBezTo>
                  <a:cubicBezTo>
                    <a:pt x="9133110" y="2607859"/>
                    <a:pt x="9087527" y="2476533"/>
                    <a:pt x="9035082" y="2347463"/>
                  </a:cubicBezTo>
                  <a:cubicBezTo>
                    <a:pt x="9008836" y="2282951"/>
                    <a:pt x="8981298" y="2218870"/>
                    <a:pt x="8952118" y="2155413"/>
                  </a:cubicBezTo>
                  <a:lnTo>
                    <a:pt x="8929948" y="2107915"/>
                  </a:lnTo>
                  <a:lnTo>
                    <a:pt x="8907429" y="2060753"/>
                  </a:lnTo>
                  <a:cubicBezTo>
                    <a:pt x="8892170" y="2029408"/>
                    <a:pt x="8876411" y="1997726"/>
                    <a:pt x="8860404" y="1966478"/>
                  </a:cubicBezTo>
                  <a:cubicBezTo>
                    <a:pt x="8828243" y="1903931"/>
                    <a:pt x="8795336" y="1841670"/>
                    <a:pt x="8760788" y="1780274"/>
                  </a:cubicBezTo>
                  <a:lnTo>
                    <a:pt x="8734740" y="1734311"/>
                  </a:lnTo>
                  <a:lnTo>
                    <a:pt x="8708046" y="1687963"/>
                  </a:lnTo>
                  <a:cubicBezTo>
                    <a:pt x="8690300" y="1657337"/>
                    <a:pt x="8672455" y="1627334"/>
                    <a:pt x="8654062" y="1597234"/>
                  </a:cubicBezTo>
                  <a:cubicBezTo>
                    <a:pt x="8617575" y="1536988"/>
                    <a:pt x="8579398" y="1477365"/>
                    <a:pt x="8540278" y="1418077"/>
                  </a:cubicBezTo>
                  <a:lnTo>
                    <a:pt x="8510701" y="1373695"/>
                  </a:lnTo>
                  <a:lnTo>
                    <a:pt x="8480676" y="1329457"/>
                  </a:lnTo>
                  <a:cubicBezTo>
                    <a:pt x="8460643" y="1300269"/>
                    <a:pt x="8440411" y="1271224"/>
                    <a:pt x="8419782" y="1242275"/>
                  </a:cubicBezTo>
                  <a:cubicBezTo>
                    <a:pt x="8378476" y="1184425"/>
                    <a:pt x="8335923" y="1127006"/>
                    <a:pt x="8292478" y="1069875"/>
                  </a:cubicBezTo>
                  <a:lnTo>
                    <a:pt x="8259620" y="1027123"/>
                  </a:lnTo>
                  <a:lnTo>
                    <a:pt x="8243416" y="1006130"/>
                  </a:lnTo>
                  <a:lnTo>
                    <a:pt x="8227110" y="985473"/>
                  </a:lnTo>
                  <a:cubicBezTo>
                    <a:pt x="8204890" y="957483"/>
                    <a:pt x="8182422" y="929684"/>
                    <a:pt x="8159604" y="902029"/>
                  </a:cubicBezTo>
                  <a:cubicBezTo>
                    <a:pt x="8114170" y="846671"/>
                    <a:pt x="8067494" y="792177"/>
                    <a:pt x="8020022" y="738209"/>
                  </a:cubicBezTo>
                  <a:lnTo>
                    <a:pt x="7984182" y="697901"/>
                  </a:lnTo>
                  <a:lnTo>
                    <a:pt x="7948043" y="657976"/>
                  </a:lnTo>
                  <a:cubicBezTo>
                    <a:pt x="7923636" y="631328"/>
                    <a:pt x="7899079" y="604823"/>
                    <a:pt x="7874324" y="578607"/>
                  </a:cubicBezTo>
                  <a:cubicBezTo>
                    <a:pt x="7824714" y="526221"/>
                    <a:pt x="7774608" y="474458"/>
                    <a:pt x="7723308" y="424085"/>
                  </a:cubicBezTo>
                  <a:cubicBezTo>
                    <a:pt x="7672157" y="373808"/>
                    <a:pt x="7619168" y="324153"/>
                    <a:pt x="7565532" y="275602"/>
                  </a:cubicBezTo>
                  <a:close/>
                  <a:moveTo>
                    <a:pt x="1832515" y="0"/>
                  </a:moveTo>
                  <a:lnTo>
                    <a:pt x="2158449" y="0"/>
                  </a:lnTo>
                  <a:lnTo>
                    <a:pt x="2108797" y="37845"/>
                  </a:lnTo>
                  <a:cubicBezTo>
                    <a:pt x="2052253" y="83168"/>
                    <a:pt x="1996914" y="129778"/>
                    <a:pt x="1942830" y="177587"/>
                  </a:cubicBezTo>
                  <a:cubicBezTo>
                    <a:pt x="1834563" y="273109"/>
                    <a:pt x="1731317" y="373472"/>
                    <a:pt x="1633191" y="477909"/>
                  </a:cubicBezTo>
                  <a:cubicBezTo>
                    <a:pt x="1240290" y="896038"/>
                    <a:pt x="927123" y="1375900"/>
                    <a:pt x="702686" y="1889935"/>
                  </a:cubicBezTo>
                  <a:cubicBezTo>
                    <a:pt x="646565" y="2018192"/>
                    <a:pt x="596210" y="2149182"/>
                    <a:pt x="551769" y="2281416"/>
                  </a:cubicBezTo>
                  <a:cubicBezTo>
                    <a:pt x="507429" y="2413700"/>
                    <a:pt x="469451" y="2547613"/>
                    <a:pt x="438383" y="2682772"/>
                  </a:cubicBezTo>
                  <a:cubicBezTo>
                    <a:pt x="423122" y="2750111"/>
                    <a:pt x="409203" y="2818553"/>
                    <a:pt x="397124" y="2887044"/>
                  </a:cubicBezTo>
                  <a:cubicBezTo>
                    <a:pt x="385144" y="2955581"/>
                    <a:pt x="374357" y="3024359"/>
                    <a:pt x="365658" y="3093424"/>
                  </a:cubicBezTo>
                  <a:cubicBezTo>
                    <a:pt x="347813" y="3231506"/>
                    <a:pt x="336727" y="3370260"/>
                    <a:pt x="332105" y="3509828"/>
                  </a:cubicBezTo>
                  <a:cubicBezTo>
                    <a:pt x="322311" y="3788822"/>
                    <a:pt x="339660" y="4068628"/>
                    <a:pt x="383653" y="4346327"/>
                  </a:cubicBezTo>
                  <a:cubicBezTo>
                    <a:pt x="394539" y="4415489"/>
                    <a:pt x="407464" y="4484267"/>
                    <a:pt x="422327" y="4552900"/>
                  </a:cubicBezTo>
                  <a:cubicBezTo>
                    <a:pt x="437041" y="4621534"/>
                    <a:pt x="453693" y="4689881"/>
                    <a:pt x="472184" y="4757939"/>
                  </a:cubicBezTo>
                  <a:cubicBezTo>
                    <a:pt x="490677" y="4825949"/>
                    <a:pt x="511007" y="4893673"/>
                    <a:pt x="533078" y="4960916"/>
                  </a:cubicBezTo>
                  <a:cubicBezTo>
                    <a:pt x="555249" y="5028208"/>
                    <a:pt x="578662" y="5095022"/>
                    <a:pt x="604710" y="5160875"/>
                  </a:cubicBezTo>
                  <a:cubicBezTo>
                    <a:pt x="707358" y="5425298"/>
                    <a:pt x="838443" y="5680902"/>
                    <a:pt x="996766" y="5920640"/>
                  </a:cubicBezTo>
                  <a:cubicBezTo>
                    <a:pt x="1154790" y="6160571"/>
                    <a:pt x="1340404" y="6384350"/>
                    <a:pt x="1549183" y="6586417"/>
                  </a:cubicBezTo>
                  <a:cubicBezTo>
                    <a:pt x="1601365" y="6636982"/>
                    <a:pt x="1654970" y="6686208"/>
                    <a:pt x="1709890" y="6734063"/>
                  </a:cubicBezTo>
                  <a:lnTo>
                    <a:pt x="1859761" y="6858000"/>
                  </a:lnTo>
                  <a:lnTo>
                    <a:pt x="1671798" y="6858000"/>
                  </a:lnTo>
                  <a:lnTo>
                    <a:pt x="1628044" y="6822717"/>
                  </a:lnTo>
                  <a:cubicBezTo>
                    <a:pt x="1570828" y="6774460"/>
                    <a:pt x="1514710" y="6724955"/>
                    <a:pt x="1459756" y="6674223"/>
                  </a:cubicBezTo>
                  <a:cubicBezTo>
                    <a:pt x="1019931" y="6268363"/>
                    <a:pt x="658296" y="5781216"/>
                    <a:pt x="402543" y="5241588"/>
                  </a:cubicBezTo>
                  <a:cubicBezTo>
                    <a:pt x="370231" y="5174103"/>
                    <a:pt x="340306" y="5105661"/>
                    <a:pt x="311923" y="5036741"/>
                  </a:cubicBezTo>
                  <a:cubicBezTo>
                    <a:pt x="283539" y="4967771"/>
                    <a:pt x="256895" y="4897986"/>
                    <a:pt x="232140" y="4827483"/>
                  </a:cubicBezTo>
                  <a:cubicBezTo>
                    <a:pt x="207334" y="4756981"/>
                    <a:pt x="184368" y="4685758"/>
                    <a:pt x="163392" y="4613913"/>
                  </a:cubicBezTo>
                  <a:cubicBezTo>
                    <a:pt x="142514" y="4542020"/>
                    <a:pt x="123624" y="4469360"/>
                    <a:pt x="106823" y="4396365"/>
                  </a:cubicBezTo>
                  <a:cubicBezTo>
                    <a:pt x="73120" y="4250902"/>
                    <a:pt x="47371" y="4103281"/>
                    <a:pt x="29326" y="3954702"/>
                  </a:cubicBezTo>
                  <a:cubicBezTo>
                    <a:pt x="20478" y="3880365"/>
                    <a:pt x="13320" y="3805789"/>
                    <a:pt x="8647" y="3730971"/>
                  </a:cubicBezTo>
                  <a:cubicBezTo>
                    <a:pt x="6311" y="3693587"/>
                    <a:pt x="4322" y="3656106"/>
                    <a:pt x="2880" y="3618674"/>
                  </a:cubicBezTo>
                  <a:cubicBezTo>
                    <a:pt x="1539" y="3581146"/>
                    <a:pt x="694" y="3543809"/>
                    <a:pt x="296" y="3506425"/>
                  </a:cubicBezTo>
                  <a:cubicBezTo>
                    <a:pt x="-1543" y="3356649"/>
                    <a:pt x="5217" y="3206200"/>
                    <a:pt x="20030" y="3056711"/>
                  </a:cubicBezTo>
                  <a:cubicBezTo>
                    <a:pt x="27686" y="2981942"/>
                    <a:pt x="36931" y="2907317"/>
                    <a:pt x="48664" y="2832980"/>
                  </a:cubicBezTo>
                  <a:cubicBezTo>
                    <a:pt x="60395" y="2758642"/>
                    <a:pt x="73716" y="2684784"/>
                    <a:pt x="89922" y="2610639"/>
                  </a:cubicBezTo>
                  <a:cubicBezTo>
                    <a:pt x="121736" y="2462826"/>
                    <a:pt x="162645" y="2317220"/>
                    <a:pt x="211163" y="2174343"/>
                  </a:cubicBezTo>
                  <a:cubicBezTo>
                    <a:pt x="259778" y="2031468"/>
                    <a:pt x="315601" y="1891517"/>
                    <a:pt x="379129" y="1754393"/>
                  </a:cubicBezTo>
                  <a:cubicBezTo>
                    <a:pt x="505540" y="1480433"/>
                    <a:pt x="660930" y="1219318"/>
                    <a:pt x="841424" y="976270"/>
                  </a:cubicBezTo>
                  <a:cubicBezTo>
                    <a:pt x="931498" y="854627"/>
                    <a:pt x="1028182" y="737777"/>
                    <a:pt x="1130234" y="625768"/>
                  </a:cubicBezTo>
                  <a:cubicBezTo>
                    <a:pt x="1232486" y="513855"/>
                    <a:pt x="1340157" y="407117"/>
                    <a:pt x="1452897" y="305748"/>
                  </a:cubicBezTo>
                  <a:cubicBezTo>
                    <a:pt x="1565736" y="204380"/>
                    <a:pt x="1683596" y="108665"/>
                    <a:pt x="1805682" y="187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F613D97F-F6DF-4D32-AD91-209A80E7A23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08320" y="36937"/>
              <a:ext cx="9767847" cy="6858000"/>
            </a:xfrm>
            <a:custGeom>
              <a:avLst/>
              <a:gdLst>
                <a:gd name="connsiteX0" fmla="*/ 7151367 w 9767847"/>
                <a:gd name="connsiteY0" fmla="*/ 0 h 6858000"/>
                <a:gd name="connsiteX1" fmla="*/ 7881247 w 9767847"/>
                <a:gd name="connsiteY1" fmla="*/ 0 h 6858000"/>
                <a:gd name="connsiteX2" fmla="*/ 7990553 w 9767847"/>
                <a:gd name="connsiteY2" fmla="*/ 81317 h 6858000"/>
                <a:gd name="connsiteX3" fmla="*/ 9767847 w 9767847"/>
                <a:gd name="connsiteY3" fmla="*/ 3649031 h 6858000"/>
                <a:gd name="connsiteX4" fmla="*/ 8652597 w 9767847"/>
                <a:gd name="connsiteY4" fmla="*/ 6590005 h 6858000"/>
                <a:gd name="connsiteX5" fmla="*/ 8395306 w 9767847"/>
                <a:gd name="connsiteY5" fmla="*/ 6858000 h 6858000"/>
                <a:gd name="connsiteX6" fmla="*/ 6762603 w 9767847"/>
                <a:gd name="connsiteY6" fmla="*/ 6858000 h 6858000"/>
                <a:gd name="connsiteX7" fmla="*/ 6765962 w 9767847"/>
                <a:gd name="connsiteY7" fmla="*/ 6854844 h 6858000"/>
                <a:gd name="connsiteX8" fmla="*/ 6804586 w 9767847"/>
                <a:gd name="connsiteY8" fmla="*/ 6817103 h 6858000"/>
                <a:gd name="connsiteX9" fmla="*/ 6881735 w 9767847"/>
                <a:gd name="connsiteY9" fmla="*/ 6741197 h 6858000"/>
                <a:gd name="connsiteX10" fmla="*/ 6958883 w 9767847"/>
                <a:gd name="connsiteY10" fmla="*/ 6664822 h 6858000"/>
                <a:gd name="connsiteX11" fmla="*/ 7267925 w 9767847"/>
                <a:gd name="connsiteY11" fmla="*/ 6355694 h 6858000"/>
                <a:gd name="connsiteX12" fmla="*/ 7424360 w 9767847"/>
                <a:gd name="connsiteY12" fmla="*/ 6200685 h 6858000"/>
                <a:gd name="connsiteX13" fmla="*/ 7504938 w 9767847"/>
                <a:gd name="connsiteY13" fmla="*/ 6122708 h 6858000"/>
                <a:gd name="connsiteX14" fmla="*/ 7546396 w 9767847"/>
                <a:gd name="connsiteY14" fmla="*/ 6083697 h 6858000"/>
                <a:gd name="connsiteX15" fmla="*/ 7588002 w 9767847"/>
                <a:gd name="connsiteY15" fmla="*/ 6045532 h 6858000"/>
                <a:gd name="connsiteX16" fmla="*/ 7631000 w 9767847"/>
                <a:gd name="connsiteY16" fmla="*/ 6006709 h 6858000"/>
                <a:gd name="connsiteX17" fmla="*/ 7675440 w 9767847"/>
                <a:gd name="connsiteY17" fmla="*/ 5968309 h 6858000"/>
                <a:gd name="connsiteX18" fmla="*/ 7720626 w 9767847"/>
                <a:gd name="connsiteY18" fmla="*/ 5930851 h 6858000"/>
                <a:gd name="connsiteX19" fmla="*/ 7766458 w 9767847"/>
                <a:gd name="connsiteY19" fmla="*/ 5894334 h 6858000"/>
                <a:gd name="connsiteX20" fmla="*/ 7955254 w 9767847"/>
                <a:gd name="connsiteY20" fmla="*/ 5756828 h 6858000"/>
                <a:gd name="connsiteX21" fmla="*/ 8352678 w 9767847"/>
                <a:gd name="connsiteY21" fmla="*/ 5517630 h 6858000"/>
                <a:gd name="connsiteX22" fmla="*/ 8451350 w 9767847"/>
                <a:gd name="connsiteY22" fmla="*/ 5465254 h 6858000"/>
                <a:gd name="connsiteX23" fmla="*/ 8548532 w 9767847"/>
                <a:gd name="connsiteY23" fmla="*/ 5413395 h 6858000"/>
                <a:gd name="connsiteX24" fmla="*/ 8729473 w 9767847"/>
                <a:gd name="connsiteY24" fmla="*/ 5309961 h 6858000"/>
                <a:gd name="connsiteX25" fmla="*/ 8770781 w 9767847"/>
                <a:gd name="connsiteY25" fmla="*/ 5283232 h 6858000"/>
                <a:gd name="connsiteX26" fmla="*/ 8790964 w 9767847"/>
                <a:gd name="connsiteY26" fmla="*/ 5269492 h 6858000"/>
                <a:gd name="connsiteX27" fmla="*/ 8810499 w 9767847"/>
                <a:gd name="connsiteY27" fmla="*/ 5255703 h 6858000"/>
                <a:gd name="connsiteX28" fmla="*/ 8883571 w 9767847"/>
                <a:gd name="connsiteY28" fmla="*/ 5198479 h 6858000"/>
                <a:gd name="connsiteX29" fmla="*/ 9006651 w 9767847"/>
                <a:gd name="connsiteY29" fmla="*/ 5070527 h 6858000"/>
                <a:gd name="connsiteX30" fmla="*/ 9033494 w 9767847"/>
                <a:gd name="connsiteY30" fmla="*/ 5034105 h 6858000"/>
                <a:gd name="connsiteX31" fmla="*/ 9040305 w 9767847"/>
                <a:gd name="connsiteY31" fmla="*/ 5024551 h 6858000"/>
                <a:gd name="connsiteX32" fmla="*/ 9046568 w 9767847"/>
                <a:gd name="connsiteY32" fmla="*/ 5015281 h 6858000"/>
                <a:gd name="connsiteX33" fmla="*/ 9058846 w 9767847"/>
                <a:gd name="connsiteY33" fmla="*/ 4996645 h 6858000"/>
                <a:gd name="connsiteX34" fmla="*/ 9104529 w 9767847"/>
                <a:gd name="connsiteY34" fmla="*/ 4918105 h 6858000"/>
                <a:gd name="connsiteX35" fmla="*/ 9181081 w 9767847"/>
                <a:gd name="connsiteY35" fmla="*/ 4744694 h 6858000"/>
                <a:gd name="connsiteX36" fmla="*/ 9240731 w 9767847"/>
                <a:gd name="connsiteY36" fmla="*/ 4557872 h 6858000"/>
                <a:gd name="connsiteX37" fmla="*/ 9265388 w 9767847"/>
                <a:gd name="connsiteY37" fmla="*/ 4461073 h 6858000"/>
                <a:gd name="connsiteX38" fmla="*/ 9276571 w 9767847"/>
                <a:gd name="connsiteY38" fmla="*/ 4411943 h 6858000"/>
                <a:gd name="connsiteX39" fmla="*/ 9281841 w 9767847"/>
                <a:gd name="connsiteY39" fmla="*/ 4387379 h 6858000"/>
                <a:gd name="connsiteX40" fmla="*/ 9286513 w 9767847"/>
                <a:gd name="connsiteY40" fmla="*/ 4364838 h 6858000"/>
                <a:gd name="connsiteX41" fmla="*/ 9296754 w 9767847"/>
                <a:gd name="connsiteY41" fmla="*/ 4312038 h 6858000"/>
                <a:gd name="connsiteX42" fmla="*/ 9301029 w 9767847"/>
                <a:gd name="connsiteY42" fmla="*/ 4289074 h 6858000"/>
                <a:gd name="connsiteX43" fmla="*/ 9302818 w 9767847"/>
                <a:gd name="connsiteY43" fmla="*/ 4278581 h 6858000"/>
                <a:gd name="connsiteX44" fmla="*/ 9304658 w 9767847"/>
                <a:gd name="connsiteY44" fmla="*/ 4266816 h 6858000"/>
                <a:gd name="connsiteX45" fmla="*/ 9312810 w 9767847"/>
                <a:gd name="connsiteY45" fmla="*/ 4215945 h 6858000"/>
                <a:gd name="connsiteX46" fmla="*/ 9316887 w 9767847"/>
                <a:gd name="connsiteY46" fmla="*/ 4190486 h 6858000"/>
                <a:gd name="connsiteX47" fmla="*/ 9318923 w 9767847"/>
                <a:gd name="connsiteY47" fmla="*/ 4177780 h 6858000"/>
                <a:gd name="connsiteX48" fmla="*/ 9320515 w 9767847"/>
                <a:gd name="connsiteY48" fmla="*/ 4164886 h 6858000"/>
                <a:gd name="connsiteX49" fmla="*/ 9332445 w 9767847"/>
                <a:gd name="connsiteY49" fmla="*/ 4064981 h 6858000"/>
                <a:gd name="connsiteX50" fmla="*/ 9336173 w 9767847"/>
                <a:gd name="connsiteY50" fmla="*/ 4018676 h 6858000"/>
                <a:gd name="connsiteX51" fmla="*/ 9340199 w 9767847"/>
                <a:gd name="connsiteY51" fmla="*/ 3965171 h 6858000"/>
                <a:gd name="connsiteX52" fmla="*/ 9347557 w 9767847"/>
                <a:gd name="connsiteY52" fmla="*/ 3765972 h 6858000"/>
                <a:gd name="connsiteX53" fmla="*/ 9346364 w 9767847"/>
                <a:gd name="connsiteY53" fmla="*/ 3664938 h 6858000"/>
                <a:gd name="connsiteX54" fmla="*/ 9344921 w 9767847"/>
                <a:gd name="connsiteY54" fmla="*/ 3615243 h 6858000"/>
                <a:gd name="connsiteX55" fmla="*/ 9344524 w 9767847"/>
                <a:gd name="connsiteY55" fmla="*/ 3603526 h 6858000"/>
                <a:gd name="connsiteX56" fmla="*/ 9343728 w 9767847"/>
                <a:gd name="connsiteY56" fmla="*/ 3590774 h 6858000"/>
                <a:gd name="connsiteX57" fmla="*/ 9342188 w 9767847"/>
                <a:gd name="connsiteY57" fmla="*/ 3565268 h 6858000"/>
                <a:gd name="connsiteX58" fmla="*/ 9339056 w 9767847"/>
                <a:gd name="connsiteY58" fmla="*/ 3514256 h 6858000"/>
                <a:gd name="connsiteX59" fmla="*/ 9334334 w 9767847"/>
                <a:gd name="connsiteY59" fmla="*/ 3463057 h 6858000"/>
                <a:gd name="connsiteX60" fmla="*/ 9329363 w 9767847"/>
                <a:gd name="connsiteY60" fmla="*/ 3411810 h 6858000"/>
                <a:gd name="connsiteX61" fmla="*/ 9328319 w 9767847"/>
                <a:gd name="connsiteY61" fmla="*/ 3400657 h 6858000"/>
                <a:gd name="connsiteX62" fmla="*/ 9327177 w 9767847"/>
                <a:gd name="connsiteY62" fmla="*/ 3390116 h 6858000"/>
                <a:gd name="connsiteX63" fmla="*/ 9324293 w 9767847"/>
                <a:gd name="connsiteY63" fmla="*/ 3366774 h 6858000"/>
                <a:gd name="connsiteX64" fmla="*/ 9320763 w 9767847"/>
                <a:gd name="connsiteY64" fmla="*/ 3340329 h 6858000"/>
                <a:gd name="connsiteX65" fmla="*/ 9317184 w 9767847"/>
                <a:gd name="connsiteY65" fmla="*/ 3311245 h 6858000"/>
                <a:gd name="connsiteX66" fmla="*/ 9311021 w 9767847"/>
                <a:gd name="connsiteY66" fmla="*/ 3266211 h 6858000"/>
                <a:gd name="connsiteX67" fmla="*/ 9302719 w 9767847"/>
                <a:gd name="connsiteY67" fmla="*/ 3215717 h 6858000"/>
                <a:gd name="connsiteX68" fmla="*/ 9293970 w 9767847"/>
                <a:gd name="connsiteY68" fmla="*/ 3165789 h 6858000"/>
                <a:gd name="connsiteX69" fmla="*/ 9252065 w 9767847"/>
                <a:gd name="connsiteY69" fmla="*/ 2967107 h 6858000"/>
                <a:gd name="connsiteX70" fmla="*/ 9227211 w 9767847"/>
                <a:gd name="connsiteY70" fmla="*/ 2868473 h 6858000"/>
                <a:gd name="connsiteX71" fmla="*/ 9220699 w 9767847"/>
                <a:gd name="connsiteY71" fmla="*/ 2844426 h 6858000"/>
                <a:gd name="connsiteX72" fmla="*/ 9213740 w 9767847"/>
                <a:gd name="connsiteY72" fmla="*/ 2820191 h 6858000"/>
                <a:gd name="connsiteX73" fmla="*/ 9199374 w 9767847"/>
                <a:gd name="connsiteY73" fmla="*/ 2771438 h 6858000"/>
                <a:gd name="connsiteX74" fmla="*/ 9061829 w 9767847"/>
                <a:gd name="connsiteY74" fmla="*/ 2385418 h 6858000"/>
                <a:gd name="connsiteX75" fmla="*/ 8978865 w 9767847"/>
                <a:gd name="connsiteY75" fmla="*/ 2196855 h 6858000"/>
                <a:gd name="connsiteX76" fmla="*/ 8956694 w 9767847"/>
                <a:gd name="connsiteY76" fmla="*/ 2150219 h 6858000"/>
                <a:gd name="connsiteX77" fmla="*/ 8934176 w 9767847"/>
                <a:gd name="connsiteY77" fmla="*/ 2103914 h 6858000"/>
                <a:gd name="connsiteX78" fmla="*/ 8887151 w 9767847"/>
                <a:gd name="connsiteY78" fmla="*/ 2011350 h 6858000"/>
                <a:gd name="connsiteX79" fmla="*/ 8787533 w 9767847"/>
                <a:gd name="connsiteY79" fmla="*/ 1828527 h 6858000"/>
                <a:gd name="connsiteX80" fmla="*/ 8761485 w 9767847"/>
                <a:gd name="connsiteY80" fmla="*/ 1783398 h 6858000"/>
                <a:gd name="connsiteX81" fmla="*/ 8734791 w 9767847"/>
                <a:gd name="connsiteY81" fmla="*/ 1737893 h 6858000"/>
                <a:gd name="connsiteX82" fmla="*/ 8680808 w 9767847"/>
                <a:gd name="connsiteY82" fmla="*/ 1648812 h 6858000"/>
                <a:gd name="connsiteX83" fmla="*/ 8567024 w 9767847"/>
                <a:gd name="connsiteY83" fmla="*/ 1472906 h 6858000"/>
                <a:gd name="connsiteX84" fmla="*/ 8537446 w 9767847"/>
                <a:gd name="connsiteY84" fmla="*/ 1429330 h 6858000"/>
                <a:gd name="connsiteX85" fmla="*/ 8507423 w 9767847"/>
                <a:gd name="connsiteY85" fmla="*/ 1385896 h 6858000"/>
                <a:gd name="connsiteX86" fmla="*/ 8446529 w 9767847"/>
                <a:gd name="connsiteY86" fmla="*/ 1300295 h 6858000"/>
                <a:gd name="connsiteX87" fmla="*/ 8319224 w 9767847"/>
                <a:gd name="connsiteY87" fmla="*/ 1131026 h 6858000"/>
                <a:gd name="connsiteX88" fmla="*/ 8286366 w 9767847"/>
                <a:gd name="connsiteY88" fmla="*/ 1089050 h 6858000"/>
                <a:gd name="connsiteX89" fmla="*/ 8270161 w 9767847"/>
                <a:gd name="connsiteY89" fmla="*/ 1068439 h 6858000"/>
                <a:gd name="connsiteX90" fmla="*/ 8253856 w 9767847"/>
                <a:gd name="connsiteY90" fmla="*/ 1048156 h 6858000"/>
                <a:gd name="connsiteX91" fmla="*/ 8186352 w 9767847"/>
                <a:gd name="connsiteY91" fmla="*/ 966275 h 6858000"/>
                <a:gd name="connsiteX92" fmla="*/ 8046768 w 9767847"/>
                <a:gd name="connsiteY92" fmla="*/ 805429 h 6858000"/>
                <a:gd name="connsiteX93" fmla="*/ 8010927 w 9767847"/>
                <a:gd name="connsiteY93" fmla="*/ 765853 h 6858000"/>
                <a:gd name="connsiteX94" fmla="*/ 7974788 w 9767847"/>
                <a:gd name="connsiteY94" fmla="*/ 726653 h 6858000"/>
                <a:gd name="connsiteX95" fmla="*/ 7901070 w 9767847"/>
                <a:gd name="connsiteY95" fmla="*/ 648724 h 6858000"/>
                <a:gd name="connsiteX96" fmla="*/ 7750054 w 9767847"/>
                <a:gd name="connsiteY96" fmla="*/ 497008 h 6858000"/>
                <a:gd name="connsiteX97" fmla="*/ 7592277 w 9767847"/>
                <a:gd name="connsiteY97" fmla="*/ 351221 h 6858000"/>
                <a:gd name="connsiteX98" fmla="*/ 7257734 w 9767847"/>
                <a:gd name="connsiteY98" fmla="*/ 76964 h 6858000"/>
                <a:gd name="connsiteX99" fmla="*/ 1886601 w 9767847"/>
                <a:gd name="connsiteY99" fmla="*/ 0 h 6858000"/>
                <a:gd name="connsiteX100" fmla="*/ 2292926 w 9767847"/>
                <a:gd name="connsiteY100" fmla="*/ 0 h 6858000"/>
                <a:gd name="connsiteX101" fmla="*/ 2135542 w 9767847"/>
                <a:gd name="connsiteY101" fmla="*/ 117781 h 6858000"/>
                <a:gd name="connsiteX102" fmla="*/ 1969576 w 9767847"/>
                <a:gd name="connsiteY102" fmla="*/ 254986 h 6858000"/>
                <a:gd name="connsiteX103" fmla="*/ 1659938 w 9767847"/>
                <a:gd name="connsiteY103" fmla="*/ 549855 h 6858000"/>
                <a:gd name="connsiteX104" fmla="*/ 729383 w 9767847"/>
                <a:gd name="connsiteY104" fmla="*/ 1936480 h 6858000"/>
                <a:gd name="connsiteX105" fmla="*/ 578465 w 9767847"/>
                <a:gd name="connsiteY105" fmla="*/ 2320807 h 6858000"/>
                <a:gd name="connsiteX106" fmla="*/ 465080 w 9767847"/>
                <a:gd name="connsiteY106" fmla="*/ 2714875 h 6858000"/>
                <a:gd name="connsiteX107" fmla="*/ 423820 w 9767847"/>
                <a:gd name="connsiteY107" fmla="*/ 2915436 h 6858000"/>
                <a:gd name="connsiteX108" fmla="*/ 392355 w 9767847"/>
                <a:gd name="connsiteY108" fmla="*/ 3118071 h 6858000"/>
                <a:gd name="connsiteX109" fmla="*/ 358801 w 9767847"/>
                <a:gd name="connsiteY109" fmla="*/ 3526915 h 6858000"/>
                <a:gd name="connsiteX110" fmla="*/ 410350 w 9767847"/>
                <a:gd name="connsiteY110" fmla="*/ 4348226 h 6858000"/>
                <a:gd name="connsiteX111" fmla="*/ 449022 w 9767847"/>
                <a:gd name="connsiteY111" fmla="*/ 4551049 h 6858000"/>
                <a:gd name="connsiteX112" fmla="*/ 498882 w 9767847"/>
                <a:gd name="connsiteY112" fmla="*/ 4752365 h 6858000"/>
                <a:gd name="connsiteX113" fmla="*/ 559775 w 9767847"/>
                <a:gd name="connsiteY113" fmla="*/ 4951657 h 6858000"/>
                <a:gd name="connsiteX114" fmla="*/ 631406 w 9767847"/>
                <a:gd name="connsiteY114" fmla="*/ 5147986 h 6858000"/>
                <a:gd name="connsiteX115" fmla="*/ 1023461 w 9767847"/>
                <a:gd name="connsiteY115" fmla="*/ 5893957 h 6858000"/>
                <a:gd name="connsiteX116" fmla="*/ 1575880 w 9767847"/>
                <a:gd name="connsiteY116" fmla="*/ 6547646 h 6858000"/>
                <a:gd name="connsiteX117" fmla="*/ 1905228 w 9767847"/>
                <a:gd name="connsiteY117" fmla="*/ 6829468 h 6858000"/>
                <a:gd name="connsiteX118" fmla="*/ 1944230 w 9767847"/>
                <a:gd name="connsiteY118" fmla="*/ 6858000 h 6858000"/>
                <a:gd name="connsiteX119" fmla="*/ 1372541 w 9767847"/>
                <a:gd name="connsiteY119" fmla="*/ 6858000 h 6858000"/>
                <a:gd name="connsiteX120" fmla="*/ 1115251 w 9767847"/>
                <a:gd name="connsiteY120" fmla="*/ 6590005 h 6858000"/>
                <a:gd name="connsiteX121" fmla="*/ 0 w 9767847"/>
                <a:gd name="connsiteY121" fmla="*/ 3649031 h 6858000"/>
                <a:gd name="connsiteX122" fmla="*/ 1777294 w 9767847"/>
                <a:gd name="connsiteY122" fmla="*/ 81317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9767847" h="6858000">
                  <a:moveTo>
                    <a:pt x="7151367" y="0"/>
                  </a:moveTo>
                  <a:lnTo>
                    <a:pt x="7881247" y="0"/>
                  </a:lnTo>
                  <a:lnTo>
                    <a:pt x="7990553" y="81317"/>
                  </a:lnTo>
                  <a:cubicBezTo>
                    <a:pt x="9075991" y="929334"/>
                    <a:pt x="9767847" y="2212695"/>
                    <a:pt x="9767847" y="3649031"/>
                  </a:cubicBezTo>
                  <a:cubicBezTo>
                    <a:pt x="9767847" y="4766182"/>
                    <a:pt x="9349317" y="5790792"/>
                    <a:pt x="8652597" y="6590005"/>
                  </a:cubicBezTo>
                  <a:lnTo>
                    <a:pt x="8395306" y="6858000"/>
                  </a:lnTo>
                  <a:lnTo>
                    <a:pt x="6762603" y="6858000"/>
                  </a:lnTo>
                  <a:lnTo>
                    <a:pt x="6765962" y="6854844"/>
                  </a:lnTo>
                  <a:cubicBezTo>
                    <a:pt x="6779036" y="6842703"/>
                    <a:pt x="6791663" y="6829621"/>
                    <a:pt x="6804586" y="6817103"/>
                  </a:cubicBezTo>
                  <a:lnTo>
                    <a:pt x="6881735" y="6741197"/>
                  </a:lnTo>
                  <a:cubicBezTo>
                    <a:pt x="6907435" y="6715881"/>
                    <a:pt x="6933134" y="6690798"/>
                    <a:pt x="6958883" y="6664822"/>
                  </a:cubicBezTo>
                  <a:lnTo>
                    <a:pt x="7267925" y="6355694"/>
                  </a:lnTo>
                  <a:lnTo>
                    <a:pt x="7424360" y="6200685"/>
                  </a:lnTo>
                  <a:cubicBezTo>
                    <a:pt x="7450754" y="6174802"/>
                    <a:pt x="7477598" y="6148731"/>
                    <a:pt x="7504938" y="6122708"/>
                  </a:cubicBezTo>
                  <a:lnTo>
                    <a:pt x="7546396" y="6083697"/>
                  </a:lnTo>
                  <a:cubicBezTo>
                    <a:pt x="7560264" y="6070803"/>
                    <a:pt x="7574780" y="6057532"/>
                    <a:pt x="7588002" y="6045532"/>
                  </a:cubicBezTo>
                  <a:lnTo>
                    <a:pt x="7631000" y="6006709"/>
                  </a:lnTo>
                  <a:lnTo>
                    <a:pt x="7675440" y="5968309"/>
                  </a:lnTo>
                  <a:cubicBezTo>
                    <a:pt x="7690404" y="5955698"/>
                    <a:pt x="7705564" y="5943321"/>
                    <a:pt x="7720626" y="5930851"/>
                  </a:cubicBezTo>
                  <a:cubicBezTo>
                    <a:pt x="7735738" y="5918427"/>
                    <a:pt x="7751197" y="5906521"/>
                    <a:pt x="7766458" y="5894334"/>
                  </a:cubicBezTo>
                  <a:cubicBezTo>
                    <a:pt x="7827949" y="5846192"/>
                    <a:pt x="7890979" y="5800499"/>
                    <a:pt x="7955254" y="5756828"/>
                  </a:cubicBezTo>
                  <a:cubicBezTo>
                    <a:pt x="8083800" y="5669534"/>
                    <a:pt x="8216872" y="5590336"/>
                    <a:pt x="8352678" y="5517630"/>
                  </a:cubicBezTo>
                  <a:lnTo>
                    <a:pt x="8451350" y="5465254"/>
                  </a:lnTo>
                  <a:lnTo>
                    <a:pt x="8548532" y="5413395"/>
                  </a:lnTo>
                  <a:cubicBezTo>
                    <a:pt x="8612110" y="5379090"/>
                    <a:pt x="8673251" y="5345208"/>
                    <a:pt x="8729473" y="5309961"/>
                  </a:cubicBezTo>
                  <a:cubicBezTo>
                    <a:pt x="8743591" y="5301115"/>
                    <a:pt x="8757161" y="5292361"/>
                    <a:pt x="8770781" y="5283232"/>
                  </a:cubicBezTo>
                  <a:cubicBezTo>
                    <a:pt x="8777591" y="5278667"/>
                    <a:pt x="8784451" y="5274103"/>
                    <a:pt x="8790964" y="5269492"/>
                  </a:cubicBezTo>
                  <a:cubicBezTo>
                    <a:pt x="8797574" y="5264879"/>
                    <a:pt x="8804235" y="5260314"/>
                    <a:pt x="8810499" y="5255703"/>
                  </a:cubicBezTo>
                  <a:cubicBezTo>
                    <a:pt x="8835999" y="5237303"/>
                    <a:pt x="8860407" y="5218291"/>
                    <a:pt x="8883571" y="5198479"/>
                  </a:cubicBezTo>
                  <a:cubicBezTo>
                    <a:pt x="8929900" y="5158856"/>
                    <a:pt x="8971258" y="5116315"/>
                    <a:pt x="9006651" y="5070527"/>
                  </a:cubicBezTo>
                  <a:cubicBezTo>
                    <a:pt x="9015351" y="5059328"/>
                    <a:pt x="9024398" y="5046857"/>
                    <a:pt x="9033494" y="5034105"/>
                  </a:cubicBezTo>
                  <a:lnTo>
                    <a:pt x="9040305" y="5024551"/>
                  </a:lnTo>
                  <a:lnTo>
                    <a:pt x="9046568" y="5015281"/>
                  </a:lnTo>
                  <a:cubicBezTo>
                    <a:pt x="9050743" y="5009163"/>
                    <a:pt x="9054819" y="5002952"/>
                    <a:pt x="9058846" y="4996645"/>
                  </a:cubicBezTo>
                  <a:cubicBezTo>
                    <a:pt x="9075002" y="4971517"/>
                    <a:pt x="9090212" y="4945305"/>
                    <a:pt x="9104529" y="4918105"/>
                  </a:cubicBezTo>
                  <a:cubicBezTo>
                    <a:pt x="9133211" y="4863752"/>
                    <a:pt x="9158313" y="4805447"/>
                    <a:pt x="9181081" y="4744694"/>
                  </a:cubicBezTo>
                  <a:cubicBezTo>
                    <a:pt x="9203748" y="4684178"/>
                    <a:pt x="9223383" y="4621778"/>
                    <a:pt x="9240731" y="4557872"/>
                  </a:cubicBezTo>
                  <a:cubicBezTo>
                    <a:pt x="9249481" y="4525966"/>
                    <a:pt x="9257682" y="4493684"/>
                    <a:pt x="9265388" y="4461073"/>
                  </a:cubicBezTo>
                  <a:cubicBezTo>
                    <a:pt x="9269215" y="4444744"/>
                    <a:pt x="9272943" y="4428367"/>
                    <a:pt x="9276571" y="4411943"/>
                  </a:cubicBezTo>
                  <a:lnTo>
                    <a:pt x="9281841" y="4387379"/>
                  </a:lnTo>
                  <a:lnTo>
                    <a:pt x="9286513" y="4364838"/>
                  </a:lnTo>
                  <a:lnTo>
                    <a:pt x="9296754" y="4312038"/>
                  </a:lnTo>
                  <a:lnTo>
                    <a:pt x="9301029" y="4289074"/>
                  </a:lnTo>
                  <a:lnTo>
                    <a:pt x="9302818" y="4278581"/>
                  </a:lnTo>
                  <a:lnTo>
                    <a:pt x="9304658" y="4266816"/>
                  </a:lnTo>
                  <a:lnTo>
                    <a:pt x="9312810" y="4215945"/>
                  </a:lnTo>
                  <a:lnTo>
                    <a:pt x="9316887" y="4190486"/>
                  </a:lnTo>
                  <a:lnTo>
                    <a:pt x="9318923" y="4177780"/>
                  </a:lnTo>
                  <a:cubicBezTo>
                    <a:pt x="9319570" y="4173546"/>
                    <a:pt x="9319969" y="4169169"/>
                    <a:pt x="9320515" y="4164886"/>
                  </a:cubicBezTo>
                  <a:lnTo>
                    <a:pt x="9332445" y="4064981"/>
                  </a:lnTo>
                  <a:cubicBezTo>
                    <a:pt x="9333836" y="4052370"/>
                    <a:pt x="9334880" y="4036888"/>
                    <a:pt x="9336173" y="4018676"/>
                  </a:cubicBezTo>
                  <a:lnTo>
                    <a:pt x="9340199" y="3965171"/>
                  </a:lnTo>
                  <a:cubicBezTo>
                    <a:pt x="9345071" y="3899806"/>
                    <a:pt x="9347358" y="3832983"/>
                    <a:pt x="9347557" y="3765972"/>
                  </a:cubicBezTo>
                  <a:cubicBezTo>
                    <a:pt x="9347656" y="3732420"/>
                    <a:pt x="9347209" y="3698773"/>
                    <a:pt x="9346364" y="3664938"/>
                  </a:cubicBezTo>
                  <a:lnTo>
                    <a:pt x="9344921" y="3615243"/>
                  </a:lnTo>
                  <a:lnTo>
                    <a:pt x="9344524" y="3603526"/>
                  </a:lnTo>
                  <a:lnTo>
                    <a:pt x="9343728" y="3590774"/>
                  </a:lnTo>
                  <a:lnTo>
                    <a:pt x="9342188" y="3565268"/>
                  </a:lnTo>
                  <a:lnTo>
                    <a:pt x="9339056" y="3514256"/>
                  </a:lnTo>
                  <a:cubicBezTo>
                    <a:pt x="9337914" y="3497221"/>
                    <a:pt x="9335874" y="3480138"/>
                    <a:pt x="9334334" y="3463057"/>
                  </a:cubicBezTo>
                  <a:lnTo>
                    <a:pt x="9329363" y="3411810"/>
                  </a:lnTo>
                  <a:lnTo>
                    <a:pt x="9328319" y="3400657"/>
                  </a:lnTo>
                  <a:lnTo>
                    <a:pt x="9327177" y="3390116"/>
                  </a:lnTo>
                  <a:lnTo>
                    <a:pt x="9324293" y="3366774"/>
                  </a:lnTo>
                  <a:lnTo>
                    <a:pt x="9320763" y="3340329"/>
                  </a:lnTo>
                  <a:lnTo>
                    <a:pt x="9317184" y="3311245"/>
                  </a:lnTo>
                  <a:cubicBezTo>
                    <a:pt x="9315594" y="3296893"/>
                    <a:pt x="9313506" y="3282306"/>
                    <a:pt x="9311021" y="3266211"/>
                  </a:cubicBezTo>
                  <a:lnTo>
                    <a:pt x="9302719" y="3215717"/>
                  </a:lnTo>
                  <a:cubicBezTo>
                    <a:pt x="9299936" y="3199059"/>
                    <a:pt x="9297003" y="3182400"/>
                    <a:pt x="9293970" y="3165789"/>
                  </a:cubicBezTo>
                  <a:cubicBezTo>
                    <a:pt x="9281891" y="3099295"/>
                    <a:pt x="9267674" y="3033084"/>
                    <a:pt x="9252065" y="2967107"/>
                  </a:cubicBezTo>
                  <a:cubicBezTo>
                    <a:pt x="9244261" y="2934167"/>
                    <a:pt x="9235959" y="2901273"/>
                    <a:pt x="9227211" y="2868473"/>
                  </a:cubicBezTo>
                  <a:lnTo>
                    <a:pt x="9220699" y="2844426"/>
                  </a:lnTo>
                  <a:lnTo>
                    <a:pt x="9213740" y="2820191"/>
                  </a:lnTo>
                  <a:cubicBezTo>
                    <a:pt x="9209216" y="2804049"/>
                    <a:pt x="9204345" y="2787768"/>
                    <a:pt x="9199374" y="2771438"/>
                  </a:cubicBezTo>
                  <a:cubicBezTo>
                    <a:pt x="9159855" y="2641086"/>
                    <a:pt x="9114272" y="2512099"/>
                    <a:pt x="9061829" y="2385418"/>
                  </a:cubicBezTo>
                  <a:cubicBezTo>
                    <a:pt x="9035582" y="2322077"/>
                    <a:pt x="9008043" y="2259160"/>
                    <a:pt x="8978865" y="2196855"/>
                  </a:cubicBezTo>
                  <a:lnTo>
                    <a:pt x="8956694" y="2150219"/>
                  </a:lnTo>
                  <a:lnTo>
                    <a:pt x="8934176" y="2103914"/>
                  </a:lnTo>
                  <a:cubicBezTo>
                    <a:pt x="8918915" y="2073091"/>
                    <a:pt x="8903157" y="2042032"/>
                    <a:pt x="8887151" y="2011350"/>
                  </a:cubicBezTo>
                  <a:cubicBezTo>
                    <a:pt x="8854988" y="1949891"/>
                    <a:pt x="8822082" y="1888810"/>
                    <a:pt x="8787533" y="1828527"/>
                  </a:cubicBezTo>
                  <a:lnTo>
                    <a:pt x="8761485" y="1783398"/>
                  </a:lnTo>
                  <a:lnTo>
                    <a:pt x="8734791" y="1737893"/>
                  </a:lnTo>
                  <a:cubicBezTo>
                    <a:pt x="8717047" y="1707823"/>
                    <a:pt x="8699200" y="1678363"/>
                    <a:pt x="8680808" y="1648812"/>
                  </a:cubicBezTo>
                  <a:cubicBezTo>
                    <a:pt x="8644322" y="1589658"/>
                    <a:pt x="8606194" y="1531118"/>
                    <a:pt x="8567024" y="1472906"/>
                  </a:cubicBezTo>
                  <a:lnTo>
                    <a:pt x="8537446" y="1429330"/>
                  </a:lnTo>
                  <a:lnTo>
                    <a:pt x="8507423" y="1385896"/>
                  </a:lnTo>
                  <a:cubicBezTo>
                    <a:pt x="8487390" y="1357284"/>
                    <a:pt x="8467158" y="1328719"/>
                    <a:pt x="8446529" y="1300295"/>
                  </a:cubicBezTo>
                  <a:cubicBezTo>
                    <a:pt x="8405271" y="1243496"/>
                    <a:pt x="8362718" y="1187120"/>
                    <a:pt x="8319224" y="1131026"/>
                  </a:cubicBezTo>
                  <a:lnTo>
                    <a:pt x="8286366" y="1089050"/>
                  </a:lnTo>
                  <a:lnTo>
                    <a:pt x="8270161" y="1068439"/>
                  </a:lnTo>
                  <a:lnTo>
                    <a:pt x="8253856" y="1048156"/>
                  </a:lnTo>
                  <a:cubicBezTo>
                    <a:pt x="8231636" y="1020675"/>
                    <a:pt x="8209117" y="993381"/>
                    <a:pt x="8186352" y="966275"/>
                  </a:cubicBezTo>
                  <a:cubicBezTo>
                    <a:pt x="8140917" y="911922"/>
                    <a:pt x="8094240" y="858417"/>
                    <a:pt x="8046768" y="805429"/>
                  </a:cubicBezTo>
                  <a:lnTo>
                    <a:pt x="8010927" y="765853"/>
                  </a:lnTo>
                  <a:lnTo>
                    <a:pt x="7974788" y="726653"/>
                  </a:lnTo>
                  <a:cubicBezTo>
                    <a:pt x="7950382" y="700489"/>
                    <a:pt x="7925824" y="674465"/>
                    <a:pt x="7901070" y="648724"/>
                  </a:cubicBezTo>
                  <a:cubicBezTo>
                    <a:pt x="7851510" y="597289"/>
                    <a:pt x="7801404" y="546514"/>
                    <a:pt x="7750054" y="497008"/>
                  </a:cubicBezTo>
                  <a:cubicBezTo>
                    <a:pt x="7698902" y="447644"/>
                    <a:pt x="7645913" y="398938"/>
                    <a:pt x="7592277" y="351221"/>
                  </a:cubicBezTo>
                  <a:cubicBezTo>
                    <a:pt x="7484856" y="255786"/>
                    <a:pt x="7373308" y="164304"/>
                    <a:pt x="7257734" y="76964"/>
                  </a:cubicBezTo>
                  <a:close/>
                  <a:moveTo>
                    <a:pt x="1886601" y="0"/>
                  </a:moveTo>
                  <a:lnTo>
                    <a:pt x="2292926" y="0"/>
                  </a:lnTo>
                  <a:lnTo>
                    <a:pt x="2135542" y="117781"/>
                  </a:lnTo>
                  <a:cubicBezTo>
                    <a:pt x="2078998" y="162280"/>
                    <a:pt x="2023659" y="208045"/>
                    <a:pt x="1969576" y="254986"/>
                  </a:cubicBezTo>
                  <a:cubicBezTo>
                    <a:pt x="1861309" y="348820"/>
                    <a:pt x="1758064" y="447314"/>
                    <a:pt x="1659938" y="549855"/>
                  </a:cubicBezTo>
                  <a:cubicBezTo>
                    <a:pt x="1266987" y="960346"/>
                    <a:pt x="953820" y="1431495"/>
                    <a:pt x="729383" y="1936480"/>
                  </a:cubicBezTo>
                  <a:cubicBezTo>
                    <a:pt x="673260" y="2062362"/>
                    <a:pt x="622855" y="2190972"/>
                    <a:pt x="578465" y="2320807"/>
                  </a:cubicBezTo>
                  <a:cubicBezTo>
                    <a:pt x="534125" y="2450687"/>
                    <a:pt x="496147" y="2582216"/>
                    <a:pt x="465080" y="2714875"/>
                  </a:cubicBezTo>
                  <a:cubicBezTo>
                    <a:pt x="449769" y="2780991"/>
                    <a:pt x="435850" y="2848191"/>
                    <a:pt x="423820" y="2915436"/>
                  </a:cubicBezTo>
                  <a:cubicBezTo>
                    <a:pt x="411840" y="2982731"/>
                    <a:pt x="401054" y="3050260"/>
                    <a:pt x="392355" y="3118071"/>
                  </a:cubicBezTo>
                  <a:cubicBezTo>
                    <a:pt x="374509" y="3253646"/>
                    <a:pt x="363424" y="3389880"/>
                    <a:pt x="358801" y="3526915"/>
                  </a:cubicBezTo>
                  <a:cubicBezTo>
                    <a:pt x="349009" y="3800843"/>
                    <a:pt x="366357" y="4075570"/>
                    <a:pt x="410350" y="4348226"/>
                  </a:cubicBezTo>
                  <a:cubicBezTo>
                    <a:pt x="421286" y="4416132"/>
                    <a:pt x="434209" y="4483660"/>
                    <a:pt x="449022" y="4551049"/>
                  </a:cubicBezTo>
                  <a:cubicBezTo>
                    <a:pt x="463737" y="4618436"/>
                    <a:pt x="480389" y="4685588"/>
                    <a:pt x="498882" y="4752365"/>
                  </a:cubicBezTo>
                  <a:cubicBezTo>
                    <a:pt x="517373" y="4819141"/>
                    <a:pt x="537704" y="4885635"/>
                    <a:pt x="559775" y="4951657"/>
                  </a:cubicBezTo>
                  <a:cubicBezTo>
                    <a:pt x="581946" y="5017775"/>
                    <a:pt x="605358" y="5083375"/>
                    <a:pt x="631406" y="5147986"/>
                  </a:cubicBezTo>
                  <a:cubicBezTo>
                    <a:pt x="734055" y="5407608"/>
                    <a:pt x="865188" y="5658570"/>
                    <a:pt x="1023461" y="5893957"/>
                  </a:cubicBezTo>
                  <a:cubicBezTo>
                    <a:pt x="1181487" y="6129578"/>
                    <a:pt x="1367051" y="6349247"/>
                    <a:pt x="1575880" y="6547646"/>
                  </a:cubicBezTo>
                  <a:cubicBezTo>
                    <a:pt x="1680269" y="6646916"/>
                    <a:pt x="1790338" y="6740939"/>
                    <a:pt x="1905228" y="6829468"/>
                  </a:cubicBezTo>
                  <a:lnTo>
                    <a:pt x="1944230" y="6858000"/>
                  </a:lnTo>
                  <a:lnTo>
                    <a:pt x="1372541" y="6858000"/>
                  </a:lnTo>
                  <a:lnTo>
                    <a:pt x="1115251" y="6590005"/>
                  </a:lnTo>
                  <a:cubicBezTo>
                    <a:pt x="418530" y="5790792"/>
                    <a:pt x="0" y="4766182"/>
                    <a:pt x="0" y="3649031"/>
                  </a:cubicBezTo>
                  <a:cubicBezTo>
                    <a:pt x="0" y="2212695"/>
                    <a:pt x="691856" y="929334"/>
                    <a:pt x="1777294" y="813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82B0ED5C-927D-4C5F-8F27-1B403820B97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03402" y="36937"/>
              <a:ext cx="9767847" cy="6858000"/>
            </a:xfrm>
            <a:custGeom>
              <a:avLst/>
              <a:gdLst>
                <a:gd name="connsiteX0" fmla="*/ 7145704 w 9767847"/>
                <a:gd name="connsiteY0" fmla="*/ 0 h 6858000"/>
                <a:gd name="connsiteX1" fmla="*/ 7875738 w 9767847"/>
                <a:gd name="connsiteY1" fmla="*/ 0 h 6858000"/>
                <a:gd name="connsiteX2" fmla="*/ 7990553 w 9767847"/>
                <a:gd name="connsiteY2" fmla="*/ 85415 h 6858000"/>
                <a:gd name="connsiteX3" fmla="*/ 9767847 w 9767847"/>
                <a:gd name="connsiteY3" fmla="*/ 3653129 h 6858000"/>
                <a:gd name="connsiteX4" fmla="*/ 8652597 w 9767847"/>
                <a:gd name="connsiteY4" fmla="*/ 6594103 h 6858000"/>
                <a:gd name="connsiteX5" fmla="*/ 8399240 w 9767847"/>
                <a:gd name="connsiteY5" fmla="*/ 6858000 h 6858000"/>
                <a:gd name="connsiteX6" fmla="*/ 6766926 w 9767847"/>
                <a:gd name="connsiteY6" fmla="*/ 6858000 h 6858000"/>
                <a:gd name="connsiteX7" fmla="*/ 6804586 w 9767847"/>
                <a:gd name="connsiteY7" fmla="*/ 6821201 h 6858000"/>
                <a:gd name="connsiteX8" fmla="*/ 6881735 w 9767847"/>
                <a:gd name="connsiteY8" fmla="*/ 6745295 h 6858000"/>
                <a:gd name="connsiteX9" fmla="*/ 6958883 w 9767847"/>
                <a:gd name="connsiteY9" fmla="*/ 6668920 h 6858000"/>
                <a:gd name="connsiteX10" fmla="*/ 7267925 w 9767847"/>
                <a:gd name="connsiteY10" fmla="*/ 6359792 h 6858000"/>
                <a:gd name="connsiteX11" fmla="*/ 7424360 w 9767847"/>
                <a:gd name="connsiteY11" fmla="*/ 6204783 h 6858000"/>
                <a:gd name="connsiteX12" fmla="*/ 7504938 w 9767847"/>
                <a:gd name="connsiteY12" fmla="*/ 6126806 h 6858000"/>
                <a:gd name="connsiteX13" fmla="*/ 7546396 w 9767847"/>
                <a:gd name="connsiteY13" fmla="*/ 6087795 h 6858000"/>
                <a:gd name="connsiteX14" fmla="*/ 7588002 w 9767847"/>
                <a:gd name="connsiteY14" fmla="*/ 6049630 h 6858000"/>
                <a:gd name="connsiteX15" fmla="*/ 7631000 w 9767847"/>
                <a:gd name="connsiteY15" fmla="*/ 6010807 h 6858000"/>
                <a:gd name="connsiteX16" fmla="*/ 7675440 w 9767847"/>
                <a:gd name="connsiteY16" fmla="*/ 5972407 h 6858000"/>
                <a:gd name="connsiteX17" fmla="*/ 7720626 w 9767847"/>
                <a:gd name="connsiteY17" fmla="*/ 5934949 h 6858000"/>
                <a:gd name="connsiteX18" fmla="*/ 7766458 w 9767847"/>
                <a:gd name="connsiteY18" fmla="*/ 5898432 h 6858000"/>
                <a:gd name="connsiteX19" fmla="*/ 7955254 w 9767847"/>
                <a:gd name="connsiteY19" fmla="*/ 5760926 h 6858000"/>
                <a:gd name="connsiteX20" fmla="*/ 8352678 w 9767847"/>
                <a:gd name="connsiteY20" fmla="*/ 5521728 h 6858000"/>
                <a:gd name="connsiteX21" fmla="*/ 8451350 w 9767847"/>
                <a:gd name="connsiteY21" fmla="*/ 5469352 h 6858000"/>
                <a:gd name="connsiteX22" fmla="*/ 8548532 w 9767847"/>
                <a:gd name="connsiteY22" fmla="*/ 5417493 h 6858000"/>
                <a:gd name="connsiteX23" fmla="*/ 8729473 w 9767847"/>
                <a:gd name="connsiteY23" fmla="*/ 5314059 h 6858000"/>
                <a:gd name="connsiteX24" fmla="*/ 8770781 w 9767847"/>
                <a:gd name="connsiteY24" fmla="*/ 5287330 h 6858000"/>
                <a:gd name="connsiteX25" fmla="*/ 8790964 w 9767847"/>
                <a:gd name="connsiteY25" fmla="*/ 5273590 h 6858000"/>
                <a:gd name="connsiteX26" fmla="*/ 8810499 w 9767847"/>
                <a:gd name="connsiteY26" fmla="*/ 5259801 h 6858000"/>
                <a:gd name="connsiteX27" fmla="*/ 8883571 w 9767847"/>
                <a:gd name="connsiteY27" fmla="*/ 5202577 h 6858000"/>
                <a:gd name="connsiteX28" fmla="*/ 9006651 w 9767847"/>
                <a:gd name="connsiteY28" fmla="*/ 5074625 h 6858000"/>
                <a:gd name="connsiteX29" fmla="*/ 9033494 w 9767847"/>
                <a:gd name="connsiteY29" fmla="*/ 5038203 h 6858000"/>
                <a:gd name="connsiteX30" fmla="*/ 9040305 w 9767847"/>
                <a:gd name="connsiteY30" fmla="*/ 5028649 h 6858000"/>
                <a:gd name="connsiteX31" fmla="*/ 9046568 w 9767847"/>
                <a:gd name="connsiteY31" fmla="*/ 5019379 h 6858000"/>
                <a:gd name="connsiteX32" fmla="*/ 9058846 w 9767847"/>
                <a:gd name="connsiteY32" fmla="*/ 5000743 h 6858000"/>
                <a:gd name="connsiteX33" fmla="*/ 9104529 w 9767847"/>
                <a:gd name="connsiteY33" fmla="*/ 4922203 h 6858000"/>
                <a:gd name="connsiteX34" fmla="*/ 9181081 w 9767847"/>
                <a:gd name="connsiteY34" fmla="*/ 4748792 h 6858000"/>
                <a:gd name="connsiteX35" fmla="*/ 9240731 w 9767847"/>
                <a:gd name="connsiteY35" fmla="*/ 4561970 h 6858000"/>
                <a:gd name="connsiteX36" fmla="*/ 9265388 w 9767847"/>
                <a:gd name="connsiteY36" fmla="*/ 4465171 h 6858000"/>
                <a:gd name="connsiteX37" fmla="*/ 9276571 w 9767847"/>
                <a:gd name="connsiteY37" fmla="*/ 4416041 h 6858000"/>
                <a:gd name="connsiteX38" fmla="*/ 9281841 w 9767847"/>
                <a:gd name="connsiteY38" fmla="*/ 4391477 h 6858000"/>
                <a:gd name="connsiteX39" fmla="*/ 9286513 w 9767847"/>
                <a:gd name="connsiteY39" fmla="*/ 4368936 h 6858000"/>
                <a:gd name="connsiteX40" fmla="*/ 9296754 w 9767847"/>
                <a:gd name="connsiteY40" fmla="*/ 4316136 h 6858000"/>
                <a:gd name="connsiteX41" fmla="*/ 9301029 w 9767847"/>
                <a:gd name="connsiteY41" fmla="*/ 4293172 h 6858000"/>
                <a:gd name="connsiteX42" fmla="*/ 9302818 w 9767847"/>
                <a:gd name="connsiteY42" fmla="*/ 4282679 h 6858000"/>
                <a:gd name="connsiteX43" fmla="*/ 9304658 w 9767847"/>
                <a:gd name="connsiteY43" fmla="*/ 4270914 h 6858000"/>
                <a:gd name="connsiteX44" fmla="*/ 9312810 w 9767847"/>
                <a:gd name="connsiteY44" fmla="*/ 4220043 h 6858000"/>
                <a:gd name="connsiteX45" fmla="*/ 9316887 w 9767847"/>
                <a:gd name="connsiteY45" fmla="*/ 4194584 h 6858000"/>
                <a:gd name="connsiteX46" fmla="*/ 9318923 w 9767847"/>
                <a:gd name="connsiteY46" fmla="*/ 4181878 h 6858000"/>
                <a:gd name="connsiteX47" fmla="*/ 9320515 w 9767847"/>
                <a:gd name="connsiteY47" fmla="*/ 4168984 h 6858000"/>
                <a:gd name="connsiteX48" fmla="*/ 9332445 w 9767847"/>
                <a:gd name="connsiteY48" fmla="*/ 4069079 h 6858000"/>
                <a:gd name="connsiteX49" fmla="*/ 9336173 w 9767847"/>
                <a:gd name="connsiteY49" fmla="*/ 4022774 h 6858000"/>
                <a:gd name="connsiteX50" fmla="*/ 9340199 w 9767847"/>
                <a:gd name="connsiteY50" fmla="*/ 3969269 h 6858000"/>
                <a:gd name="connsiteX51" fmla="*/ 9347557 w 9767847"/>
                <a:gd name="connsiteY51" fmla="*/ 3770070 h 6858000"/>
                <a:gd name="connsiteX52" fmla="*/ 9346364 w 9767847"/>
                <a:gd name="connsiteY52" fmla="*/ 3669036 h 6858000"/>
                <a:gd name="connsiteX53" fmla="*/ 9344921 w 9767847"/>
                <a:gd name="connsiteY53" fmla="*/ 3619341 h 6858000"/>
                <a:gd name="connsiteX54" fmla="*/ 9344524 w 9767847"/>
                <a:gd name="connsiteY54" fmla="*/ 3607624 h 6858000"/>
                <a:gd name="connsiteX55" fmla="*/ 9343728 w 9767847"/>
                <a:gd name="connsiteY55" fmla="*/ 3594872 h 6858000"/>
                <a:gd name="connsiteX56" fmla="*/ 9342188 w 9767847"/>
                <a:gd name="connsiteY56" fmla="*/ 3569366 h 6858000"/>
                <a:gd name="connsiteX57" fmla="*/ 9339056 w 9767847"/>
                <a:gd name="connsiteY57" fmla="*/ 3518354 h 6858000"/>
                <a:gd name="connsiteX58" fmla="*/ 9334334 w 9767847"/>
                <a:gd name="connsiteY58" fmla="*/ 3467155 h 6858000"/>
                <a:gd name="connsiteX59" fmla="*/ 9329363 w 9767847"/>
                <a:gd name="connsiteY59" fmla="*/ 3415908 h 6858000"/>
                <a:gd name="connsiteX60" fmla="*/ 9328319 w 9767847"/>
                <a:gd name="connsiteY60" fmla="*/ 3404755 h 6858000"/>
                <a:gd name="connsiteX61" fmla="*/ 9327177 w 9767847"/>
                <a:gd name="connsiteY61" fmla="*/ 3394214 h 6858000"/>
                <a:gd name="connsiteX62" fmla="*/ 9324293 w 9767847"/>
                <a:gd name="connsiteY62" fmla="*/ 3370872 h 6858000"/>
                <a:gd name="connsiteX63" fmla="*/ 9320763 w 9767847"/>
                <a:gd name="connsiteY63" fmla="*/ 3344427 h 6858000"/>
                <a:gd name="connsiteX64" fmla="*/ 9317184 w 9767847"/>
                <a:gd name="connsiteY64" fmla="*/ 3315343 h 6858000"/>
                <a:gd name="connsiteX65" fmla="*/ 9311021 w 9767847"/>
                <a:gd name="connsiteY65" fmla="*/ 3270309 h 6858000"/>
                <a:gd name="connsiteX66" fmla="*/ 9302719 w 9767847"/>
                <a:gd name="connsiteY66" fmla="*/ 3219815 h 6858000"/>
                <a:gd name="connsiteX67" fmla="*/ 9293970 w 9767847"/>
                <a:gd name="connsiteY67" fmla="*/ 3169887 h 6858000"/>
                <a:gd name="connsiteX68" fmla="*/ 9252065 w 9767847"/>
                <a:gd name="connsiteY68" fmla="*/ 2971205 h 6858000"/>
                <a:gd name="connsiteX69" fmla="*/ 9227211 w 9767847"/>
                <a:gd name="connsiteY69" fmla="*/ 2872571 h 6858000"/>
                <a:gd name="connsiteX70" fmla="*/ 9220699 w 9767847"/>
                <a:gd name="connsiteY70" fmla="*/ 2848524 h 6858000"/>
                <a:gd name="connsiteX71" fmla="*/ 9213740 w 9767847"/>
                <a:gd name="connsiteY71" fmla="*/ 2824289 h 6858000"/>
                <a:gd name="connsiteX72" fmla="*/ 9199374 w 9767847"/>
                <a:gd name="connsiteY72" fmla="*/ 2775536 h 6858000"/>
                <a:gd name="connsiteX73" fmla="*/ 9061829 w 9767847"/>
                <a:gd name="connsiteY73" fmla="*/ 2389515 h 6858000"/>
                <a:gd name="connsiteX74" fmla="*/ 8978865 w 9767847"/>
                <a:gd name="connsiteY74" fmla="*/ 2200953 h 6858000"/>
                <a:gd name="connsiteX75" fmla="*/ 8956694 w 9767847"/>
                <a:gd name="connsiteY75" fmla="*/ 2154317 h 6858000"/>
                <a:gd name="connsiteX76" fmla="*/ 8934176 w 9767847"/>
                <a:gd name="connsiteY76" fmla="*/ 2108012 h 6858000"/>
                <a:gd name="connsiteX77" fmla="*/ 8887151 w 9767847"/>
                <a:gd name="connsiteY77" fmla="*/ 2015448 h 6858000"/>
                <a:gd name="connsiteX78" fmla="*/ 8787533 w 9767847"/>
                <a:gd name="connsiteY78" fmla="*/ 1832625 h 6858000"/>
                <a:gd name="connsiteX79" fmla="*/ 8761485 w 9767847"/>
                <a:gd name="connsiteY79" fmla="*/ 1787496 h 6858000"/>
                <a:gd name="connsiteX80" fmla="*/ 8734791 w 9767847"/>
                <a:gd name="connsiteY80" fmla="*/ 1741991 h 6858000"/>
                <a:gd name="connsiteX81" fmla="*/ 8680808 w 9767847"/>
                <a:gd name="connsiteY81" fmla="*/ 1652910 h 6858000"/>
                <a:gd name="connsiteX82" fmla="*/ 8567024 w 9767847"/>
                <a:gd name="connsiteY82" fmla="*/ 1477004 h 6858000"/>
                <a:gd name="connsiteX83" fmla="*/ 8537446 w 9767847"/>
                <a:gd name="connsiteY83" fmla="*/ 1433428 h 6858000"/>
                <a:gd name="connsiteX84" fmla="*/ 8507423 w 9767847"/>
                <a:gd name="connsiteY84" fmla="*/ 1389994 h 6858000"/>
                <a:gd name="connsiteX85" fmla="*/ 8446529 w 9767847"/>
                <a:gd name="connsiteY85" fmla="*/ 1304393 h 6858000"/>
                <a:gd name="connsiteX86" fmla="*/ 8319224 w 9767847"/>
                <a:gd name="connsiteY86" fmla="*/ 1135124 h 6858000"/>
                <a:gd name="connsiteX87" fmla="*/ 8286366 w 9767847"/>
                <a:gd name="connsiteY87" fmla="*/ 1093148 h 6858000"/>
                <a:gd name="connsiteX88" fmla="*/ 8270161 w 9767847"/>
                <a:gd name="connsiteY88" fmla="*/ 1072538 h 6858000"/>
                <a:gd name="connsiteX89" fmla="*/ 8253856 w 9767847"/>
                <a:gd name="connsiteY89" fmla="*/ 1052254 h 6858000"/>
                <a:gd name="connsiteX90" fmla="*/ 8186352 w 9767847"/>
                <a:gd name="connsiteY90" fmla="*/ 970373 h 6858000"/>
                <a:gd name="connsiteX91" fmla="*/ 8046768 w 9767847"/>
                <a:gd name="connsiteY91" fmla="*/ 809527 h 6858000"/>
                <a:gd name="connsiteX92" fmla="*/ 8010927 w 9767847"/>
                <a:gd name="connsiteY92" fmla="*/ 769951 h 6858000"/>
                <a:gd name="connsiteX93" fmla="*/ 7974788 w 9767847"/>
                <a:gd name="connsiteY93" fmla="*/ 730751 h 6858000"/>
                <a:gd name="connsiteX94" fmla="*/ 7901070 w 9767847"/>
                <a:gd name="connsiteY94" fmla="*/ 652823 h 6858000"/>
                <a:gd name="connsiteX95" fmla="*/ 7750054 w 9767847"/>
                <a:gd name="connsiteY95" fmla="*/ 501106 h 6858000"/>
                <a:gd name="connsiteX96" fmla="*/ 7592277 w 9767847"/>
                <a:gd name="connsiteY96" fmla="*/ 355319 h 6858000"/>
                <a:gd name="connsiteX97" fmla="*/ 7257734 w 9767847"/>
                <a:gd name="connsiteY97" fmla="*/ 81062 h 6858000"/>
                <a:gd name="connsiteX98" fmla="*/ 1892109 w 9767847"/>
                <a:gd name="connsiteY98" fmla="*/ 0 h 6858000"/>
                <a:gd name="connsiteX99" fmla="*/ 2298402 w 9767847"/>
                <a:gd name="connsiteY99" fmla="*/ 0 h 6858000"/>
                <a:gd name="connsiteX100" fmla="*/ 2135542 w 9767847"/>
                <a:gd name="connsiteY100" fmla="*/ 121879 h 6858000"/>
                <a:gd name="connsiteX101" fmla="*/ 1969576 w 9767847"/>
                <a:gd name="connsiteY101" fmla="*/ 259084 h 6858000"/>
                <a:gd name="connsiteX102" fmla="*/ 1659938 w 9767847"/>
                <a:gd name="connsiteY102" fmla="*/ 553953 h 6858000"/>
                <a:gd name="connsiteX103" fmla="*/ 729383 w 9767847"/>
                <a:gd name="connsiteY103" fmla="*/ 1940578 h 6858000"/>
                <a:gd name="connsiteX104" fmla="*/ 578465 w 9767847"/>
                <a:gd name="connsiteY104" fmla="*/ 2324905 h 6858000"/>
                <a:gd name="connsiteX105" fmla="*/ 465080 w 9767847"/>
                <a:gd name="connsiteY105" fmla="*/ 2718973 h 6858000"/>
                <a:gd name="connsiteX106" fmla="*/ 423820 w 9767847"/>
                <a:gd name="connsiteY106" fmla="*/ 2919535 h 6858000"/>
                <a:gd name="connsiteX107" fmla="*/ 392355 w 9767847"/>
                <a:gd name="connsiteY107" fmla="*/ 3122169 h 6858000"/>
                <a:gd name="connsiteX108" fmla="*/ 358801 w 9767847"/>
                <a:gd name="connsiteY108" fmla="*/ 3531013 h 6858000"/>
                <a:gd name="connsiteX109" fmla="*/ 410350 w 9767847"/>
                <a:gd name="connsiteY109" fmla="*/ 4352324 h 6858000"/>
                <a:gd name="connsiteX110" fmla="*/ 449022 w 9767847"/>
                <a:gd name="connsiteY110" fmla="*/ 4555147 h 6858000"/>
                <a:gd name="connsiteX111" fmla="*/ 498882 w 9767847"/>
                <a:gd name="connsiteY111" fmla="*/ 4756463 h 6858000"/>
                <a:gd name="connsiteX112" fmla="*/ 559775 w 9767847"/>
                <a:gd name="connsiteY112" fmla="*/ 4955755 h 6858000"/>
                <a:gd name="connsiteX113" fmla="*/ 631406 w 9767847"/>
                <a:gd name="connsiteY113" fmla="*/ 5152084 h 6858000"/>
                <a:gd name="connsiteX114" fmla="*/ 1023461 w 9767847"/>
                <a:gd name="connsiteY114" fmla="*/ 5898055 h 6858000"/>
                <a:gd name="connsiteX115" fmla="*/ 1575880 w 9767847"/>
                <a:gd name="connsiteY115" fmla="*/ 6551744 h 6858000"/>
                <a:gd name="connsiteX116" fmla="*/ 1905228 w 9767847"/>
                <a:gd name="connsiteY116" fmla="*/ 6833566 h 6858000"/>
                <a:gd name="connsiteX117" fmla="*/ 1938629 w 9767847"/>
                <a:gd name="connsiteY117" fmla="*/ 6858000 h 6858000"/>
                <a:gd name="connsiteX118" fmla="*/ 1368607 w 9767847"/>
                <a:gd name="connsiteY118" fmla="*/ 6858000 h 6858000"/>
                <a:gd name="connsiteX119" fmla="*/ 1115251 w 9767847"/>
                <a:gd name="connsiteY119" fmla="*/ 6594103 h 6858000"/>
                <a:gd name="connsiteX120" fmla="*/ 0 w 9767847"/>
                <a:gd name="connsiteY120" fmla="*/ 3653129 h 6858000"/>
                <a:gd name="connsiteX121" fmla="*/ 1777294 w 9767847"/>
                <a:gd name="connsiteY121" fmla="*/ 85415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9767847" h="6858000">
                  <a:moveTo>
                    <a:pt x="7145704" y="0"/>
                  </a:moveTo>
                  <a:lnTo>
                    <a:pt x="7875738" y="0"/>
                  </a:lnTo>
                  <a:lnTo>
                    <a:pt x="7990553" y="85415"/>
                  </a:lnTo>
                  <a:cubicBezTo>
                    <a:pt x="9075991" y="933432"/>
                    <a:pt x="9767847" y="2216793"/>
                    <a:pt x="9767847" y="3653129"/>
                  </a:cubicBezTo>
                  <a:cubicBezTo>
                    <a:pt x="9767847" y="4770280"/>
                    <a:pt x="9349317" y="5794890"/>
                    <a:pt x="8652597" y="6594103"/>
                  </a:cubicBezTo>
                  <a:lnTo>
                    <a:pt x="8399240" y="6858000"/>
                  </a:lnTo>
                  <a:lnTo>
                    <a:pt x="6766926" y="6858000"/>
                  </a:lnTo>
                  <a:lnTo>
                    <a:pt x="6804586" y="6821201"/>
                  </a:lnTo>
                  <a:lnTo>
                    <a:pt x="6881735" y="6745295"/>
                  </a:lnTo>
                  <a:cubicBezTo>
                    <a:pt x="6907435" y="6719979"/>
                    <a:pt x="6933134" y="6694896"/>
                    <a:pt x="6958883" y="6668920"/>
                  </a:cubicBezTo>
                  <a:lnTo>
                    <a:pt x="7267925" y="6359792"/>
                  </a:lnTo>
                  <a:lnTo>
                    <a:pt x="7424360" y="6204783"/>
                  </a:lnTo>
                  <a:cubicBezTo>
                    <a:pt x="7450754" y="6178900"/>
                    <a:pt x="7477598" y="6152829"/>
                    <a:pt x="7504938" y="6126806"/>
                  </a:cubicBezTo>
                  <a:lnTo>
                    <a:pt x="7546396" y="6087795"/>
                  </a:lnTo>
                  <a:cubicBezTo>
                    <a:pt x="7560264" y="6074901"/>
                    <a:pt x="7574780" y="6061630"/>
                    <a:pt x="7588002" y="6049630"/>
                  </a:cubicBezTo>
                  <a:lnTo>
                    <a:pt x="7631000" y="6010807"/>
                  </a:lnTo>
                  <a:lnTo>
                    <a:pt x="7675440" y="5972407"/>
                  </a:lnTo>
                  <a:cubicBezTo>
                    <a:pt x="7690404" y="5959796"/>
                    <a:pt x="7705564" y="5947419"/>
                    <a:pt x="7720626" y="5934949"/>
                  </a:cubicBezTo>
                  <a:cubicBezTo>
                    <a:pt x="7735738" y="5922525"/>
                    <a:pt x="7751197" y="5910619"/>
                    <a:pt x="7766458" y="5898432"/>
                  </a:cubicBezTo>
                  <a:cubicBezTo>
                    <a:pt x="7827949" y="5850290"/>
                    <a:pt x="7890979" y="5804597"/>
                    <a:pt x="7955254" y="5760926"/>
                  </a:cubicBezTo>
                  <a:cubicBezTo>
                    <a:pt x="8083800" y="5673632"/>
                    <a:pt x="8216872" y="5594434"/>
                    <a:pt x="8352678" y="5521728"/>
                  </a:cubicBezTo>
                  <a:lnTo>
                    <a:pt x="8451350" y="5469352"/>
                  </a:lnTo>
                  <a:lnTo>
                    <a:pt x="8548532" y="5417493"/>
                  </a:lnTo>
                  <a:cubicBezTo>
                    <a:pt x="8612110" y="5383188"/>
                    <a:pt x="8673251" y="5349306"/>
                    <a:pt x="8729473" y="5314059"/>
                  </a:cubicBezTo>
                  <a:cubicBezTo>
                    <a:pt x="8743591" y="5305213"/>
                    <a:pt x="8757161" y="5296459"/>
                    <a:pt x="8770781" y="5287330"/>
                  </a:cubicBezTo>
                  <a:cubicBezTo>
                    <a:pt x="8777591" y="5282765"/>
                    <a:pt x="8784451" y="5278201"/>
                    <a:pt x="8790964" y="5273590"/>
                  </a:cubicBezTo>
                  <a:cubicBezTo>
                    <a:pt x="8797574" y="5268977"/>
                    <a:pt x="8804235" y="5264412"/>
                    <a:pt x="8810499" y="5259801"/>
                  </a:cubicBezTo>
                  <a:cubicBezTo>
                    <a:pt x="8835999" y="5241401"/>
                    <a:pt x="8860407" y="5222389"/>
                    <a:pt x="8883571" y="5202577"/>
                  </a:cubicBezTo>
                  <a:cubicBezTo>
                    <a:pt x="8929900" y="5162954"/>
                    <a:pt x="8971258" y="5120413"/>
                    <a:pt x="9006651" y="5074625"/>
                  </a:cubicBezTo>
                  <a:cubicBezTo>
                    <a:pt x="9015351" y="5063426"/>
                    <a:pt x="9024398" y="5050955"/>
                    <a:pt x="9033494" y="5038203"/>
                  </a:cubicBezTo>
                  <a:lnTo>
                    <a:pt x="9040305" y="5028649"/>
                  </a:lnTo>
                  <a:lnTo>
                    <a:pt x="9046568" y="5019379"/>
                  </a:lnTo>
                  <a:cubicBezTo>
                    <a:pt x="9050743" y="5013261"/>
                    <a:pt x="9054819" y="5007050"/>
                    <a:pt x="9058846" y="5000743"/>
                  </a:cubicBezTo>
                  <a:cubicBezTo>
                    <a:pt x="9075002" y="4975615"/>
                    <a:pt x="9090212" y="4949403"/>
                    <a:pt x="9104529" y="4922203"/>
                  </a:cubicBezTo>
                  <a:cubicBezTo>
                    <a:pt x="9133211" y="4867850"/>
                    <a:pt x="9158313" y="4809545"/>
                    <a:pt x="9181081" y="4748792"/>
                  </a:cubicBezTo>
                  <a:cubicBezTo>
                    <a:pt x="9203748" y="4688276"/>
                    <a:pt x="9223383" y="4625876"/>
                    <a:pt x="9240731" y="4561970"/>
                  </a:cubicBezTo>
                  <a:cubicBezTo>
                    <a:pt x="9249481" y="4530064"/>
                    <a:pt x="9257682" y="4497782"/>
                    <a:pt x="9265388" y="4465171"/>
                  </a:cubicBezTo>
                  <a:cubicBezTo>
                    <a:pt x="9269215" y="4448842"/>
                    <a:pt x="9272943" y="4432465"/>
                    <a:pt x="9276571" y="4416041"/>
                  </a:cubicBezTo>
                  <a:lnTo>
                    <a:pt x="9281841" y="4391477"/>
                  </a:lnTo>
                  <a:lnTo>
                    <a:pt x="9286513" y="4368936"/>
                  </a:lnTo>
                  <a:lnTo>
                    <a:pt x="9296754" y="4316136"/>
                  </a:lnTo>
                  <a:lnTo>
                    <a:pt x="9301029" y="4293172"/>
                  </a:lnTo>
                  <a:lnTo>
                    <a:pt x="9302818" y="4282679"/>
                  </a:lnTo>
                  <a:lnTo>
                    <a:pt x="9304658" y="4270914"/>
                  </a:lnTo>
                  <a:lnTo>
                    <a:pt x="9312810" y="4220043"/>
                  </a:lnTo>
                  <a:lnTo>
                    <a:pt x="9316887" y="4194584"/>
                  </a:lnTo>
                  <a:lnTo>
                    <a:pt x="9318923" y="4181878"/>
                  </a:lnTo>
                  <a:cubicBezTo>
                    <a:pt x="9319570" y="4177644"/>
                    <a:pt x="9319969" y="4173267"/>
                    <a:pt x="9320515" y="4168984"/>
                  </a:cubicBezTo>
                  <a:lnTo>
                    <a:pt x="9332445" y="4069079"/>
                  </a:lnTo>
                  <a:cubicBezTo>
                    <a:pt x="9333836" y="4056468"/>
                    <a:pt x="9334880" y="4040986"/>
                    <a:pt x="9336173" y="4022774"/>
                  </a:cubicBezTo>
                  <a:lnTo>
                    <a:pt x="9340199" y="3969269"/>
                  </a:lnTo>
                  <a:cubicBezTo>
                    <a:pt x="9345071" y="3903904"/>
                    <a:pt x="9347358" y="3837081"/>
                    <a:pt x="9347557" y="3770070"/>
                  </a:cubicBezTo>
                  <a:cubicBezTo>
                    <a:pt x="9347656" y="3736518"/>
                    <a:pt x="9347209" y="3702871"/>
                    <a:pt x="9346364" y="3669036"/>
                  </a:cubicBezTo>
                  <a:lnTo>
                    <a:pt x="9344921" y="3619341"/>
                  </a:lnTo>
                  <a:lnTo>
                    <a:pt x="9344524" y="3607624"/>
                  </a:lnTo>
                  <a:lnTo>
                    <a:pt x="9343728" y="3594872"/>
                  </a:lnTo>
                  <a:lnTo>
                    <a:pt x="9342188" y="3569366"/>
                  </a:lnTo>
                  <a:lnTo>
                    <a:pt x="9339056" y="3518354"/>
                  </a:lnTo>
                  <a:cubicBezTo>
                    <a:pt x="9337914" y="3501319"/>
                    <a:pt x="9335874" y="3484236"/>
                    <a:pt x="9334334" y="3467155"/>
                  </a:cubicBezTo>
                  <a:lnTo>
                    <a:pt x="9329363" y="3415908"/>
                  </a:lnTo>
                  <a:lnTo>
                    <a:pt x="9328319" y="3404755"/>
                  </a:lnTo>
                  <a:lnTo>
                    <a:pt x="9327177" y="3394214"/>
                  </a:lnTo>
                  <a:lnTo>
                    <a:pt x="9324293" y="3370872"/>
                  </a:lnTo>
                  <a:lnTo>
                    <a:pt x="9320763" y="3344427"/>
                  </a:lnTo>
                  <a:lnTo>
                    <a:pt x="9317184" y="3315343"/>
                  </a:lnTo>
                  <a:cubicBezTo>
                    <a:pt x="9315594" y="3300991"/>
                    <a:pt x="9313506" y="3286404"/>
                    <a:pt x="9311021" y="3270309"/>
                  </a:cubicBezTo>
                  <a:lnTo>
                    <a:pt x="9302719" y="3219815"/>
                  </a:lnTo>
                  <a:cubicBezTo>
                    <a:pt x="9299936" y="3203157"/>
                    <a:pt x="9297003" y="3186498"/>
                    <a:pt x="9293970" y="3169887"/>
                  </a:cubicBezTo>
                  <a:cubicBezTo>
                    <a:pt x="9281891" y="3103393"/>
                    <a:pt x="9267674" y="3037182"/>
                    <a:pt x="9252065" y="2971205"/>
                  </a:cubicBezTo>
                  <a:cubicBezTo>
                    <a:pt x="9244261" y="2938265"/>
                    <a:pt x="9235959" y="2905371"/>
                    <a:pt x="9227211" y="2872571"/>
                  </a:cubicBezTo>
                  <a:lnTo>
                    <a:pt x="9220699" y="2848524"/>
                  </a:lnTo>
                  <a:lnTo>
                    <a:pt x="9213740" y="2824289"/>
                  </a:lnTo>
                  <a:cubicBezTo>
                    <a:pt x="9209216" y="2808147"/>
                    <a:pt x="9204345" y="2791866"/>
                    <a:pt x="9199374" y="2775536"/>
                  </a:cubicBezTo>
                  <a:cubicBezTo>
                    <a:pt x="9159855" y="2645184"/>
                    <a:pt x="9114272" y="2516197"/>
                    <a:pt x="9061829" y="2389515"/>
                  </a:cubicBezTo>
                  <a:cubicBezTo>
                    <a:pt x="9035582" y="2326175"/>
                    <a:pt x="9008043" y="2263258"/>
                    <a:pt x="8978865" y="2200953"/>
                  </a:cubicBezTo>
                  <a:lnTo>
                    <a:pt x="8956694" y="2154317"/>
                  </a:lnTo>
                  <a:lnTo>
                    <a:pt x="8934176" y="2108012"/>
                  </a:lnTo>
                  <a:cubicBezTo>
                    <a:pt x="8918915" y="2077189"/>
                    <a:pt x="8903157" y="2046130"/>
                    <a:pt x="8887151" y="2015448"/>
                  </a:cubicBezTo>
                  <a:cubicBezTo>
                    <a:pt x="8854988" y="1953989"/>
                    <a:pt x="8822082" y="1892908"/>
                    <a:pt x="8787533" y="1832625"/>
                  </a:cubicBezTo>
                  <a:lnTo>
                    <a:pt x="8761485" y="1787496"/>
                  </a:lnTo>
                  <a:lnTo>
                    <a:pt x="8734791" y="1741991"/>
                  </a:lnTo>
                  <a:cubicBezTo>
                    <a:pt x="8717047" y="1711921"/>
                    <a:pt x="8699200" y="1682461"/>
                    <a:pt x="8680808" y="1652910"/>
                  </a:cubicBezTo>
                  <a:cubicBezTo>
                    <a:pt x="8644322" y="1593756"/>
                    <a:pt x="8606194" y="1535216"/>
                    <a:pt x="8567024" y="1477004"/>
                  </a:cubicBezTo>
                  <a:lnTo>
                    <a:pt x="8537446" y="1433428"/>
                  </a:lnTo>
                  <a:lnTo>
                    <a:pt x="8507423" y="1389994"/>
                  </a:lnTo>
                  <a:cubicBezTo>
                    <a:pt x="8487390" y="1361382"/>
                    <a:pt x="8467158" y="1332817"/>
                    <a:pt x="8446529" y="1304393"/>
                  </a:cubicBezTo>
                  <a:cubicBezTo>
                    <a:pt x="8405271" y="1247595"/>
                    <a:pt x="8362718" y="1191218"/>
                    <a:pt x="8319224" y="1135124"/>
                  </a:cubicBezTo>
                  <a:lnTo>
                    <a:pt x="8286366" y="1093148"/>
                  </a:lnTo>
                  <a:lnTo>
                    <a:pt x="8270161" y="1072538"/>
                  </a:lnTo>
                  <a:lnTo>
                    <a:pt x="8253856" y="1052254"/>
                  </a:lnTo>
                  <a:cubicBezTo>
                    <a:pt x="8231636" y="1024773"/>
                    <a:pt x="8209117" y="997479"/>
                    <a:pt x="8186352" y="970373"/>
                  </a:cubicBezTo>
                  <a:cubicBezTo>
                    <a:pt x="8140917" y="916020"/>
                    <a:pt x="8094240" y="862515"/>
                    <a:pt x="8046768" y="809527"/>
                  </a:cubicBezTo>
                  <a:lnTo>
                    <a:pt x="8010927" y="769951"/>
                  </a:lnTo>
                  <a:lnTo>
                    <a:pt x="7974788" y="730751"/>
                  </a:lnTo>
                  <a:cubicBezTo>
                    <a:pt x="7950382" y="704587"/>
                    <a:pt x="7925824" y="678563"/>
                    <a:pt x="7901070" y="652823"/>
                  </a:cubicBezTo>
                  <a:cubicBezTo>
                    <a:pt x="7851510" y="601387"/>
                    <a:pt x="7801404" y="550612"/>
                    <a:pt x="7750054" y="501106"/>
                  </a:cubicBezTo>
                  <a:cubicBezTo>
                    <a:pt x="7698902" y="451742"/>
                    <a:pt x="7645913" y="403036"/>
                    <a:pt x="7592277" y="355319"/>
                  </a:cubicBezTo>
                  <a:cubicBezTo>
                    <a:pt x="7484856" y="259884"/>
                    <a:pt x="7373308" y="168402"/>
                    <a:pt x="7257734" y="81062"/>
                  </a:cubicBezTo>
                  <a:close/>
                  <a:moveTo>
                    <a:pt x="1892109" y="0"/>
                  </a:moveTo>
                  <a:lnTo>
                    <a:pt x="2298402" y="0"/>
                  </a:lnTo>
                  <a:lnTo>
                    <a:pt x="2135542" y="121879"/>
                  </a:lnTo>
                  <a:cubicBezTo>
                    <a:pt x="2078998" y="166378"/>
                    <a:pt x="2023659" y="212143"/>
                    <a:pt x="1969576" y="259084"/>
                  </a:cubicBezTo>
                  <a:cubicBezTo>
                    <a:pt x="1861309" y="352918"/>
                    <a:pt x="1758064" y="451412"/>
                    <a:pt x="1659938" y="553953"/>
                  </a:cubicBezTo>
                  <a:cubicBezTo>
                    <a:pt x="1266987" y="964444"/>
                    <a:pt x="953820" y="1435593"/>
                    <a:pt x="729383" y="1940578"/>
                  </a:cubicBezTo>
                  <a:cubicBezTo>
                    <a:pt x="673260" y="2066459"/>
                    <a:pt x="622855" y="2195070"/>
                    <a:pt x="578465" y="2324905"/>
                  </a:cubicBezTo>
                  <a:cubicBezTo>
                    <a:pt x="534125" y="2454785"/>
                    <a:pt x="496147" y="2586314"/>
                    <a:pt x="465080" y="2718973"/>
                  </a:cubicBezTo>
                  <a:cubicBezTo>
                    <a:pt x="449769" y="2785089"/>
                    <a:pt x="435850" y="2852289"/>
                    <a:pt x="423820" y="2919535"/>
                  </a:cubicBezTo>
                  <a:cubicBezTo>
                    <a:pt x="411840" y="2986829"/>
                    <a:pt x="401054" y="3054358"/>
                    <a:pt x="392355" y="3122169"/>
                  </a:cubicBezTo>
                  <a:cubicBezTo>
                    <a:pt x="374509" y="3257744"/>
                    <a:pt x="363424" y="3393978"/>
                    <a:pt x="358801" y="3531013"/>
                  </a:cubicBezTo>
                  <a:cubicBezTo>
                    <a:pt x="349009" y="3804941"/>
                    <a:pt x="366357" y="4079668"/>
                    <a:pt x="410350" y="4352324"/>
                  </a:cubicBezTo>
                  <a:cubicBezTo>
                    <a:pt x="421286" y="4420230"/>
                    <a:pt x="434209" y="4487758"/>
                    <a:pt x="449022" y="4555147"/>
                  </a:cubicBezTo>
                  <a:cubicBezTo>
                    <a:pt x="463737" y="4622534"/>
                    <a:pt x="480389" y="4689686"/>
                    <a:pt x="498882" y="4756463"/>
                  </a:cubicBezTo>
                  <a:cubicBezTo>
                    <a:pt x="517373" y="4823239"/>
                    <a:pt x="537704" y="4889733"/>
                    <a:pt x="559775" y="4955755"/>
                  </a:cubicBezTo>
                  <a:cubicBezTo>
                    <a:pt x="581946" y="5021873"/>
                    <a:pt x="605358" y="5087473"/>
                    <a:pt x="631406" y="5152084"/>
                  </a:cubicBezTo>
                  <a:cubicBezTo>
                    <a:pt x="734055" y="5411706"/>
                    <a:pt x="865188" y="5662668"/>
                    <a:pt x="1023461" y="5898055"/>
                  </a:cubicBezTo>
                  <a:cubicBezTo>
                    <a:pt x="1181487" y="6133676"/>
                    <a:pt x="1367051" y="6353345"/>
                    <a:pt x="1575880" y="6551744"/>
                  </a:cubicBezTo>
                  <a:cubicBezTo>
                    <a:pt x="1680269" y="6651014"/>
                    <a:pt x="1790338" y="6745037"/>
                    <a:pt x="1905228" y="6833566"/>
                  </a:cubicBezTo>
                  <a:lnTo>
                    <a:pt x="1938629" y="6858000"/>
                  </a:lnTo>
                  <a:lnTo>
                    <a:pt x="1368607" y="6858000"/>
                  </a:lnTo>
                  <a:lnTo>
                    <a:pt x="1115251" y="6594103"/>
                  </a:lnTo>
                  <a:cubicBezTo>
                    <a:pt x="418530" y="5794890"/>
                    <a:pt x="0" y="4770280"/>
                    <a:pt x="0" y="3653129"/>
                  </a:cubicBezTo>
                  <a:cubicBezTo>
                    <a:pt x="0" y="2216793"/>
                    <a:pt x="691856" y="933432"/>
                    <a:pt x="1777294" y="854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87F87F1B-42BA-4AC7-A4E2-41544DDB2CE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05" y="-4155"/>
            <a:ext cx="2514948" cy="2174333"/>
            <a:chOff x="-305" y="-4155"/>
            <a:chExt cx="2514948" cy="2174333"/>
          </a:xfrm>
        </p:grpSpPr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68B53067-4E48-4E71-A6A9-A8CAABAFBF6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14948" cy="2170178"/>
            </a:xfrm>
            <a:custGeom>
              <a:avLst/>
              <a:gdLst>
                <a:gd name="connsiteX0" fmla="*/ 2466091 w 2514948"/>
                <a:gd name="connsiteY0" fmla="*/ 0 h 2170178"/>
                <a:gd name="connsiteX1" fmla="*/ 2514948 w 2514948"/>
                <a:gd name="connsiteY1" fmla="*/ 0 h 2170178"/>
                <a:gd name="connsiteX2" fmla="*/ 2512286 w 2514948"/>
                <a:gd name="connsiteY2" fmla="*/ 12375 h 2170178"/>
                <a:gd name="connsiteX3" fmla="*/ 2394961 w 2514948"/>
                <a:gd name="connsiteY3" fmla="*/ 368660 h 2170178"/>
                <a:gd name="connsiteX4" fmla="*/ 2289734 w 2514948"/>
                <a:gd name="connsiteY4" fmla="*/ 598078 h 2170178"/>
                <a:gd name="connsiteX5" fmla="*/ 2163747 w 2514948"/>
                <a:gd name="connsiteY5" fmla="*/ 819078 h 2170178"/>
                <a:gd name="connsiteX6" fmla="*/ 1852241 w 2514948"/>
                <a:gd name="connsiteY6" fmla="*/ 1228932 h 2170178"/>
                <a:gd name="connsiteX7" fmla="*/ 1668235 w 2514948"/>
                <a:gd name="connsiteY7" fmla="*/ 1413844 h 2170178"/>
                <a:gd name="connsiteX8" fmla="*/ 1619510 w 2514948"/>
                <a:gd name="connsiteY8" fmla="*/ 1457722 h 2170178"/>
                <a:gd name="connsiteX9" fmla="*/ 1569835 w 2514948"/>
                <a:gd name="connsiteY9" fmla="*/ 1500704 h 2170178"/>
                <a:gd name="connsiteX10" fmla="*/ 1467169 w 2514948"/>
                <a:gd name="connsiteY10" fmla="*/ 1583266 h 2170178"/>
                <a:gd name="connsiteX11" fmla="*/ 1018393 w 2514948"/>
                <a:gd name="connsiteY11" fmla="*/ 1867576 h 2170178"/>
                <a:gd name="connsiteX12" fmla="*/ 255857 w 2514948"/>
                <a:gd name="connsiteY12" fmla="*/ 2133049 h 2170178"/>
                <a:gd name="connsiteX13" fmla="*/ 0 w 2514948"/>
                <a:gd name="connsiteY13" fmla="*/ 2170178 h 2170178"/>
                <a:gd name="connsiteX14" fmla="*/ 0 w 2514948"/>
                <a:gd name="connsiteY14" fmla="*/ 1940056 h 2170178"/>
                <a:gd name="connsiteX15" fmla="*/ 201609 w 2514948"/>
                <a:gd name="connsiteY15" fmla="*/ 1902856 h 2170178"/>
                <a:gd name="connsiteX16" fmla="*/ 440974 w 2514948"/>
                <a:gd name="connsiteY16" fmla="*/ 1838472 h 2170178"/>
                <a:gd name="connsiteX17" fmla="*/ 674558 w 2514948"/>
                <a:gd name="connsiteY17" fmla="*/ 1756359 h 2170178"/>
                <a:gd name="connsiteX18" fmla="*/ 901222 w 2514948"/>
                <a:gd name="connsiteY18" fmla="*/ 1657142 h 2170178"/>
                <a:gd name="connsiteX19" fmla="*/ 1330943 w 2514948"/>
                <a:gd name="connsiteY19" fmla="*/ 1413396 h 2170178"/>
                <a:gd name="connsiteX20" fmla="*/ 1432566 w 2514948"/>
                <a:gd name="connsiteY20" fmla="*/ 1343193 h 2170178"/>
                <a:gd name="connsiteX21" fmla="*/ 1482527 w 2514948"/>
                <a:gd name="connsiteY21" fmla="*/ 1306926 h 2170178"/>
                <a:gd name="connsiteX22" fmla="*/ 1531821 w 2514948"/>
                <a:gd name="connsiteY22" fmla="*/ 1269765 h 2170178"/>
                <a:gd name="connsiteX23" fmla="*/ 1721986 w 2514948"/>
                <a:gd name="connsiteY23" fmla="*/ 1112073 h 2170178"/>
                <a:gd name="connsiteX24" fmla="*/ 2061460 w 2514948"/>
                <a:gd name="connsiteY24" fmla="*/ 754336 h 2170178"/>
                <a:gd name="connsiteX25" fmla="*/ 2206218 w 2514948"/>
                <a:gd name="connsiteY25" fmla="*/ 554827 h 2170178"/>
                <a:gd name="connsiteX26" fmla="*/ 2329455 w 2514948"/>
                <a:gd name="connsiteY26" fmla="*/ 341886 h 2170178"/>
                <a:gd name="connsiteX27" fmla="*/ 2356757 w 2514948"/>
                <a:gd name="connsiteY27" fmla="*/ 286815 h 2170178"/>
                <a:gd name="connsiteX28" fmla="*/ 2370030 w 2514948"/>
                <a:gd name="connsiteY28" fmla="*/ 259056 h 2170178"/>
                <a:gd name="connsiteX29" fmla="*/ 2382637 w 2514948"/>
                <a:gd name="connsiteY29" fmla="*/ 231028 h 2170178"/>
                <a:gd name="connsiteX30" fmla="*/ 2406716 w 2514948"/>
                <a:gd name="connsiteY30" fmla="*/ 174525 h 2170178"/>
                <a:gd name="connsiteX31" fmla="*/ 2429278 w 2514948"/>
                <a:gd name="connsiteY31" fmla="*/ 117393 h 217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514948" h="2170178">
                  <a:moveTo>
                    <a:pt x="2466091" y="0"/>
                  </a:moveTo>
                  <a:lnTo>
                    <a:pt x="2514948" y="0"/>
                  </a:lnTo>
                  <a:lnTo>
                    <a:pt x="2512286" y="12375"/>
                  </a:lnTo>
                  <a:cubicBezTo>
                    <a:pt x="2481760" y="133161"/>
                    <a:pt x="2442526" y="252239"/>
                    <a:pt x="2394961" y="368660"/>
                  </a:cubicBezTo>
                  <a:cubicBezTo>
                    <a:pt x="2363109" y="446208"/>
                    <a:pt x="2328603" y="523039"/>
                    <a:pt x="2289734" y="598078"/>
                  </a:cubicBezTo>
                  <a:cubicBezTo>
                    <a:pt x="2251436" y="673387"/>
                    <a:pt x="2209251" y="747083"/>
                    <a:pt x="2163747" y="819078"/>
                  </a:cubicBezTo>
                  <a:cubicBezTo>
                    <a:pt x="2072646" y="962979"/>
                    <a:pt x="1968652" y="1100611"/>
                    <a:pt x="1852241" y="1228932"/>
                  </a:cubicBezTo>
                  <a:cubicBezTo>
                    <a:pt x="1793748" y="1292868"/>
                    <a:pt x="1732698" y="1354923"/>
                    <a:pt x="1668235" y="1413844"/>
                  </a:cubicBezTo>
                  <a:cubicBezTo>
                    <a:pt x="1652214" y="1428709"/>
                    <a:pt x="1636100" y="1443395"/>
                    <a:pt x="1619510" y="1457722"/>
                  </a:cubicBezTo>
                  <a:cubicBezTo>
                    <a:pt x="1603015" y="1472140"/>
                    <a:pt x="1586805" y="1486825"/>
                    <a:pt x="1569835" y="1500704"/>
                  </a:cubicBezTo>
                  <a:cubicBezTo>
                    <a:pt x="1536276" y="1528911"/>
                    <a:pt x="1501865" y="1556223"/>
                    <a:pt x="1467169" y="1583266"/>
                  </a:cubicBezTo>
                  <a:cubicBezTo>
                    <a:pt x="1327719" y="1690722"/>
                    <a:pt x="1177085" y="1785910"/>
                    <a:pt x="1018393" y="1867576"/>
                  </a:cubicBezTo>
                  <a:cubicBezTo>
                    <a:pt x="780425" y="1990142"/>
                    <a:pt x="522567" y="2080875"/>
                    <a:pt x="255857" y="2133049"/>
                  </a:cubicBezTo>
                  <a:lnTo>
                    <a:pt x="0" y="2170178"/>
                  </a:lnTo>
                  <a:lnTo>
                    <a:pt x="0" y="1940056"/>
                  </a:lnTo>
                  <a:lnTo>
                    <a:pt x="201609" y="1902856"/>
                  </a:lnTo>
                  <a:cubicBezTo>
                    <a:pt x="282186" y="1884231"/>
                    <a:pt x="362102" y="1863008"/>
                    <a:pt x="440974" y="1838472"/>
                  </a:cubicBezTo>
                  <a:cubicBezTo>
                    <a:pt x="519848" y="1814027"/>
                    <a:pt x="597771" y="1786627"/>
                    <a:pt x="674558" y="1756359"/>
                  </a:cubicBezTo>
                  <a:cubicBezTo>
                    <a:pt x="751250" y="1726003"/>
                    <a:pt x="826900" y="1692870"/>
                    <a:pt x="901222" y="1657142"/>
                  </a:cubicBezTo>
                  <a:cubicBezTo>
                    <a:pt x="1049865" y="1585774"/>
                    <a:pt x="1193581" y="1504376"/>
                    <a:pt x="1330943" y="1413396"/>
                  </a:cubicBezTo>
                  <a:cubicBezTo>
                    <a:pt x="1365165" y="1390563"/>
                    <a:pt x="1399293" y="1367370"/>
                    <a:pt x="1432566" y="1343193"/>
                  </a:cubicBezTo>
                  <a:cubicBezTo>
                    <a:pt x="1449441" y="1331373"/>
                    <a:pt x="1465936" y="1319104"/>
                    <a:pt x="1482527" y="1306926"/>
                  </a:cubicBezTo>
                  <a:cubicBezTo>
                    <a:pt x="1499210" y="1294837"/>
                    <a:pt x="1515611" y="1282391"/>
                    <a:pt x="1531821" y="1269765"/>
                  </a:cubicBezTo>
                  <a:cubicBezTo>
                    <a:pt x="1596947" y="1219350"/>
                    <a:pt x="1660652" y="1167055"/>
                    <a:pt x="1721986" y="1112073"/>
                  </a:cubicBezTo>
                  <a:cubicBezTo>
                    <a:pt x="1844940" y="1002469"/>
                    <a:pt x="1958983" y="882926"/>
                    <a:pt x="2061460" y="754336"/>
                  </a:cubicBezTo>
                  <a:cubicBezTo>
                    <a:pt x="2112652" y="690042"/>
                    <a:pt x="2161094" y="623510"/>
                    <a:pt x="2206218" y="554827"/>
                  </a:cubicBezTo>
                  <a:cubicBezTo>
                    <a:pt x="2250583" y="485787"/>
                    <a:pt x="2292484" y="415046"/>
                    <a:pt x="2329455" y="341886"/>
                  </a:cubicBezTo>
                  <a:cubicBezTo>
                    <a:pt x="2339030" y="323709"/>
                    <a:pt x="2347941" y="305261"/>
                    <a:pt x="2356757" y="286815"/>
                  </a:cubicBezTo>
                  <a:lnTo>
                    <a:pt x="2370030" y="259056"/>
                  </a:lnTo>
                  <a:lnTo>
                    <a:pt x="2382637" y="231028"/>
                  </a:lnTo>
                  <a:cubicBezTo>
                    <a:pt x="2390885" y="212312"/>
                    <a:pt x="2399227" y="193598"/>
                    <a:pt x="2406716" y="174525"/>
                  </a:cubicBezTo>
                  <a:cubicBezTo>
                    <a:pt x="2414206" y="155452"/>
                    <a:pt x="2422453" y="136646"/>
                    <a:pt x="2429278" y="11739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06D1A0D3-4BB8-41D9-9CE7-2884C83F448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-4155"/>
              <a:ext cx="2493062" cy="1947896"/>
            </a:xfrm>
            <a:custGeom>
              <a:avLst/>
              <a:gdLst>
                <a:gd name="connsiteX0" fmla="*/ 1896911 w 2493062"/>
                <a:gd name="connsiteY0" fmla="*/ 0 h 1947896"/>
                <a:gd name="connsiteX1" fmla="*/ 2493062 w 2493062"/>
                <a:gd name="connsiteY1" fmla="*/ 0 h 1947896"/>
                <a:gd name="connsiteX2" fmla="*/ 2435315 w 2493062"/>
                <a:gd name="connsiteY2" fmla="*/ 178165 h 1947896"/>
                <a:gd name="connsiteX3" fmla="*/ 93066 w 2493062"/>
                <a:gd name="connsiteY3" fmla="*/ 1935859 h 1947896"/>
                <a:gd name="connsiteX4" fmla="*/ 0 w 2493062"/>
                <a:gd name="connsiteY4" fmla="*/ 1947896 h 1947896"/>
                <a:gd name="connsiteX5" fmla="*/ 0 w 2493062"/>
                <a:gd name="connsiteY5" fmla="*/ 1404756 h 1947896"/>
                <a:gd name="connsiteX6" fmla="*/ 17392 w 2493062"/>
                <a:gd name="connsiteY6" fmla="*/ 1402364 h 1947896"/>
                <a:gd name="connsiteX7" fmla="*/ 464249 w 2493062"/>
                <a:gd name="connsiteY7" fmla="*/ 1281208 h 1947896"/>
                <a:gd name="connsiteX8" fmla="*/ 1260556 w 2493062"/>
                <a:gd name="connsiteY8" fmla="*/ 833835 h 1947896"/>
                <a:gd name="connsiteX9" fmla="*/ 1807924 w 2493062"/>
                <a:gd name="connsiteY9" fmla="*/ 193222 h 1947896"/>
                <a:gd name="connsiteX10" fmla="*/ 1874357 w 2493062"/>
                <a:gd name="connsiteY10" fmla="*/ 58333 h 19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3062" h="1947896">
                  <a:moveTo>
                    <a:pt x="1896911" y="0"/>
                  </a:moveTo>
                  <a:lnTo>
                    <a:pt x="2493062" y="0"/>
                  </a:lnTo>
                  <a:lnTo>
                    <a:pt x="2435315" y="178165"/>
                  </a:lnTo>
                  <a:cubicBezTo>
                    <a:pt x="2088122" y="1071812"/>
                    <a:pt x="1129732" y="1758033"/>
                    <a:pt x="93066" y="1935859"/>
                  </a:cubicBezTo>
                  <a:lnTo>
                    <a:pt x="0" y="1947896"/>
                  </a:lnTo>
                  <a:lnTo>
                    <a:pt x="0" y="1404756"/>
                  </a:lnTo>
                  <a:lnTo>
                    <a:pt x="17392" y="1402364"/>
                  </a:lnTo>
                  <a:cubicBezTo>
                    <a:pt x="167719" y="1375030"/>
                    <a:pt x="318070" y="1334398"/>
                    <a:pt x="464249" y="1281208"/>
                  </a:cubicBezTo>
                  <a:cubicBezTo>
                    <a:pt x="753480" y="1176081"/>
                    <a:pt x="1028869" y="1021346"/>
                    <a:pt x="1260556" y="833835"/>
                  </a:cubicBezTo>
                  <a:cubicBezTo>
                    <a:pt x="1491960" y="646594"/>
                    <a:pt x="1681177" y="425056"/>
                    <a:pt x="1807924" y="193222"/>
                  </a:cubicBezTo>
                  <a:cubicBezTo>
                    <a:pt x="1832328" y="148578"/>
                    <a:pt x="1854477" y="103599"/>
                    <a:pt x="1874357" y="5833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81E20F06-3B09-4B89-A36B-AB8BFBCCA5D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01089" cy="1972702"/>
            </a:xfrm>
            <a:custGeom>
              <a:avLst/>
              <a:gdLst>
                <a:gd name="connsiteX0" fmla="*/ 2318728 w 2501089"/>
                <a:gd name="connsiteY0" fmla="*/ 0 h 1972702"/>
                <a:gd name="connsiteX1" fmla="*/ 2501089 w 2501089"/>
                <a:gd name="connsiteY1" fmla="*/ 0 h 1972702"/>
                <a:gd name="connsiteX2" fmla="*/ 2453909 w 2501089"/>
                <a:gd name="connsiteY2" fmla="*/ 167837 h 1972702"/>
                <a:gd name="connsiteX3" fmla="*/ 2361125 w 2501089"/>
                <a:gd name="connsiteY3" fmla="*/ 392084 h 1972702"/>
                <a:gd name="connsiteX4" fmla="*/ 1768255 w 2501089"/>
                <a:gd name="connsiteY4" fmla="*/ 1167644 h 1972702"/>
                <a:gd name="connsiteX5" fmla="*/ 1375125 w 2501089"/>
                <a:gd name="connsiteY5" fmla="*/ 1471474 h 1972702"/>
                <a:gd name="connsiteX6" fmla="*/ 935735 w 2501089"/>
                <a:gd name="connsiteY6" fmla="*/ 1712713 h 1972702"/>
                <a:gd name="connsiteX7" fmla="*/ 212353 w 2501089"/>
                <a:gd name="connsiteY7" fmla="*/ 1940294 h 1972702"/>
                <a:gd name="connsiteX8" fmla="*/ 0 w 2501089"/>
                <a:gd name="connsiteY8" fmla="*/ 1972702 h 1972702"/>
                <a:gd name="connsiteX9" fmla="*/ 0 w 2501089"/>
                <a:gd name="connsiteY9" fmla="*/ 1732181 h 1972702"/>
                <a:gd name="connsiteX10" fmla="*/ 161195 w 2501089"/>
                <a:gd name="connsiteY10" fmla="*/ 1706590 h 1972702"/>
                <a:gd name="connsiteX11" fmla="*/ 388463 w 2501089"/>
                <a:gd name="connsiteY11" fmla="*/ 1652268 h 1972702"/>
                <a:gd name="connsiteX12" fmla="*/ 826716 w 2501089"/>
                <a:gd name="connsiteY12" fmla="*/ 1493950 h 1972702"/>
                <a:gd name="connsiteX13" fmla="*/ 1609847 w 2501089"/>
                <a:gd name="connsiteY13" fmla="*/ 1007535 h 1972702"/>
                <a:gd name="connsiteX14" fmla="*/ 1929982 w 2501089"/>
                <a:gd name="connsiteY14" fmla="*/ 682930 h 1972702"/>
                <a:gd name="connsiteX15" fmla="*/ 2183093 w 2501089"/>
                <a:gd name="connsiteY15" fmla="*/ 310149 h 1972702"/>
                <a:gd name="connsiteX16" fmla="*/ 2280286 w 2501089"/>
                <a:gd name="connsiteY16" fmla="*/ 108435 h 197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01089" h="1972702">
                  <a:moveTo>
                    <a:pt x="2318728" y="0"/>
                  </a:moveTo>
                  <a:lnTo>
                    <a:pt x="2501089" y="0"/>
                  </a:lnTo>
                  <a:lnTo>
                    <a:pt x="2453909" y="167837"/>
                  </a:lnTo>
                  <a:cubicBezTo>
                    <a:pt x="2427555" y="244153"/>
                    <a:pt x="2396627" y="319103"/>
                    <a:pt x="2361125" y="392084"/>
                  </a:cubicBezTo>
                  <a:cubicBezTo>
                    <a:pt x="2218453" y="684005"/>
                    <a:pt x="2011698" y="945211"/>
                    <a:pt x="1768255" y="1167644"/>
                  </a:cubicBezTo>
                  <a:cubicBezTo>
                    <a:pt x="1646250" y="1278860"/>
                    <a:pt x="1514385" y="1380316"/>
                    <a:pt x="1375125" y="1471474"/>
                  </a:cubicBezTo>
                  <a:cubicBezTo>
                    <a:pt x="1235677" y="1562542"/>
                    <a:pt x="1088928" y="1643672"/>
                    <a:pt x="935735" y="1712713"/>
                  </a:cubicBezTo>
                  <a:cubicBezTo>
                    <a:pt x="705659" y="1815533"/>
                    <a:pt x="462359" y="1892212"/>
                    <a:pt x="212353" y="1940294"/>
                  </a:cubicBezTo>
                  <a:lnTo>
                    <a:pt x="0" y="1972702"/>
                  </a:lnTo>
                  <a:lnTo>
                    <a:pt x="0" y="1732181"/>
                  </a:lnTo>
                  <a:lnTo>
                    <a:pt x="161195" y="1706590"/>
                  </a:lnTo>
                  <a:cubicBezTo>
                    <a:pt x="237638" y="1691378"/>
                    <a:pt x="313477" y="1673222"/>
                    <a:pt x="388463" y="1652268"/>
                  </a:cubicBezTo>
                  <a:cubicBezTo>
                    <a:pt x="538529" y="1610539"/>
                    <a:pt x="684898" y="1556543"/>
                    <a:pt x="826716" y="1493950"/>
                  </a:cubicBezTo>
                  <a:cubicBezTo>
                    <a:pt x="1111207" y="1370107"/>
                    <a:pt x="1376832" y="1205881"/>
                    <a:pt x="1609847" y="1007535"/>
                  </a:cubicBezTo>
                  <a:cubicBezTo>
                    <a:pt x="1725975" y="908049"/>
                    <a:pt x="1833571" y="799519"/>
                    <a:pt x="1929982" y="682930"/>
                  </a:cubicBezTo>
                  <a:cubicBezTo>
                    <a:pt x="2026581" y="566520"/>
                    <a:pt x="2111806" y="441692"/>
                    <a:pt x="2183093" y="310149"/>
                  </a:cubicBezTo>
                  <a:cubicBezTo>
                    <a:pt x="2218738" y="244422"/>
                    <a:pt x="2251396" y="177150"/>
                    <a:pt x="2280286" y="10843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800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DAE6C3D7-7D5B-4926-877D-45F117BB6BF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2491105" cy="1943661"/>
            </a:xfrm>
            <a:custGeom>
              <a:avLst/>
              <a:gdLst>
                <a:gd name="connsiteX0" fmla="*/ 1995408 w 2491105"/>
                <a:gd name="connsiteY0" fmla="*/ 0 h 1943661"/>
                <a:gd name="connsiteX1" fmla="*/ 2491105 w 2491105"/>
                <a:gd name="connsiteY1" fmla="*/ 0 h 1943661"/>
                <a:gd name="connsiteX2" fmla="*/ 2434705 w 2491105"/>
                <a:gd name="connsiteY2" fmla="*/ 174009 h 1943661"/>
                <a:gd name="connsiteX3" fmla="*/ 92457 w 2491105"/>
                <a:gd name="connsiteY3" fmla="*/ 1931703 h 1943661"/>
                <a:gd name="connsiteX4" fmla="*/ 0 w 2491105"/>
                <a:gd name="connsiteY4" fmla="*/ 1943661 h 1943661"/>
                <a:gd name="connsiteX5" fmla="*/ 0 w 2491105"/>
                <a:gd name="connsiteY5" fmla="*/ 1491489 h 1943661"/>
                <a:gd name="connsiteX6" fmla="*/ 34107 w 2491105"/>
                <a:gd name="connsiteY6" fmla="*/ 1486836 h 1943661"/>
                <a:gd name="connsiteX7" fmla="*/ 497577 w 2491105"/>
                <a:gd name="connsiteY7" fmla="*/ 1360598 h 1943661"/>
                <a:gd name="connsiteX8" fmla="*/ 1321566 w 2491105"/>
                <a:gd name="connsiteY8" fmla="*/ 897645 h 1943661"/>
                <a:gd name="connsiteX9" fmla="*/ 1891495 w 2491105"/>
                <a:gd name="connsiteY9" fmla="*/ 230078 h 1943661"/>
                <a:gd name="connsiteX10" fmla="*/ 1961469 w 2491105"/>
                <a:gd name="connsiteY10" fmla="*/ 87885 h 194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1105" h="1943661">
                  <a:moveTo>
                    <a:pt x="1995408" y="0"/>
                  </a:moveTo>
                  <a:lnTo>
                    <a:pt x="2491105" y="0"/>
                  </a:lnTo>
                  <a:lnTo>
                    <a:pt x="2434705" y="174009"/>
                  </a:lnTo>
                  <a:cubicBezTo>
                    <a:pt x="2087512" y="1067655"/>
                    <a:pt x="1129122" y="1753877"/>
                    <a:pt x="92457" y="1931703"/>
                  </a:cubicBezTo>
                  <a:lnTo>
                    <a:pt x="0" y="1943661"/>
                  </a:lnTo>
                  <a:lnTo>
                    <a:pt x="0" y="1491489"/>
                  </a:lnTo>
                  <a:lnTo>
                    <a:pt x="34107" y="1486836"/>
                  </a:lnTo>
                  <a:cubicBezTo>
                    <a:pt x="189055" y="1458696"/>
                    <a:pt x="343908" y="1416565"/>
                    <a:pt x="497577" y="1360598"/>
                  </a:cubicBezTo>
                  <a:cubicBezTo>
                    <a:pt x="796856" y="1251889"/>
                    <a:pt x="1081725" y="1091781"/>
                    <a:pt x="1321566" y="897645"/>
                  </a:cubicBezTo>
                  <a:cubicBezTo>
                    <a:pt x="1565577" y="700195"/>
                    <a:pt x="1757355" y="475523"/>
                    <a:pt x="1891495" y="230078"/>
                  </a:cubicBezTo>
                  <a:cubicBezTo>
                    <a:pt x="1917197" y="183033"/>
                    <a:pt x="1940526" y="135619"/>
                    <a:pt x="1961469" y="8788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967346A5-7569-4F15-AB5D-BE3DADF192C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>
            <a:off x="9685727" y="4683666"/>
            <a:ext cx="2514948" cy="2174333"/>
            <a:chOff x="-305" y="-4155"/>
            <a:chExt cx="2514948" cy="2174333"/>
          </a:xfrm>
        </p:grpSpPr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E1951533-A568-4765-AB1F-F71D9AFDEA9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14948" cy="2170178"/>
            </a:xfrm>
            <a:custGeom>
              <a:avLst/>
              <a:gdLst>
                <a:gd name="connsiteX0" fmla="*/ 2466091 w 2514948"/>
                <a:gd name="connsiteY0" fmla="*/ 0 h 2170178"/>
                <a:gd name="connsiteX1" fmla="*/ 2514948 w 2514948"/>
                <a:gd name="connsiteY1" fmla="*/ 0 h 2170178"/>
                <a:gd name="connsiteX2" fmla="*/ 2512286 w 2514948"/>
                <a:gd name="connsiteY2" fmla="*/ 12375 h 2170178"/>
                <a:gd name="connsiteX3" fmla="*/ 2394961 w 2514948"/>
                <a:gd name="connsiteY3" fmla="*/ 368660 h 2170178"/>
                <a:gd name="connsiteX4" fmla="*/ 2289734 w 2514948"/>
                <a:gd name="connsiteY4" fmla="*/ 598078 h 2170178"/>
                <a:gd name="connsiteX5" fmla="*/ 2163747 w 2514948"/>
                <a:gd name="connsiteY5" fmla="*/ 819078 h 2170178"/>
                <a:gd name="connsiteX6" fmla="*/ 1852241 w 2514948"/>
                <a:gd name="connsiteY6" fmla="*/ 1228932 h 2170178"/>
                <a:gd name="connsiteX7" fmla="*/ 1668235 w 2514948"/>
                <a:gd name="connsiteY7" fmla="*/ 1413844 h 2170178"/>
                <a:gd name="connsiteX8" fmla="*/ 1619510 w 2514948"/>
                <a:gd name="connsiteY8" fmla="*/ 1457722 h 2170178"/>
                <a:gd name="connsiteX9" fmla="*/ 1569835 w 2514948"/>
                <a:gd name="connsiteY9" fmla="*/ 1500704 h 2170178"/>
                <a:gd name="connsiteX10" fmla="*/ 1467169 w 2514948"/>
                <a:gd name="connsiteY10" fmla="*/ 1583266 h 2170178"/>
                <a:gd name="connsiteX11" fmla="*/ 1018393 w 2514948"/>
                <a:gd name="connsiteY11" fmla="*/ 1867576 h 2170178"/>
                <a:gd name="connsiteX12" fmla="*/ 255857 w 2514948"/>
                <a:gd name="connsiteY12" fmla="*/ 2133049 h 2170178"/>
                <a:gd name="connsiteX13" fmla="*/ 0 w 2514948"/>
                <a:gd name="connsiteY13" fmla="*/ 2170178 h 2170178"/>
                <a:gd name="connsiteX14" fmla="*/ 0 w 2514948"/>
                <a:gd name="connsiteY14" fmla="*/ 1940056 h 2170178"/>
                <a:gd name="connsiteX15" fmla="*/ 201609 w 2514948"/>
                <a:gd name="connsiteY15" fmla="*/ 1902856 h 2170178"/>
                <a:gd name="connsiteX16" fmla="*/ 440974 w 2514948"/>
                <a:gd name="connsiteY16" fmla="*/ 1838472 h 2170178"/>
                <a:gd name="connsiteX17" fmla="*/ 674558 w 2514948"/>
                <a:gd name="connsiteY17" fmla="*/ 1756359 h 2170178"/>
                <a:gd name="connsiteX18" fmla="*/ 901222 w 2514948"/>
                <a:gd name="connsiteY18" fmla="*/ 1657142 h 2170178"/>
                <a:gd name="connsiteX19" fmla="*/ 1330943 w 2514948"/>
                <a:gd name="connsiteY19" fmla="*/ 1413396 h 2170178"/>
                <a:gd name="connsiteX20" fmla="*/ 1432566 w 2514948"/>
                <a:gd name="connsiteY20" fmla="*/ 1343193 h 2170178"/>
                <a:gd name="connsiteX21" fmla="*/ 1482527 w 2514948"/>
                <a:gd name="connsiteY21" fmla="*/ 1306926 h 2170178"/>
                <a:gd name="connsiteX22" fmla="*/ 1531821 w 2514948"/>
                <a:gd name="connsiteY22" fmla="*/ 1269765 h 2170178"/>
                <a:gd name="connsiteX23" fmla="*/ 1721986 w 2514948"/>
                <a:gd name="connsiteY23" fmla="*/ 1112073 h 2170178"/>
                <a:gd name="connsiteX24" fmla="*/ 2061460 w 2514948"/>
                <a:gd name="connsiteY24" fmla="*/ 754336 h 2170178"/>
                <a:gd name="connsiteX25" fmla="*/ 2206218 w 2514948"/>
                <a:gd name="connsiteY25" fmla="*/ 554827 h 2170178"/>
                <a:gd name="connsiteX26" fmla="*/ 2329455 w 2514948"/>
                <a:gd name="connsiteY26" fmla="*/ 341886 h 2170178"/>
                <a:gd name="connsiteX27" fmla="*/ 2356757 w 2514948"/>
                <a:gd name="connsiteY27" fmla="*/ 286815 h 2170178"/>
                <a:gd name="connsiteX28" fmla="*/ 2370030 w 2514948"/>
                <a:gd name="connsiteY28" fmla="*/ 259056 h 2170178"/>
                <a:gd name="connsiteX29" fmla="*/ 2382637 w 2514948"/>
                <a:gd name="connsiteY29" fmla="*/ 231028 h 2170178"/>
                <a:gd name="connsiteX30" fmla="*/ 2406716 w 2514948"/>
                <a:gd name="connsiteY30" fmla="*/ 174525 h 2170178"/>
                <a:gd name="connsiteX31" fmla="*/ 2429278 w 2514948"/>
                <a:gd name="connsiteY31" fmla="*/ 117393 h 217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514948" h="2170178">
                  <a:moveTo>
                    <a:pt x="2466091" y="0"/>
                  </a:moveTo>
                  <a:lnTo>
                    <a:pt x="2514948" y="0"/>
                  </a:lnTo>
                  <a:lnTo>
                    <a:pt x="2512286" y="12375"/>
                  </a:lnTo>
                  <a:cubicBezTo>
                    <a:pt x="2481760" y="133161"/>
                    <a:pt x="2442526" y="252239"/>
                    <a:pt x="2394961" y="368660"/>
                  </a:cubicBezTo>
                  <a:cubicBezTo>
                    <a:pt x="2363109" y="446208"/>
                    <a:pt x="2328603" y="523039"/>
                    <a:pt x="2289734" y="598078"/>
                  </a:cubicBezTo>
                  <a:cubicBezTo>
                    <a:pt x="2251436" y="673387"/>
                    <a:pt x="2209251" y="747083"/>
                    <a:pt x="2163747" y="819078"/>
                  </a:cubicBezTo>
                  <a:cubicBezTo>
                    <a:pt x="2072646" y="962979"/>
                    <a:pt x="1968652" y="1100611"/>
                    <a:pt x="1852241" y="1228932"/>
                  </a:cubicBezTo>
                  <a:cubicBezTo>
                    <a:pt x="1793748" y="1292868"/>
                    <a:pt x="1732698" y="1354923"/>
                    <a:pt x="1668235" y="1413844"/>
                  </a:cubicBezTo>
                  <a:cubicBezTo>
                    <a:pt x="1652214" y="1428709"/>
                    <a:pt x="1636100" y="1443395"/>
                    <a:pt x="1619510" y="1457722"/>
                  </a:cubicBezTo>
                  <a:cubicBezTo>
                    <a:pt x="1603015" y="1472140"/>
                    <a:pt x="1586805" y="1486825"/>
                    <a:pt x="1569835" y="1500704"/>
                  </a:cubicBezTo>
                  <a:cubicBezTo>
                    <a:pt x="1536276" y="1528911"/>
                    <a:pt x="1501865" y="1556223"/>
                    <a:pt x="1467169" y="1583266"/>
                  </a:cubicBezTo>
                  <a:cubicBezTo>
                    <a:pt x="1327719" y="1690722"/>
                    <a:pt x="1177085" y="1785910"/>
                    <a:pt x="1018393" y="1867576"/>
                  </a:cubicBezTo>
                  <a:cubicBezTo>
                    <a:pt x="780425" y="1990142"/>
                    <a:pt x="522567" y="2080875"/>
                    <a:pt x="255857" y="2133049"/>
                  </a:cubicBezTo>
                  <a:lnTo>
                    <a:pt x="0" y="2170178"/>
                  </a:lnTo>
                  <a:lnTo>
                    <a:pt x="0" y="1940056"/>
                  </a:lnTo>
                  <a:lnTo>
                    <a:pt x="201609" y="1902856"/>
                  </a:lnTo>
                  <a:cubicBezTo>
                    <a:pt x="282186" y="1884231"/>
                    <a:pt x="362102" y="1863008"/>
                    <a:pt x="440974" y="1838472"/>
                  </a:cubicBezTo>
                  <a:cubicBezTo>
                    <a:pt x="519848" y="1814027"/>
                    <a:pt x="597771" y="1786627"/>
                    <a:pt x="674558" y="1756359"/>
                  </a:cubicBezTo>
                  <a:cubicBezTo>
                    <a:pt x="751250" y="1726003"/>
                    <a:pt x="826900" y="1692870"/>
                    <a:pt x="901222" y="1657142"/>
                  </a:cubicBezTo>
                  <a:cubicBezTo>
                    <a:pt x="1049865" y="1585774"/>
                    <a:pt x="1193581" y="1504376"/>
                    <a:pt x="1330943" y="1413396"/>
                  </a:cubicBezTo>
                  <a:cubicBezTo>
                    <a:pt x="1365165" y="1390563"/>
                    <a:pt x="1399293" y="1367370"/>
                    <a:pt x="1432566" y="1343193"/>
                  </a:cubicBezTo>
                  <a:cubicBezTo>
                    <a:pt x="1449441" y="1331373"/>
                    <a:pt x="1465936" y="1319104"/>
                    <a:pt x="1482527" y="1306926"/>
                  </a:cubicBezTo>
                  <a:cubicBezTo>
                    <a:pt x="1499210" y="1294837"/>
                    <a:pt x="1515611" y="1282391"/>
                    <a:pt x="1531821" y="1269765"/>
                  </a:cubicBezTo>
                  <a:cubicBezTo>
                    <a:pt x="1596947" y="1219350"/>
                    <a:pt x="1660652" y="1167055"/>
                    <a:pt x="1721986" y="1112073"/>
                  </a:cubicBezTo>
                  <a:cubicBezTo>
                    <a:pt x="1844940" y="1002469"/>
                    <a:pt x="1958983" y="882926"/>
                    <a:pt x="2061460" y="754336"/>
                  </a:cubicBezTo>
                  <a:cubicBezTo>
                    <a:pt x="2112652" y="690042"/>
                    <a:pt x="2161094" y="623510"/>
                    <a:pt x="2206218" y="554827"/>
                  </a:cubicBezTo>
                  <a:cubicBezTo>
                    <a:pt x="2250583" y="485787"/>
                    <a:pt x="2292484" y="415046"/>
                    <a:pt x="2329455" y="341886"/>
                  </a:cubicBezTo>
                  <a:cubicBezTo>
                    <a:pt x="2339030" y="323709"/>
                    <a:pt x="2347941" y="305261"/>
                    <a:pt x="2356757" y="286815"/>
                  </a:cubicBezTo>
                  <a:lnTo>
                    <a:pt x="2370030" y="259056"/>
                  </a:lnTo>
                  <a:lnTo>
                    <a:pt x="2382637" y="231028"/>
                  </a:lnTo>
                  <a:cubicBezTo>
                    <a:pt x="2390885" y="212312"/>
                    <a:pt x="2399227" y="193598"/>
                    <a:pt x="2406716" y="174525"/>
                  </a:cubicBezTo>
                  <a:cubicBezTo>
                    <a:pt x="2414206" y="155452"/>
                    <a:pt x="2422453" y="136646"/>
                    <a:pt x="2429278" y="11739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A7214F52-4F3F-4C96-A62E-F1401D6C04F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-4155"/>
              <a:ext cx="2493062" cy="1947896"/>
            </a:xfrm>
            <a:custGeom>
              <a:avLst/>
              <a:gdLst>
                <a:gd name="connsiteX0" fmla="*/ 1896911 w 2493062"/>
                <a:gd name="connsiteY0" fmla="*/ 0 h 1947896"/>
                <a:gd name="connsiteX1" fmla="*/ 2493062 w 2493062"/>
                <a:gd name="connsiteY1" fmla="*/ 0 h 1947896"/>
                <a:gd name="connsiteX2" fmla="*/ 2435315 w 2493062"/>
                <a:gd name="connsiteY2" fmla="*/ 178165 h 1947896"/>
                <a:gd name="connsiteX3" fmla="*/ 93066 w 2493062"/>
                <a:gd name="connsiteY3" fmla="*/ 1935859 h 1947896"/>
                <a:gd name="connsiteX4" fmla="*/ 0 w 2493062"/>
                <a:gd name="connsiteY4" fmla="*/ 1947896 h 1947896"/>
                <a:gd name="connsiteX5" fmla="*/ 0 w 2493062"/>
                <a:gd name="connsiteY5" fmla="*/ 1404756 h 1947896"/>
                <a:gd name="connsiteX6" fmla="*/ 17392 w 2493062"/>
                <a:gd name="connsiteY6" fmla="*/ 1402364 h 1947896"/>
                <a:gd name="connsiteX7" fmla="*/ 464249 w 2493062"/>
                <a:gd name="connsiteY7" fmla="*/ 1281208 h 1947896"/>
                <a:gd name="connsiteX8" fmla="*/ 1260556 w 2493062"/>
                <a:gd name="connsiteY8" fmla="*/ 833835 h 1947896"/>
                <a:gd name="connsiteX9" fmla="*/ 1807924 w 2493062"/>
                <a:gd name="connsiteY9" fmla="*/ 193222 h 1947896"/>
                <a:gd name="connsiteX10" fmla="*/ 1874357 w 2493062"/>
                <a:gd name="connsiteY10" fmla="*/ 58333 h 19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3062" h="1947896">
                  <a:moveTo>
                    <a:pt x="1896911" y="0"/>
                  </a:moveTo>
                  <a:lnTo>
                    <a:pt x="2493062" y="0"/>
                  </a:lnTo>
                  <a:lnTo>
                    <a:pt x="2435315" y="178165"/>
                  </a:lnTo>
                  <a:cubicBezTo>
                    <a:pt x="2088122" y="1071812"/>
                    <a:pt x="1129732" y="1758033"/>
                    <a:pt x="93066" y="1935859"/>
                  </a:cubicBezTo>
                  <a:lnTo>
                    <a:pt x="0" y="1947896"/>
                  </a:lnTo>
                  <a:lnTo>
                    <a:pt x="0" y="1404756"/>
                  </a:lnTo>
                  <a:lnTo>
                    <a:pt x="17392" y="1402364"/>
                  </a:lnTo>
                  <a:cubicBezTo>
                    <a:pt x="167719" y="1375030"/>
                    <a:pt x="318070" y="1334398"/>
                    <a:pt x="464249" y="1281208"/>
                  </a:cubicBezTo>
                  <a:cubicBezTo>
                    <a:pt x="753480" y="1176081"/>
                    <a:pt x="1028869" y="1021346"/>
                    <a:pt x="1260556" y="833835"/>
                  </a:cubicBezTo>
                  <a:cubicBezTo>
                    <a:pt x="1491960" y="646594"/>
                    <a:pt x="1681177" y="425056"/>
                    <a:pt x="1807924" y="193222"/>
                  </a:cubicBezTo>
                  <a:cubicBezTo>
                    <a:pt x="1832328" y="148578"/>
                    <a:pt x="1854477" y="103599"/>
                    <a:pt x="1874357" y="5833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023146A1-291C-4FA0-AB5B-EB04D423981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01089" cy="1972702"/>
            </a:xfrm>
            <a:custGeom>
              <a:avLst/>
              <a:gdLst>
                <a:gd name="connsiteX0" fmla="*/ 2318728 w 2501089"/>
                <a:gd name="connsiteY0" fmla="*/ 0 h 1972702"/>
                <a:gd name="connsiteX1" fmla="*/ 2501089 w 2501089"/>
                <a:gd name="connsiteY1" fmla="*/ 0 h 1972702"/>
                <a:gd name="connsiteX2" fmla="*/ 2453909 w 2501089"/>
                <a:gd name="connsiteY2" fmla="*/ 167837 h 1972702"/>
                <a:gd name="connsiteX3" fmla="*/ 2361125 w 2501089"/>
                <a:gd name="connsiteY3" fmla="*/ 392084 h 1972702"/>
                <a:gd name="connsiteX4" fmla="*/ 1768255 w 2501089"/>
                <a:gd name="connsiteY4" fmla="*/ 1167644 h 1972702"/>
                <a:gd name="connsiteX5" fmla="*/ 1375125 w 2501089"/>
                <a:gd name="connsiteY5" fmla="*/ 1471474 h 1972702"/>
                <a:gd name="connsiteX6" fmla="*/ 935735 w 2501089"/>
                <a:gd name="connsiteY6" fmla="*/ 1712713 h 1972702"/>
                <a:gd name="connsiteX7" fmla="*/ 212353 w 2501089"/>
                <a:gd name="connsiteY7" fmla="*/ 1940294 h 1972702"/>
                <a:gd name="connsiteX8" fmla="*/ 0 w 2501089"/>
                <a:gd name="connsiteY8" fmla="*/ 1972702 h 1972702"/>
                <a:gd name="connsiteX9" fmla="*/ 0 w 2501089"/>
                <a:gd name="connsiteY9" fmla="*/ 1732181 h 1972702"/>
                <a:gd name="connsiteX10" fmla="*/ 161195 w 2501089"/>
                <a:gd name="connsiteY10" fmla="*/ 1706590 h 1972702"/>
                <a:gd name="connsiteX11" fmla="*/ 388463 w 2501089"/>
                <a:gd name="connsiteY11" fmla="*/ 1652268 h 1972702"/>
                <a:gd name="connsiteX12" fmla="*/ 826716 w 2501089"/>
                <a:gd name="connsiteY12" fmla="*/ 1493950 h 1972702"/>
                <a:gd name="connsiteX13" fmla="*/ 1609847 w 2501089"/>
                <a:gd name="connsiteY13" fmla="*/ 1007535 h 1972702"/>
                <a:gd name="connsiteX14" fmla="*/ 1929982 w 2501089"/>
                <a:gd name="connsiteY14" fmla="*/ 682930 h 1972702"/>
                <a:gd name="connsiteX15" fmla="*/ 2183093 w 2501089"/>
                <a:gd name="connsiteY15" fmla="*/ 310149 h 1972702"/>
                <a:gd name="connsiteX16" fmla="*/ 2280286 w 2501089"/>
                <a:gd name="connsiteY16" fmla="*/ 108435 h 197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01089" h="1972702">
                  <a:moveTo>
                    <a:pt x="2318728" y="0"/>
                  </a:moveTo>
                  <a:lnTo>
                    <a:pt x="2501089" y="0"/>
                  </a:lnTo>
                  <a:lnTo>
                    <a:pt x="2453909" y="167837"/>
                  </a:lnTo>
                  <a:cubicBezTo>
                    <a:pt x="2427555" y="244153"/>
                    <a:pt x="2396627" y="319103"/>
                    <a:pt x="2361125" y="392084"/>
                  </a:cubicBezTo>
                  <a:cubicBezTo>
                    <a:pt x="2218453" y="684005"/>
                    <a:pt x="2011698" y="945211"/>
                    <a:pt x="1768255" y="1167644"/>
                  </a:cubicBezTo>
                  <a:cubicBezTo>
                    <a:pt x="1646250" y="1278860"/>
                    <a:pt x="1514385" y="1380316"/>
                    <a:pt x="1375125" y="1471474"/>
                  </a:cubicBezTo>
                  <a:cubicBezTo>
                    <a:pt x="1235677" y="1562542"/>
                    <a:pt x="1088928" y="1643672"/>
                    <a:pt x="935735" y="1712713"/>
                  </a:cubicBezTo>
                  <a:cubicBezTo>
                    <a:pt x="705659" y="1815533"/>
                    <a:pt x="462359" y="1892212"/>
                    <a:pt x="212353" y="1940294"/>
                  </a:cubicBezTo>
                  <a:lnTo>
                    <a:pt x="0" y="1972702"/>
                  </a:lnTo>
                  <a:lnTo>
                    <a:pt x="0" y="1732181"/>
                  </a:lnTo>
                  <a:lnTo>
                    <a:pt x="161195" y="1706590"/>
                  </a:lnTo>
                  <a:cubicBezTo>
                    <a:pt x="237638" y="1691378"/>
                    <a:pt x="313477" y="1673222"/>
                    <a:pt x="388463" y="1652268"/>
                  </a:cubicBezTo>
                  <a:cubicBezTo>
                    <a:pt x="538529" y="1610539"/>
                    <a:pt x="684898" y="1556543"/>
                    <a:pt x="826716" y="1493950"/>
                  </a:cubicBezTo>
                  <a:cubicBezTo>
                    <a:pt x="1111207" y="1370107"/>
                    <a:pt x="1376832" y="1205881"/>
                    <a:pt x="1609847" y="1007535"/>
                  </a:cubicBezTo>
                  <a:cubicBezTo>
                    <a:pt x="1725975" y="908049"/>
                    <a:pt x="1833571" y="799519"/>
                    <a:pt x="1929982" y="682930"/>
                  </a:cubicBezTo>
                  <a:cubicBezTo>
                    <a:pt x="2026581" y="566520"/>
                    <a:pt x="2111806" y="441692"/>
                    <a:pt x="2183093" y="310149"/>
                  </a:cubicBezTo>
                  <a:cubicBezTo>
                    <a:pt x="2218738" y="244422"/>
                    <a:pt x="2251396" y="177150"/>
                    <a:pt x="2280286" y="10843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800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62977932-2B03-4899-8306-5002CEE68E2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2491105" cy="1943661"/>
            </a:xfrm>
            <a:custGeom>
              <a:avLst/>
              <a:gdLst>
                <a:gd name="connsiteX0" fmla="*/ 1995408 w 2491105"/>
                <a:gd name="connsiteY0" fmla="*/ 0 h 1943661"/>
                <a:gd name="connsiteX1" fmla="*/ 2491105 w 2491105"/>
                <a:gd name="connsiteY1" fmla="*/ 0 h 1943661"/>
                <a:gd name="connsiteX2" fmla="*/ 2434705 w 2491105"/>
                <a:gd name="connsiteY2" fmla="*/ 174009 h 1943661"/>
                <a:gd name="connsiteX3" fmla="*/ 92457 w 2491105"/>
                <a:gd name="connsiteY3" fmla="*/ 1931703 h 1943661"/>
                <a:gd name="connsiteX4" fmla="*/ 0 w 2491105"/>
                <a:gd name="connsiteY4" fmla="*/ 1943661 h 1943661"/>
                <a:gd name="connsiteX5" fmla="*/ 0 w 2491105"/>
                <a:gd name="connsiteY5" fmla="*/ 1491489 h 1943661"/>
                <a:gd name="connsiteX6" fmla="*/ 34107 w 2491105"/>
                <a:gd name="connsiteY6" fmla="*/ 1486836 h 1943661"/>
                <a:gd name="connsiteX7" fmla="*/ 497577 w 2491105"/>
                <a:gd name="connsiteY7" fmla="*/ 1360598 h 1943661"/>
                <a:gd name="connsiteX8" fmla="*/ 1321566 w 2491105"/>
                <a:gd name="connsiteY8" fmla="*/ 897645 h 1943661"/>
                <a:gd name="connsiteX9" fmla="*/ 1891495 w 2491105"/>
                <a:gd name="connsiteY9" fmla="*/ 230078 h 1943661"/>
                <a:gd name="connsiteX10" fmla="*/ 1961469 w 2491105"/>
                <a:gd name="connsiteY10" fmla="*/ 87885 h 194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1105" h="1943661">
                  <a:moveTo>
                    <a:pt x="1995408" y="0"/>
                  </a:moveTo>
                  <a:lnTo>
                    <a:pt x="2491105" y="0"/>
                  </a:lnTo>
                  <a:lnTo>
                    <a:pt x="2434705" y="174009"/>
                  </a:lnTo>
                  <a:cubicBezTo>
                    <a:pt x="2087512" y="1067655"/>
                    <a:pt x="1129122" y="1753877"/>
                    <a:pt x="92457" y="1931703"/>
                  </a:cubicBezTo>
                  <a:lnTo>
                    <a:pt x="0" y="1943661"/>
                  </a:lnTo>
                  <a:lnTo>
                    <a:pt x="0" y="1491489"/>
                  </a:lnTo>
                  <a:lnTo>
                    <a:pt x="34107" y="1486836"/>
                  </a:lnTo>
                  <a:cubicBezTo>
                    <a:pt x="189055" y="1458696"/>
                    <a:pt x="343908" y="1416565"/>
                    <a:pt x="497577" y="1360598"/>
                  </a:cubicBezTo>
                  <a:cubicBezTo>
                    <a:pt x="796856" y="1251889"/>
                    <a:pt x="1081725" y="1091781"/>
                    <a:pt x="1321566" y="897645"/>
                  </a:cubicBezTo>
                  <a:cubicBezTo>
                    <a:pt x="1565577" y="700195"/>
                    <a:pt x="1757355" y="475523"/>
                    <a:pt x="1891495" y="230078"/>
                  </a:cubicBezTo>
                  <a:cubicBezTo>
                    <a:pt x="1917197" y="183033"/>
                    <a:pt x="1940526" y="135619"/>
                    <a:pt x="1961469" y="8788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0B5956D4-7B68-AA95-3741-44CD45AEE0D3}"/>
              </a:ext>
            </a:extLst>
          </p:cNvPr>
          <p:cNvSpPr txBox="1"/>
          <p:nvPr/>
        </p:nvSpPr>
        <p:spPr>
          <a:xfrm>
            <a:off x="708917" y="313832"/>
            <a:ext cx="748110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С чем связана угроза репродуктивной функции мужского организма?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7DEA070-5263-9409-98E5-156B3D6DEF64}"/>
              </a:ext>
            </a:extLst>
          </p:cNvPr>
          <p:cNvSpPr txBox="1"/>
          <p:nvPr/>
        </p:nvSpPr>
        <p:spPr>
          <a:xfrm>
            <a:off x="1426460" y="1988283"/>
            <a:ext cx="610284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с сексуальными проблемы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3B627C6-9ED3-6593-F818-EF9520DEA663}"/>
              </a:ext>
            </a:extLst>
          </p:cNvPr>
          <p:cNvSpPr txBox="1"/>
          <p:nvPr/>
        </p:nvSpPr>
        <p:spPr>
          <a:xfrm>
            <a:off x="5332289" y="5014795"/>
            <a:ext cx="610284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Г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нарушением потенции и сперматогенеза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C79067C-E61D-F3A2-7611-FA828828A4DC}"/>
              </a:ext>
            </a:extLst>
          </p:cNvPr>
          <p:cNvSpPr txBox="1"/>
          <p:nvPr/>
        </p:nvSpPr>
        <p:spPr>
          <a:xfrm>
            <a:off x="5332288" y="2608128"/>
            <a:ext cx="642134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Б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наличием у мужчины изменений параметров спермы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167836E-E64B-C83C-F46C-D63C040167E1}"/>
              </a:ext>
            </a:extLst>
          </p:cNvPr>
          <p:cNvSpPr txBox="1"/>
          <p:nvPr/>
        </p:nvSpPr>
        <p:spPr>
          <a:xfrm>
            <a:off x="1368064" y="3978472"/>
            <a:ext cx="610284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с варикозными расширениями вен мошонки, нарушающее кровоснабжение яичка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86357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4BC99CB9-DDAD-44A2-8A1C-E3AF4E72DF5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5C3921CD-DDE5-4B57-8FDF-B37ADE4EDAC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091219" y="3985"/>
            <a:ext cx="9747620" cy="6858000"/>
            <a:chOff x="1318434" y="36937"/>
            <a:chExt cx="9747620" cy="6858000"/>
          </a:xfrm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A4CBEDF6-7B5F-471F-AF99-301A2374812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60551" y="36937"/>
              <a:ext cx="9313016" cy="6858000"/>
            </a:xfrm>
            <a:custGeom>
              <a:avLst/>
              <a:gdLst>
                <a:gd name="connsiteX0" fmla="*/ 6993556 w 9313016"/>
                <a:gd name="connsiteY0" fmla="*/ 0 h 6858000"/>
                <a:gd name="connsiteX1" fmla="*/ 7358516 w 9313016"/>
                <a:gd name="connsiteY1" fmla="*/ 0 h 6858000"/>
                <a:gd name="connsiteX2" fmla="*/ 7475006 w 9313016"/>
                <a:gd name="connsiteY2" fmla="*/ 82722 h 6858000"/>
                <a:gd name="connsiteX3" fmla="*/ 7816357 w 9313016"/>
                <a:gd name="connsiteY3" fmla="*/ 358482 h 6858000"/>
                <a:gd name="connsiteX4" fmla="*/ 8421752 w 9313016"/>
                <a:gd name="connsiteY4" fmla="*/ 995405 h 6858000"/>
                <a:gd name="connsiteX5" fmla="*/ 8897059 w 9313016"/>
                <a:gd name="connsiteY5" fmla="*/ 1737211 h 6858000"/>
                <a:gd name="connsiteX6" fmla="*/ 9206633 w 9313016"/>
                <a:gd name="connsiteY6" fmla="*/ 2564460 h 6858000"/>
                <a:gd name="connsiteX7" fmla="*/ 9286787 w 9313016"/>
                <a:gd name="connsiteY7" fmla="*/ 3000164 h 6858000"/>
                <a:gd name="connsiteX8" fmla="*/ 9312914 w 9313016"/>
                <a:gd name="connsiteY8" fmla="*/ 3442493 h 6858000"/>
                <a:gd name="connsiteX9" fmla="*/ 9190562 w 9313016"/>
                <a:gd name="connsiteY9" fmla="*/ 4316686 h 6858000"/>
                <a:gd name="connsiteX10" fmla="*/ 9043416 w 9313016"/>
                <a:gd name="connsiteY10" fmla="*/ 4734917 h 6858000"/>
                <a:gd name="connsiteX11" fmla="*/ 8809657 w 9313016"/>
                <a:gd name="connsiteY11" fmla="*/ 5128718 h 6858000"/>
                <a:gd name="connsiteX12" fmla="*/ 8645997 w 9313016"/>
                <a:gd name="connsiteY12" fmla="*/ 5297441 h 6858000"/>
                <a:gd name="connsiteX13" fmla="*/ 8457787 w 9313016"/>
                <a:gd name="connsiteY13" fmla="*/ 5433763 h 6858000"/>
                <a:gd name="connsiteX14" fmla="*/ 8260803 w 9313016"/>
                <a:gd name="connsiteY14" fmla="*/ 5541237 h 6858000"/>
                <a:gd name="connsiteX15" fmla="*/ 8066136 w 9313016"/>
                <a:gd name="connsiteY15" fmla="*/ 5635704 h 6858000"/>
                <a:gd name="connsiteX16" fmla="*/ 7698638 w 9313016"/>
                <a:gd name="connsiteY16" fmla="*/ 5837163 h 6858000"/>
                <a:gd name="connsiteX17" fmla="*/ 7370135 w 9313016"/>
                <a:gd name="connsiteY17" fmla="*/ 6090081 h 6858000"/>
                <a:gd name="connsiteX18" fmla="*/ 7218897 w 9313016"/>
                <a:gd name="connsiteY18" fmla="*/ 6235860 h 6858000"/>
                <a:gd name="connsiteX19" fmla="*/ 7070665 w 9313016"/>
                <a:gd name="connsiteY19" fmla="*/ 6387205 h 6858000"/>
                <a:gd name="connsiteX20" fmla="*/ 6779035 w 9313016"/>
                <a:gd name="connsiteY20" fmla="*/ 6697100 h 6858000"/>
                <a:gd name="connsiteX21" fmla="*/ 6631837 w 9313016"/>
                <a:gd name="connsiteY21" fmla="*/ 6852239 h 6858000"/>
                <a:gd name="connsiteX22" fmla="*/ 6626221 w 9313016"/>
                <a:gd name="connsiteY22" fmla="*/ 6858000 h 6858000"/>
                <a:gd name="connsiteX23" fmla="*/ 6424725 w 9313016"/>
                <a:gd name="connsiteY23" fmla="*/ 6858000 h 6858000"/>
                <a:gd name="connsiteX24" fmla="*/ 6527382 w 9313016"/>
                <a:gd name="connsiteY24" fmla="*/ 6756333 h 6858000"/>
                <a:gd name="connsiteX25" fmla="*/ 6674233 w 9313016"/>
                <a:gd name="connsiteY25" fmla="*/ 6603450 h 6858000"/>
                <a:gd name="connsiteX26" fmla="*/ 6965813 w 9313016"/>
                <a:gd name="connsiteY26" fmla="*/ 6292932 h 6858000"/>
                <a:gd name="connsiteX27" fmla="*/ 7112961 w 9313016"/>
                <a:gd name="connsiteY27" fmla="*/ 6137505 h 6858000"/>
                <a:gd name="connsiteX28" fmla="*/ 7264790 w 9313016"/>
                <a:gd name="connsiteY28" fmla="*/ 5983710 h 6858000"/>
                <a:gd name="connsiteX29" fmla="*/ 7974595 w 9313016"/>
                <a:gd name="connsiteY29" fmla="*/ 5470773 h 6858000"/>
                <a:gd name="connsiteX30" fmla="*/ 8331591 w 9313016"/>
                <a:gd name="connsiteY30" fmla="*/ 5254048 h 6858000"/>
                <a:gd name="connsiteX31" fmla="*/ 8599807 w 9313016"/>
                <a:gd name="connsiteY31" fmla="*/ 4980010 h 6858000"/>
                <a:gd name="connsiteX32" fmla="*/ 8766474 w 9313016"/>
                <a:gd name="connsiteY32" fmla="*/ 4631524 h 6858000"/>
                <a:gd name="connsiteX33" fmla="*/ 8865755 w 9313016"/>
                <a:gd name="connsiteY33" fmla="*/ 4244445 h 6858000"/>
                <a:gd name="connsiteX34" fmla="*/ 8882911 w 9313016"/>
                <a:gd name="connsiteY34" fmla="*/ 4145659 h 6858000"/>
                <a:gd name="connsiteX35" fmla="*/ 8897403 w 9313016"/>
                <a:gd name="connsiteY35" fmla="*/ 4046633 h 6858000"/>
                <a:gd name="connsiteX36" fmla="*/ 8908298 w 9313016"/>
                <a:gd name="connsiteY36" fmla="*/ 3947271 h 6858000"/>
                <a:gd name="connsiteX37" fmla="*/ 8916184 w 9313016"/>
                <a:gd name="connsiteY37" fmla="*/ 3847765 h 6858000"/>
                <a:gd name="connsiteX38" fmla="*/ 8920670 w 9313016"/>
                <a:gd name="connsiteY38" fmla="*/ 3449597 h 6858000"/>
                <a:gd name="connsiteX39" fmla="*/ 8914607 w 9313016"/>
                <a:gd name="connsiteY39" fmla="*/ 3350283 h 6858000"/>
                <a:gd name="connsiteX40" fmla="*/ 8905340 w 9313016"/>
                <a:gd name="connsiteY40" fmla="*/ 3251209 h 6858000"/>
                <a:gd name="connsiteX41" fmla="*/ 8893854 w 9313016"/>
                <a:gd name="connsiteY41" fmla="*/ 3152376 h 6858000"/>
                <a:gd name="connsiteX42" fmla="*/ 8879706 w 9313016"/>
                <a:gd name="connsiteY42" fmla="*/ 3053878 h 6858000"/>
                <a:gd name="connsiteX43" fmla="*/ 8797531 w 9313016"/>
                <a:gd name="connsiteY43" fmla="*/ 2663966 h 6858000"/>
                <a:gd name="connsiteX44" fmla="*/ 8520442 w 9313016"/>
                <a:gd name="connsiteY44" fmla="*/ 1911983 h 6858000"/>
                <a:gd name="connsiteX45" fmla="*/ 8332626 w 9313016"/>
                <a:gd name="connsiteY45" fmla="*/ 1553608 h 6858000"/>
                <a:gd name="connsiteX46" fmla="*/ 8116317 w 9313016"/>
                <a:gd name="connsiteY46" fmla="*/ 1208529 h 6858000"/>
                <a:gd name="connsiteX47" fmla="*/ 7873293 w 9313016"/>
                <a:gd name="connsiteY47" fmla="*/ 878284 h 6858000"/>
                <a:gd name="connsiteX48" fmla="*/ 7604337 w 9313016"/>
                <a:gd name="connsiteY48" fmla="*/ 565125 h 6858000"/>
                <a:gd name="connsiteX49" fmla="*/ 7311128 w 9313016"/>
                <a:gd name="connsiteY49" fmla="*/ 270591 h 6858000"/>
                <a:gd name="connsiteX50" fmla="*/ 1752019 w 9313016"/>
                <a:gd name="connsiteY50" fmla="*/ 0 h 6858000"/>
                <a:gd name="connsiteX51" fmla="*/ 2155804 w 9313016"/>
                <a:gd name="connsiteY51" fmla="*/ 0 h 6858000"/>
                <a:gd name="connsiteX52" fmla="*/ 2103975 w 9313016"/>
                <a:gd name="connsiteY52" fmla="*/ 40789 h 6858000"/>
                <a:gd name="connsiteX53" fmla="*/ 1656310 w 9313016"/>
                <a:gd name="connsiteY53" fmla="*/ 470035 h 6858000"/>
                <a:gd name="connsiteX54" fmla="*/ 806013 w 9313016"/>
                <a:gd name="connsiteY54" fmla="*/ 1841133 h 6858000"/>
                <a:gd name="connsiteX55" fmla="*/ 580685 w 9313016"/>
                <a:gd name="connsiteY55" fmla="*/ 2606364 h 6858000"/>
                <a:gd name="connsiteX56" fmla="*/ 503489 w 9313016"/>
                <a:gd name="connsiteY56" fmla="*/ 3397276 h 6858000"/>
                <a:gd name="connsiteX57" fmla="*/ 570135 w 9313016"/>
                <a:gd name="connsiteY57" fmla="*/ 4188235 h 6858000"/>
                <a:gd name="connsiteX58" fmla="*/ 783387 w 9313016"/>
                <a:gd name="connsiteY58" fmla="*/ 4953850 h 6858000"/>
                <a:gd name="connsiteX59" fmla="*/ 1628014 w 9313016"/>
                <a:gd name="connsiteY59" fmla="*/ 6308245 h 6858000"/>
                <a:gd name="connsiteX60" fmla="*/ 2235998 w 9313016"/>
                <a:gd name="connsiteY60" fmla="*/ 6844829 h 6858000"/>
                <a:gd name="connsiteX61" fmla="*/ 2255028 w 9313016"/>
                <a:gd name="connsiteY61" fmla="*/ 6858000 h 6858000"/>
                <a:gd name="connsiteX62" fmla="*/ 1578787 w 9313016"/>
                <a:gd name="connsiteY62" fmla="*/ 6858000 h 6858000"/>
                <a:gd name="connsiteX63" fmla="*/ 1465153 w 9313016"/>
                <a:gd name="connsiteY63" fmla="*/ 6759050 h 6858000"/>
                <a:gd name="connsiteX64" fmla="*/ 1303650 w 9313016"/>
                <a:gd name="connsiteY64" fmla="*/ 6604267 h 6858000"/>
                <a:gd name="connsiteX65" fmla="*/ 323708 w 9313016"/>
                <a:gd name="connsiteY65" fmla="*/ 5126365 h 6858000"/>
                <a:gd name="connsiteX66" fmla="*/ 872 w 9313016"/>
                <a:gd name="connsiteY66" fmla="*/ 3391228 h 6858000"/>
                <a:gd name="connsiteX67" fmla="*/ 105428 w 9313016"/>
                <a:gd name="connsiteY67" fmla="*/ 2511899 h 6858000"/>
                <a:gd name="connsiteX68" fmla="*/ 384933 w 9313016"/>
                <a:gd name="connsiteY68" fmla="*/ 1670971 h 6858000"/>
                <a:gd name="connsiteX69" fmla="*/ 1433593 w 9313016"/>
                <a:gd name="connsiteY69" fmla="*/ 256095 h 6858000"/>
                <a:gd name="connsiteX70" fmla="*/ 1602664 w 9313016"/>
                <a:gd name="connsiteY70" fmla="*/ 113704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9313016" h="6858000">
                  <a:moveTo>
                    <a:pt x="6993556" y="0"/>
                  </a:moveTo>
                  <a:lnTo>
                    <a:pt x="7358516" y="0"/>
                  </a:lnTo>
                  <a:lnTo>
                    <a:pt x="7475006" y="82722"/>
                  </a:lnTo>
                  <a:cubicBezTo>
                    <a:pt x="7592423" y="169778"/>
                    <a:pt x="7706366" y="261748"/>
                    <a:pt x="7816357" y="358482"/>
                  </a:cubicBezTo>
                  <a:cubicBezTo>
                    <a:pt x="8036559" y="551589"/>
                    <a:pt x="8239655" y="764905"/>
                    <a:pt x="8421752" y="995405"/>
                  </a:cubicBezTo>
                  <a:cubicBezTo>
                    <a:pt x="8604736" y="1225282"/>
                    <a:pt x="8763567" y="1474646"/>
                    <a:pt x="8897059" y="1737211"/>
                  </a:cubicBezTo>
                  <a:cubicBezTo>
                    <a:pt x="9029909" y="2000162"/>
                    <a:pt x="9134317" y="2277990"/>
                    <a:pt x="9206633" y="2564460"/>
                  </a:cubicBezTo>
                  <a:cubicBezTo>
                    <a:pt x="9242322" y="2707791"/>
                    <a:pt x="9269041" y="2853474"/>
                    <a:pt x="9286787" y="3000164"/>
                  </a:cubicBezTo>
                  <a:cubicBezTo>
                    <a:pt x="9304977" y="3146856"/>
                    <a:pt x="9314097" y="3294698"/>
                    <a:pt x="9312914" y="3442493"/>
                  </a:cubicBezTo>
                  <a:cubicBezTo>
                    <a:pt x="9309906" y="3737987"/>
                    <a:pt x="9270717" y="4033288"/>
                    <a:pt x="9190562" y="4316686"/>
                  </a:cubicBezTo>
                  <a:cubicBezTo>
                    <a:pt x="9150486" y="4458240"/>
                    <a:pt x="9103951" y="4597587"/>
                    <a:pt x="9043416" y="4734917"/>
                  </a:cubicBezTo>
                  <a:cubicBezTo>
                    <a:pt x="8982980" y="4871817"/>
                    <a:pt x="8908740" y="5007131"/>
                    <a:pt x="8809657" y="5128718"/>
                  </a:cubicBezTo>
                  <a:cubicBezTo>
                    <a:pt x="8760312" y="5189247"/>
                    <a:pt x="8706137" y="5246945"/>
                    <a:pt x="8645997" y="5297441"/>
                  </a:cubicBezTo>
                  <a:cubicBezTo>
                    <a:pt x="8586252" y="5348274"/>
                    <a:pt x="8522809" y="5393730"/>
                    <a:pt x="8457787" y="5433763"/>
                  </a:cubicBezTo>
                  <a:cubicBezTo>
                    <a:pt x="8392816" y="5474132"/>
                    <a:pt x="8326219" y="5508213"/>
                    <a:pt x="8260803" y="5541237"/>
                  </a:cubicBezTo>
                  <a:cubicBezTo>
                    <a:pt x="8195289" y="5574071"/>
                    <a:pt x="8130023" y="5604838"/>
                    <a:pt x="8066136" y="5635704"/>
                  </a:cubicBezTo>
                  <a:cubicBezTo>
                    <a:pt x="7938313" y="5697433"/>
                    <a:pt x="7815222" y="5762186"/>
                    <a:pt x="7698638" y="5837163"/>
                  </a:cubicBezTo>
                  <a:cubicBezTo>
                    <a:pt x="7582449" y="5912381"/>
                    <a:pt x="7471881" y="5996094"/>
                    <a:pt x="7370135" y="6090081"/>
                  </a:cubicBezTo>
                  <a:cubicBezTo>
                    <a:pt x="7319460" y="6136593"/>
                    <a:pt x="7268881" y="6186082"/>
                    <a:pt x="7218897" y="6235860"/>
                  </a:cubicBezTo>
                  <a:cubicBezTo>
                    <a:pt x="7168763" y="6285493"/>
                    <a:pt x="7119665" y="6336229"/>
                    <a:pt x="7070665" y="6387205"/>
                  </a:cubicBezTo>
                  <a:cubicBezTo>
                    <a:pt x="6972715" y="6489208"/>
                    <a:pt x="6876195" y="6593131"/>
                    <a:pt x="6779035" y="6697100"/>
                  </a:cubicBezTo>
                  <a:cubicBezTo>
                    <a:pt x="6730379" y="6748989"/>
                    <a:pt x="6681528" y="6800878"/>
                    <a:pt x="6631837" y="6852239"/>
                  </a:cubicBezTo>
                  <a:lnTo>
                    <a:pt x="6626221" y="6858000"/>
                  </a:lnTo>
                  <a:lnTo>
                    <a:pt x="6424725" y="6858000"/>
                  </a:lnTo>
                  <a:lnTo>
                    <a:pt x="6527382" y="6756333"/>
                  </a:lnTo>
                  <a:cubicBezTo>
                    <a:pt x="6576726" y="6705932"/>
                    <a:pt x="6625480" y="6654811"/>
                    <a:pt x="6674233" y="6603450"/>
                  </a:cubicBezTo>
                  <a:cubicBezTo>
                    <a:pt x="6771788" y="6500920"/>
                    <a:pt x="6868309" y="6396757"/>
                    <a:pt x="6965813" y="6292932"/>
                  </a:cubicBezTo>
                  <a:lnTo>
                    <a:pt x="7112961" y="6137505"/>
                  </a:lnTo>
                  <a:cubicBezTo>
                    <a:pt x="7162354" y="6085808"/>
                    <a:pt x="7211945" y="6034640"/>
                    <a:pt x="7264790" y="5983710"/>
                  </a:cubicBezTo>
                  <a:cubicBezTo>
                    <a:pt x="7472373" y="5779130"/>
                    <a:pt x="7721610" y="5610648"/>
                    <a:pt x="7974595" y="5470773"/>
                  </a:cubicBezTo>
                  <a:cubicBezTo>
                    <a:pt x="8099903" y="5399395"/>
                    <a:pt x="8224127" y="5332529"/>
                    <a:pt x="8331591" y="5254048"/>
                  </a:cubicBezTo>
                  <a:cubicBezTo>
                    <a:pt x="8439351" y="5176047"/>
                    <a:pt x="8529660" y="5085949"/>
                    <a:pt x="8599807" y="4980010"/>
                  </a:cubicBezTo>
                  <a:cubicBezTo>
                    <a:pt x="8671187" y="4875128"/>
                    <a:pt x="8723982" y="4756086"/>
                    <a:pt x="8766474" y="4631524"/>
                  </a:cubicBezTo>
                  <a:cubicBezTo>
                    <a:pt x="8808968" y="4507010"/>
                    <a:pt x="8840615" y="4375872"/>
                    <a:pt x="8865755" y="4244445"/>
                  </a:cubicBezTo>
                  <a:cubicBezTo>
                    <a:pt x="8871375" y="4211468"/>
                    <a:pt x="8878129" y="4178731"/>
                    <a:pt x="8882911" y="4145659"/>
                  </a:cubicBezTo>
                  <a:lnTo>
                    <a:pt x="8897403" y="4046633"/>
                  </a:lnTo>
                  <a:lnTo>
                    <a:pt x="8908298" y="3947271"/>
                  </a:lnTo>
                  <a:cubicBezTo>
                    <a:pt x="8912389" y="3914247"/>
                    <a:pt x="8913425" y="3880886"/>
                    <a:pt x="8916184" y="3847765"/>
                  </a:cubicBezTo>
                  <a:cubicBezTo>
                    <a:pt x="8925797" y="3715091"/>
                    <a:pt x="8925945" y="3582127"/>
                    <a:pt x="8920670" y="3449597"/>
                  </a:cubicBezTo>
                  <a:lnTo>
                    <a:pt x="8914607" y="3350283"/>
                  </a:lnTo>
                  <a:cubicBezTo>
                    <a:pt x="8911995" y="3317211"/>
                    <a:pt x="8908348" y="3284233"/>
                    <a:pt x="8905340" y="3251209"/>
                  </a:cubicBezTo>
                  <a:cubicBezTo>
                    <a:pt x="8902628" y="3218185"/>
                    <a:pt x="8897551" y="3185305"/>
                    <a:pt x="8893854" y="3152376"/>
                  </a:cubicBezTo>
                  <a:cubicBezTo>
                    <a:pt x="8890305" y="3119399"/>
                    <a:pt x="8884932" y="3086662"/>
                    <a:pt x="8879706" y="3053878"/>
                  </a:cubicBezTo>
                  <a:cubicBezTo>
                    <a:pt x="8858707" y="2922835"/>
                    <a:pt x="8831249" y="2792705"/>
                    <a:pt x="8797531" y="2663966"/>
                  </a:cubicBezTo>
                  <a:cubicBezTo>
                    <a:pt x="8728616" y="2406777"/>
                    <a:pt x="8635497" y="2155109"/>
                    <a:pt x="8520442" y="1911983"/>
                  </a:cubicBezTo>
                  <a:cubicBezTo>
                    <a:pt x="8462667" y="1790541"/>
                    <a:pt x="8400112" y="1670923"/>
                    <a:pt x="8332626" y="1553608"/>
                  </a:cubicBezTo>
                  <a:cubicBezTo>
                    <a:pt x="8265683" y="1436006"/>
                    <a:pt x="8192973" y="1321188"/>
                    <a:pt x="8116317" y="1208529"/>
                  </a:cubicBezTo>
                  <a:cubicBezTo>
                    <a:pt x="8039811" y="1095776"/>
                    <a:pt x="7958079" y="986094"/>
                    <a:pt x="7873293" y="878284"/>
                  </a:cubicBezTo>
                  <a:cubicBezTo>
                    <a:pt x="7787814" y="771002"/>
                    <a:pt x="7697999" y="666551"/>
                    <a:pt x="7604337" y="565125"/>
                  </a:cubicBezTo>
                  <a:cubicBezTo>
                    <a:pt x="7510479" y="463891"/>
                    <a:pt x="7413367" y="364818"/>
                    <a:pt x="7311128" y="270591"/>
                  </a:cubicBezTo>
                  <a:close/>
                  <a:moveTo>
                    <a:pt x="1752019" y="0"/>
                  </a:moveTo>
                  <a:lnTo>
                    <a:pt x="2155804" y="0"/>
                  </a:lnTo>
                  <a:lnTo>
                    <a:pt x="2103975" y="40789"/>
                  </a:lnTo>
                  <a:cubicBezTo>
                    <a:pt x="1943592" y="173585"/>
                    <a:pt x="1793955" y="317500"/>
                    <a:pt x="1656310" y="470035"/>
                  </a:cubicBezTo>
                  <a:cubicBezTo>
                    <a:pt x="1288172" y="876939"/>
                    <a:pt x="1002998" y="1344708"/>
                    <a:pt x="806013" y="1841133"/>
                  </a:cubicBezTo>
                  <a:cubicBezTo>
                    <a:pt x="707818" y="2089538"/>
                    <a:pt x="630868" y="2345480"/>
                    <a:pt x="580685" y="2606364"/>
                  </a:cubicBezTo>
                  <a:cubicBezTo>
                    <a:pt x="530749" y="2867250"/>
                    <a:pt x="504868" y="3132119"/>
                    <a:pt x="503489" y="3397276"/>
                  </a:cubicBezTo>
                  <a:cubicBezTo>
                    <a:pt x="501467" y="3662434"/>
                    <a:pt x="524093" y="3927351"/>
                    <a:pt x="570135" y="4188235"/>
                  </a:cubicBezTo>
                  <a:cubicBezTo>
                    <a:pt x="615734" y="4449264"/>
                    <a:pt x="688642" y="4705493"/>
                    <a:pt x="783387" y="4953850"/>
                  </a:cubicBezTo>
                  <a:cubicBezTo>
                    <a:pt x="974357" y="5449796"/>
                    <a:pt x="1259630" y="5913773"/>
                    <a:pt x="1628014" y="6308245"/>
                  </a:cubicBezTo>
                  <a:cubicBezTo>
                    <a:pt x="1812182" y="6505481"/>
                    <a:pt x="2016215" y="6685052"/>
                    <a:pt x="2235998" y="6844829"/>
                  </a:cubicBezTo>
                  <a:lnTo>
                    <a:pt x="2255028" y="6858000"/>
                  </a:lnTo>
                  <a:lnTo>
                    <a:pt x="1578787" y="6858000"/>
                  </a:lnTo>
                  <a:lnTo>
                    <a:pt x="1465153" y="6759050"/>
                  </a:lnTo>
                  <a:cubicBezTo>
                    <a:pt x="1410086" y="6708726"/>
                    <a:pt x="1356236" y="6657104"/>
                    <a:pt x="1303650" y="6604267"/>
                  </a:cubicBezTo>
                  <a:cubicBezTo>
                    <a:pt x="883506" y="6181043"/>
                    <a:pt x="548150" y="5676072"/>
                    <a:pt x="323708" y="5126365"/>
                  </a:cubicBezTo>
                  <a:cubicBezTo>
                    <a:pt x="97737" y="4577139"/>
                    <a:pt x="-10958" y="3981927"/>
                    <a:pt x="872" y="3391228"/>
                  </a:cubicBezTo>
                  <a:cubicBezTo>
                    <a:pt x="5951" y="3095783"/>
                    <a:pt x="40506" y="2800528"/>
                    <a:pt x="105428" y="2511899"/>
                  </a:cubicBezTo>
                  <a:cubicBezTo>
                    <a:pt x="170104" y="2223317"/>
                    <a:pt x="262089" y="1940399"/>
                    <a:pt x="384933" y="1670971"/>
                  </a:cubicBezTo>
                  <a:cubicBezTo>
                    <a:pt x="629092" y="1131344"/>
                    <a:pt x="991955" y="646919"/>
                    <a:pt x="1433593" y="256095"/>
                  </a:cubicBezTo>
                  <a:cubicBezTo>
                    <a:pt x="1488791" y="207206"/>
                    <a:pt x="1545179" y="159733"/>
                    <a:pt x="1602664" y="113704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8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1D43DB10-4F84-47C2-8170-CB9EED8667A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59468" y="36937"/>
              <a:ext cx="9065550" cy="6858000"/>
            </a:xfrm>
            <a:custGeom>
              <a:avLst/>
              <a:gdLst>
                <a:gd name="connsiteX0" fmla="*/ 1839951 w 9065550"/>
                <a:gd name="connsiteY0" fmla="*/ 0 h 6858000"/>
                <a:gd name="connsiteX1" fmla="*/ 6979427 w 9065550"/>
                <a:gd name="connsiteY1" fmla="*/ 0 h 6858000"/>
                <a:gd name="connsiteX2" fmla="*/ 6989586 w 9065550"/>
                <a:gd name="connsiteY2" fmla="*/ 6825 h 6858000"/>
                <a:gd name="connsiteX3" fmla="*/ 8932062 w 9065550"/>
                <a:gd name="connsiteY3" fmla="*/ 4580835 h 6858000"/>
                <a:gd name="connsiteX4" fmla="*/ 7166294 w 9065550"/>
                <a:gd name="connsiteY4" fmla="*/ 6259703 h 6858000"/>
                <a:gd name="connsiteX5" fmla="*/ 6868878 w 9065550"/>
                <a:gd name="connsiteY5" fmla="*/ 6564765 h 6858000"/>
                <a:gd name="connsiteX6" fmla="*/ 6591881 w 9065550"/>
                <a:gd name="connsiteY6" fmla="*/ 6858000 h 6858000"/>
                <a:gd name="connsiteX7" fmla="*/ 5184648 w 9065550"/>
                <a:gd name="connsiteY7" fmla="*/ 6858000 h 6858000"/>
                <a:gd name="connsiteX8" fmla="*/ 5244877 w 9065550"/>
                <a:gd name="connsiteY8" fmla="*/ 6817615 h 6858000"/>
                <a:gd name="connsiteX9" fmla="*/ 6033853 w 9065550"/>
                <a:gd name="connsiteY9" fmla="*/ 6069135 h 6858000"/>
                <a:gd name="connsiteX10" fmla="*/ 6480248 w 9065550"/>
                <a:gd name="connsiteY10" fmla="*/ 5607082 h 6858000"/>
                <a:gd name="connsiteX11" fmla="*/ 7551502 w 9065550"/>
                <a:gd name="connsiteY11" fmla="*/ 4859004 h 6858000"/>
                <a:gd name="connsiteX12" fmla="*/ 7844227 w 9065550"/>
                <a:gd name="connsiteY12" fmla="*/ 4683074 h 6858000"/>
                <a:gd name="connsiteX13" fmla="*/ 8005810 w 9065550"/>
                <a:gd name="connsiteY13" fmla="*/ 4330239 h 6858000"/>
                <a:gd name="connsiteX14" fmla="*/ 8016191 w 9065550"/>
                <a:gd name="connsiteY14" fmla="*/ 2956574 h 6858000"/>
                <a:gd name="connsiteX15" fmla="*/ 7346424 w 9065550"/>
                <a:gd name="connsiteY15" fmla="*/ 1636739 h 6858000"/>
                <a:gd name="connsiteX16" fmla="*/ 5995751 w 9065550"/>
                <a:gd name="connsiteY16" fmla="*/ 493319 h 6858000"/>
                <a:gd name="connsiteX17" fmla="*/ 4494836 w 9065550"/>
                <a:gd name="connsiteY17" fmla="*/ 75383 h 6858000"/>
                <a:gd name="connsiteX18" fmla="*/ 2002499 w 9065550"/>
                <a:gd name="connsiteY18" fmla="*/ 1094261 h 6858000"/>
                <a:gd name="connsiteX19" fmla="*/ 1241306 w 9065550"/>
                <a:gd name="connsiteY19" fmla="*/ 2206935 h 6858000"/>
                <a:gd name="connsiteX20" fmla="*/ 961736 w 9065550"/>
                <a:gd name="connsiteY20" fmla="*/ 3573719 h 6858000"/>
                <a:gd name="connsiteX21" fmla="*/ 1193878 w 9065550"/>
                <a:gd name="connsiteY21" fmla="*/ 4824208 h 6858000"/>
                <a:gd name="connsiteX22" fmla="*/ 1832096 w 9065550"/>
                <a:gd name="connsiteY22" fmla="*/ 5873050 h 6858000"/>
                <a:gd name="connsiteX23" fmla="*/ 3010752 w 9065550"/>
                <a:gd name="connsiteY23" fmla="*/ 6749475 h 6858000"/>
                <a:gd name="connsiteX24" fmla="*/ 3187037 w 9065550"/>
                <a:gd name="connsiteY24" fmla="*/ 6824756 h 6858000"/>
                <a:gd name="connsiteX25" fmla="*/ 3278211 w 9065550"/>
                <a:gd name="connsiteY25" fmla="*/ 6858000 h 6858000"/>
                <a:gd name="connsiteX26" fmla="*/ 1480830 w 9065550"/>
                <a:gd name="connsiteY26" fmla="*/ 6858000 h 6858000"/>
                <a:gd name="connsiteX27" fmla="*/ 1427607 w 9065550"/>
                <a:gd name="connsiteY27" fmla="*/ 6811515 h 6858000"/>
                <a:gd name="connsiteX28" fmla="*/ 1100739 w 9065550"/>
                <a:gd name="connsiteY28" fmla="*/ 6477651 h 6858000"/>
                <a:gd name="connsiteX29" fmla="*/ 0 w 9065550"/>
                <a:gd name="connsiteY29" fmla="*/ 3573620 h 6858000"/>
                <a:gd name="connsiteX30" fmla="*/ 1805513 w 9065550"/>
                <a:gd name="connsiteY30" fmla="*/ 24133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9065550" h="6858000">
                  <a:moveTo>
                    <a:pt x="1839951" y="0"/>
                  </a:moveTo>
                  <a:lnTo>
                    <a:pt x="6979427" y="0"/>
                  </a:lnTo>
                  <a:lnTo>
                    <a:pt x="6989586" y="6825"/>
                  </a:lnTo>
                  <a:cubicBezTo>
                    <a:pt x="8438828" y="1031353"/>
                    <a:pt x="9439169" y="2823601"/>
                    <a:pt x="8932062" y="4580835"/>
                  </a:cubicBezTo>
                  <a:cubicBezTo>
                    <a:pt x="8592517" y="5757293"/>
                    <a:pt x="7979652" y="5458140"/>
                    <a:pt x="7166294" y="6259703"/>
                  </a:cubicBezTo>
                  <a:cubicBezTo>
                    <a:pt x="7064618" y="6359905"/>
                    <a:pt x="6966014" y="6462297"/>
                    <a:pt x="6868878" y="6564765"/>
                  </a:cubicBezTo>
                  <a:lnTo>
                    <a:pt x="6591881" y="6858000"/>
                  </a:lnTo>
                  <a:lnTo>
                    <a:pt x="5184648" y="6858000"/>
                  </a:lnTo>
                  <a:lnTo>
                    <a:pt x="5244877" y="6817615"/>
                  </a:lnTo>
                  <a:cubicBezTo>
                    <a:pt x="5481027" y="6649287"/>
                    <a:pt x="5723665" y="6398593"/>
                    <a:pt x="6033853" y="6069135"/>
                  </a:cubicBezTo>
                  <a:cubicBezTo>
                    <a:pt x="6175680" y="5918484"/>
                    <a:pt x="6322395" y="5762660"/>
                    <a:pt x="6480248" y="5607082"/>
                  </a:cubicBezTo>
                  <a:cubicBezTo>
                    <a:pt x="6893276" y="5200077"/>
                    <a:pt x="7273697" y="5002920"/>
                    <a:pt x="7551502" y="4859004"/>
                  </a:cubicBezTo>
                  <a:cubicBezTo>
                    <a:pt x="7687884" y="4788339"/>
                    <a:pt x="7795540" y="4732559"/>
                    <a:pt x="7844227" y="4683074"/>
                  </a:cubicBezTo>
                  <a:cubicBezTo>
                    <a:pt x="7898759" y="4627636"/>
                    <a:pt x="7956165" y="4502313"/>
                    <a:pt x="8005810" y="4330239"/>
                  </a:cubicBezTo>
                  <a:cubicBezTo>
                    <a:pt x="8132968" y="3889611"/>
                    <a:pt x="8136446" y="3427460"/>
                    <a:pt x="8016191" y="2956574"/>
                  </a:cubicBezTo>
                  <a:cubicBezTo>
                    <a:pt x="7900876" y="2505064"/>
                    <a:pt x="7669287" y="2048671"/>
                    <a:pt x="7346424" y="1636739"/>
                  </a:cubicBezTo>
                  <a:cubicBezTo>
                    <a:pt x="6979764" y="1168830"/>
                    <a:pt x="6512706" y="773489"/>
                    <a:pt x="5995751" y="493319"/>
                  </a:cubicBezTo>
                  <a:cubicBezTo>
                    <a:pt x="5491195" y="219884"/>
                    <a:pt x="4972174" y="75383"/>
                    <a:pt x="4494836" y="75383"/>
                  </a:cubicBezTo>
                  <a:cubicBezTo>
                    <a:pt x="3554318" y="75383"/>
                    <a:pt x="2669191" y="437197"/>
                    <a:pt x="2002499" y="1094261"/>
                  </a:cubicBezTo>
                  <a:cubicBezTo>
                    <a:pt x="1676360" y="1415667"/>
                    <a:pt x="1420225" y="1790023"/>
                    <a:pt x="1241306" y="2206935"/>
                  </a:cubicBezTo>
                  <a:cubicBezTo>
                    <a:pt x="1055782" y="2639169"/>
                    <a:pt x="961736" y="3099027"/>
                    <a:pt x="961736" y="3573719"/>
                  </a:cubicBezTo>
                  <a:cubicBezTo>
                    <a:pt x="961736" y="4005124"/>
                    <a:pt x="1039805" y="4425841"/>
                    <a:pt x="1193878" y="4824208"/>
                  </a:cubicBezTo>
                  <a:cubicBezTo>
                    <a:pt x="1342457" y="5208423"/>
                    <a:pt x="1557214" y="5561306"/>
                    <a:pt x="1832096" y="5873050"/>
                  </a:cubicBezTo>
                  <a:cubicBezTo>
                    <a:pt x="2157126" y="6241599"/>
                    <a:pt x="2564661" y="6544656"/>
                    <a:pt x="3010752" y="6749475"/>
                  </a:cubicBezTo>
                  <a:cubicBezTo>
                    <a:pt x="3069003" y="6776219"/>
                    <a:pt x="3127773" y="6801314"/>
                    <a:pt x="3187037" y="6824756"/>
                  </a:cubicBezTo>
                  <a:lnTo>
                    <a:pt x="3278211" y="6858000"/>
                  </a:lnTo>
                  <a:lnTo>
                    <a:pt x="1480830" y="6858000"/>
                  </a:lnTo>
                  <a:lnTo>
                    <a:pt x="1427607" y="6811515"/>
                  </a:lnTo>
                  <a:cubicBezTo>
                    <a:pt x="1312870" y="6705919"/>
                    <a:pt x="1203751" y="6594470"/>
                    <a:pt x="1100739" y="6477651"/>
                  </a:cubicBezTo>
                  <a:cubicBezTo>
                    <a:pt x="415045" y="5700097"/>
                    <a:pt x="0" y="4684635"/>
                    <a:pt x="0" y="3573620"/>
                  </a:cubicBezTo>
                  <a:cubicBezTo>
                    <a:pt x="0" y="2121118"/>
                    <a:pt x="709459" y="831902"/>
                    <a:pt x="1805513" y="24133"/>
                  </a:cubicBezTo>
                  <a:close/>
                </a:path>
              </a:pathLst>
            </a:custGeom>
            <a:solidFill>
              <a:schemeClr val="accent1">
                <a:alpha val="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9F35C7A0-1526-4D97-BCD8-91B3576E3CA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48217" y="36937"/>
              <a:ext cx="9088051" cy="6858000"/>
            </a:xfrm>
            <a:custGeom>
              <a:avLst/>
              <a:gdLst>
                <a:gd name="connsiteX0" fmla="*/ 5158786 w 9088051"/>
                <a:gd name="connsiteY0" fmla="*/ 0 h 6858000"/>
                <a:gd name="connsiteX1" fmla="*/ 6996771 w 9088051"/>
                <a:gd name="connsiteY1" fmla="*/ 0 h 6858000"/>
                <a:gd name="connsiteX2" fmla="*/ 7006955 w 9088051"/>
                <a:gd name="connsiteY2" fmla="*/ 6825 h 6858000"/>
                <a:gd name="connsiteX3" fmla="*/ 8954230 w 9088051"/>
                <a:gd name="connsiteY3" fmla="*/ 4580835 h 6858000"/>
                <a:gd name="connsiteX4" fmla="*/ 7184080 w 9088051"/>
                <a:gd name="connsiteY4" fmla="*/ 6259703 h 6858000"/>
                <a:gd name="connsiteX5" fmla="*/ 6885926 w 9088051"/>
                <a:gd name="connsiteY5" fmla="*/ 6564765 h 6858000"/>
                <a:gd name="connsiteX6" fmla="*/ 6608241 w 9088051"/>
                <a:gd name="connsiteY6" fmla="*/ 6858000 h 6858000"/>
                <a:gd name="connsiteX7" fmla="*/ 5462870 w 9088051"/>
                <a:gd name="connsiteY7" fmla="*/ 6858000 h 6858000"/>
                <a:gd name="connsiteX8" fmla="*/ 5529056 w 9088051"/>
                <a:gd name="connsiteY8" fmla="*/ 6804645 h 6858000"/>
                <a:gd name="connsiteX9" fmla="*/ 6167613 w 9088051"/>
                <a:gd name="connsiteY9" fmla="*/ 6173667 h 6858000"/>
                <a:gd name="connsiteX10" fmla="*/ 6610973 w 9088051"/>
                <a:gd name="connsiteY10" fmla="*/ 5715860 h 6858000"/>
                <a:gd name="connsiteX11" fmla="*/ 7646083 w 9088051"/>
                <a:gd name="connsiteY11" fmla="*/ 4995842 h 6858000"/>
                <a:gd name="connsiteX12" fmla="*/ 7980054 w 9088051"/>
                <a:gd name="connsiteY12" fmla="*/ 4790095 h 6858000"/>
                <a:gd name="connsiteX13" fmla="*/ 8180437 w 9088051"/>
                <a:gd name="connsiteY13" fmla="*/ 4371964 h 6858000"/>
                <a:gd name="connsiteX14" fmla="*/ 8192058 w 9088051"/>
                <a:gd name="connsiteY14" fmla="*/ 2919242 h 6858000"/>
                <a:gd name="connsiteX15" fmla="*/ 7492638 w 9088051"/>
                <a:gd name="connsiteY15" fmla="*/ 1542845 h 6858000"/>
                <a:gd name="connsiteX16" fmla="*/ 6089097 w 9088051"/>
                <a:gd name="connsiteY16" fmla="*/ 357847 h 6858000"/>
                <a:gd name="connsiteX17" fmla="*/ 5288639 w 9088051"/>
                <a:gd name="connsiteY17" fmla="*/ 31627 h 6858000"/>
                <a:gd name="connsiteX18" fmla="*/ 1844517 w 9088051"/>
                <a:gd name="connsiteY18" fmla="*/ 0 h 6858000"/>
                <a:gd name="connsiteX19" fmla="*/ 3734467 w 9088051"/>
                <a:gd name="connsiteY19" fmla="*/ 0 h 6858000"/>
                <a:gd name="connsiteX20" fmla="*/ 3603618 w 9088051"/>
                <a:gd name="connsiteY20" fmla="*/ 28853 h 6858000"/>
                <a:gd name="connsiteX21" fmla="*/ 1892878 w 9088051"/>
                <a:gd name="connsiteY21" fmla="*/ 985434 h 6858000"/>
                <a:gd name="connsiteX22" fmla="*/ 1096045 w 9088051"/>
                <a:gd name="connsiteY22" fmla="*/ 2147349 h 6858000"/>
                <a:gd name="connsiteX23" fmla="*/ 803453 w 9088051"/>
                <a:gd name="connsiteY23" fmla="*/ 3573669 h 6858000"/>
                <a:gd name="connsiteX24" fmla="*/ 1046377 w 9088051"/>
                <a:gd name="connsiteY24" fmla="*/ 4878573 h 6858000"/>
                <a:gd name="connsiteX25" fmla="*/ 1714473 w 9088051"/>
                <a:gd name="connsiteY25" fmla="*/ 5973776 h 6858000"/>
                <a:gd name="connsiteX26" fmla="*/ 2776083 w 9088051"/>
                <a:gd name="connsiteY26" fmla="*/ 6804641 h 6858000"/>
                <a:gd name="connsiteX27" fmla="*/ 2884836 w 9088051"/>
                <a:gd name="connsiteY27" fmla="*/ 6858000 h 6858000"/>
                <a:gd name="connsiteX28" fmla="*/ 1484505 w 9088051"/>
                <a:gd name="connsiteY28" fmla="*/ 6858000 h 6858000"/>
                <a:gd name="connsiteX29" fmla="*/ 1431151 w 9088051"/>
                <a:gd name="connsiteY29" fmla="*/ 6811515 h 6858000"/>
                <a:gd name="connsiteX30" fmla="*/ 1103471 w 9088051"/>
                <a:gd name="connsiteY30" fmla="*/ 6477651 h 6858000"/>
                <a:gd name="connsiteX31" fmla="*/ 0 w 9088051"/>
                <a:gd name="connsiteY31" fmla="*/ 3573620 h 6858000"/>
                <a:gd name="connsiteX32" fmla="*/ 1809994 w 9088051"/>
                <a:gd name="connsiteY32" fmla="*/ 24133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9088051" h="6858000">
                  <a:moveTo>
                    <a:pt x="5158786" y="0"/>
                  </a:moveTo>
                  <a:lnTo>
                    <a:pt x="6996771" y="0"/>
                  </a:lnTo>
                  <a:lnTo>
                    <a:pt x="7006955" y="6825"/>
                  </a:lnTo>
                  <a:cubicBezTo>
                    <a:pt x="8459794" y="1031353"/>
                    <a:pt x="9462596" y="2823601"/>
                    <a:pt x="8954230" y="4580835"/>
                  </a:cubicBezTo>
                  <a:cubicBezTo>
                    <a:pt x="8613842" y="5757293"/>
                    <a:pt x="7999457" y="5458140"/>
                    <a:pt x="7184080" y="6259703"/>
                  </a:cubicBezTo>
                  <a:cubicBezTo>
                    <a:pt x="7082152" y="6359905"/>
                    <a:pt x="6983303" y="6462297"/>
                    <a:pt x="6885926" y="6564765"/>
                  </a:cubicBezTo>
                  <a:lnTo>
                    <a:pt x="6608241" y="6858000"/>
                  </a:lnTo>
                  <a:lnTo>
                    <a:pt x="5462870" y="6858000"/>
                  </a:lnTo>
                  <a:lnTo>
                    <a:pt x="5529056" y="6804645"/>
                  </a:lnTo>
                  <a:cubicBezTo>
                    <a:pt x="5740217" y="6626505"/>
                    <a:pt x="5949382" y="6404876"/>
                    <a:pt x="6167613" y="6173667"/>
                  </a:cubicBezTo>
                  <a:cubicBezTo>
                    <a:pt x="6308782" y="6024091"/>
                    <a:pt x="6454799" y="5869390"/>
                    <a:pt x="6610973" y="5715860"/>
                  </a:cubicBezTo>
                  <a:cubicBezTo>
                    <a:pt x="7007847" y="5325741"/>
                    <a:pt x="7376733" y="5135074"/>
                    <a:pt x="7646083" y="4995842"/>
                  </a:cubicBezTo>
                  <a:cubicBezTo>
                    <a:pt x="7816858" y="4907561"/>
                    <a:pt x="7916545" y="4854514"/>
                    <a:pt x="7980054" y="4790095"/>
                  </a:cubicBezTo>
                  <a:cubicBezTo>
                    <a:pt x="8054629" y="4714405"/>
                    <a:pt x="8122031" y="4573758"/>
                    <a:pt x="8180437" y="4371964"/>
                  </a:cubicBezTo>
                  <a:cubicBezTo>
                    <a:pt x="8315441" y="3905228"/>
                    <a:pt x="8319381" y="3416431"/>
                    <a:pt x="8192058" y="2919242"/>
                  </a:cubicBezTo>
                  <a:cubicBezTo>
                    <a:pt x="8071251" y="2447381"/>
                    <a:pt x="7829388" y="1971467"/>
                    <a:pt x="7492638" y="1542845"/>
                  </a:cubicBezTo>
                  <a:cubicBezTo>
                    <a:pt x="7111829" y="1058099"/>
                    <a:pt x="6626484" y="648361"/>
                    <a:pt x="6089097" y="357847"/>
                  </a:cubicBezTo>
                  <a:cubicBezTo>
                    <a:pt x="5824244" y="214687"/>
                    <a:pt x="5554957" y="105262"/>
                    <a:pt x="5288639" y="31627"/>
                  </a:cubicBezTo>
                  <a:close/>
                  <a:moveTo>
                    <a:pt x="1844517" y="0"/>
                  </a:moveTo>
                  <a:lnTo>
                    <a:pt x="3734467" y="0"/>
                  </a:lnTo>
                  <a:lnTo>
                    <a:pt x="3603618" y="28853"/>
                  </a:lnTo>
                  <a:cubicBezTo>
                    <a:pt x="2962049" y="186733"/>
                    <a:pt x="2373277" y="513136"/>
                    <a:pt x="1892878" y="985434"/>
                  </a:cubicBezTo>
                  <a:cubicBezTo>
                    <a:pt x="1551428" y="1321091"/>
                    <a:pt x="1283341" y="1711990"/>
                    <a:pt x="1096045" y="2147349"/>
                  </a:cubicBezTo>
                  <a:cubicBezTo>
                    <a:pt x="901876" y="2598519"/>
                    <a:pt x="803453" y="3078432"/>
                    <a:pt x="803453" y="3573669"/>
                  </a:cubicBezTo>
                  <a:cubicBezTo>
                    <a:pt x="803453" y="4023717"/>
                    <a:pt x="885151" y="4462735"/>
                    <a:pt x="1046377" y="4878573"/>
                  </a:cubicBezTo>
                  <a:cubicBezTo>
                    <a:pt x="1201945" y="5279770"/>
                    <a:pt x="1426681" y="5648221"/>
                    <a:pt x="1714473" y="5973776"/>
                  </a:cubicBezTo>
                  <a:cubicBezTo>
                    <a:pt x="2012357" y="6310732"/>
                    <a:pt x="2376505" y="6595304"/>
                    <a:pt x="2776083" y="6804641"/>
                  </a:cubicBezTo>
                  <a:lnTo>
                    <a:pt x="2884836" y="6858000"/>
                  </a:lnTo>
                  <a:lnTo>
                    <a:pt x="1484505" y="6858000"/>
                  </a:lnTo>
                  <a:lnTo>
                    <a:pt x="1431151" y="6811515"/>
                  </a:lnTo>
                  <a:cubicBezTo>
                    <a:pt x="1316128" y="6705919"/>
                    <a:pt x="1206738" y="6594470"/>
                    <a:pt x="1103471" y="6477651"/>
                  </a:cubicBezTo>
                  <a:cubicBezTo>
                    <a:pt x="416075" y="5700097"/>
                    <a:pt x="0" y="4684635"/>
                    <a:pt x="0" y="3573620"/>
                  </a:cubicBezTo>
                  <a:cubicBezTo>
                    <a:pt x="0" y="2121118"/>
                    <a:pt x="711220" y="831902"/>
                    <a:pt x="1809994" y="2413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2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1009574A-38B7-43A8-A925-1FB54C6B1A0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29061" y="36937"/>
              <a:ext cx="9107210" cy="6858000"/>
            </a:xfrm>
            <a:custGeom>
              <a:avLst/>
              <a:gdLst>
                <a:gd name="connsiteX0" fmla="*/ 6184722 w 9107210"/>
                <a:gd name="connsiteY0" fmla="*/ 0 h 6858000"/>
                <a:gd name="connsiteX1" fmla="*/ 6985680 w 9107210"/>
                <a:gd name="connsiteY1" fmla="*/ 0 h 6858000"/>
                <a:gd name="connsiteX2" fmla="*/ 7324323 w 9107210"/>
                <a:gd name="connsiteY2" fmla="*/ 247136 h 6858000"/>
                <a:gd name="connsiteX3" fmla="*/ 7652712 w 9107210"/>
                <a:gd name="connsiteY3" fmla="*/ 528495 h 6858000"/>
                <a:gd name="connsiteX4" fmla="*/ 8236677 w 9107210"/>
                <a:gd name="connsiteY4" fmla="*/ 1166289 h 6858000"/>
                <a:gd name="connsiteX5" fmla="*/ 8704298 w 9107210"/>
                <a:gd name="connsiteY5" fmla="*/ 1897038 h 6858000"/>
                <a:gd name="connsiteX6" fmla="*/ 8885160 w 9107210"/>
                <a:gd name="connsiteY6" fmla="*/ 2294087 h 6858000"/>
                <a:gd name="connsiteX7" fmla="*/ 8924247 w 9107210"/>
                <a:gd name="connsiteY7" fmla="*/ 2396286 h 6858000"/>
                <a:gd name="connsiteX8" fmla="*/ 8960022 w 9107210"/>
                <a:gd name="connsiteY8" fmla="*/ 2499767 h 6858000"/>
                <a:gd name="connsiteX9" fmla="*/ 8991720 w 9107210"/>
                <a:gd name="connsiteY9" fmla="*/ 2604671 h 6858000"/>
                <a:gd name="connsiteX10" fmla="*/ 9019646 w 9107210"/>
                <a:gd name="connsiteY10" fmla="*/ 2710708 h 6858000"/>
                <a:gd name="connsiteX11" fmla="*/ 9105822 w 9107210"/>
                <a:gd name="connsiteY11" fmla="*/ 3582266 h 6858000"/>
                <a:gd name="connsiteX12" fmla="*/ 9057716 w 9107210"/>
                <a:gd name="connsiteY12" fmla="*/ 4017873 h 6858000"/>
                <a:gd name="connsiteX13" fmla="*/ 8945600 w 9107210"/>
                <a:gd name="connsiteY13" fmla="*/ 4439659 h 6858000"/>
                <a:gd name="connsiteX14" fmla="*/ 8796080 w 9107210"/>
                <a:gd name="connsiteY14" fmla="*/ 4847428 h 6858000"/>
                <a:gd name="connsiteX15" fmla="*/ 8702056 w 9107210"/>
                <a:gd name="connsiteY15" fmla="*/ 5050108 h 6858000"/>
                <a:gd name="connsiteX16" fmla="*/ 8581125 w 9107210"/>
                <a:gd name="connsiteY16" fmla="*/ 5247525 h 6858000"/>
                <a:gd name="connsiteX17" fmla="*/ 8426254 w 9107210"/>
                <a:gd name="connsiteY17" fmla="*/ 5429647 h 6858000"/>
                <a:gd name="connsiteX18" fmla="*/ 8337174 w 9107210"/>
                <a:gd name="connsiteY18" fmla="*/ 5510552 h 6858000"/>
                <a:gd name="connsiteX19" fmla="*/ 8243200 w 9107210"/>
                <a:gd name="connsiteY19" fmla="*/ 5582948 h 6858000"/>
                <a:gd name="connsiteX20" fmla="*/ 7868330 w 9107210"/>
                <a:gd name="connsiteY20" fmla="*/ 5811104 h 6858000"/>
                <a:gd name="connsiteX21" fmla="*/ 7538916 w 9107210"/>
                <a:gd name="connsiteY21" fmla="*/ 6018899 h 6858000"/>
                <a:gd name="connsiteX22" fmla="*/ 7391280 w 9107210"/>
                <a:gd name="connsiteY22" fmla="*/ 6134132 h 6858000"/>
                <a:gd name="connsiteX23" fmla="*/ 7252511 w 9107210"/>
                <a:gd name="connsiteY23" fmla="*/ 6259105 h 6858000"/>
                <a:gd name="connsiteX24" fmla="*/ 7185601 w 9107210"/>
                <a:gd name="connsiteY24" fmla="*/ 6325894 h 6858000"/>
                <a:gd name="connsiteX25" fmla="*/ 7116651 w 9107210"/>
                <a:gd name="connsiteY25" fmla="*/ 6397010 h 6858000"/>
                <a:gd name="connsiteX26" fmla="*/ 6978545 w 9107210"/>
                <a:gd name="connsiteY26" fmla="*/ 6541607 h 6858000"/>
                <a:gd name="connsiteX27" fmla="*/ 6693009 w 9107210"/>
                <a:gd name="connsiteY27" fmla="*/ 6832716 h 6858000"/>
                <a:gd name="connsiteX28" fmla="*/ 6667488 w 9107210"/>
                <a:gd name="connsiteY28" fmla="*/ 6858000 h 6858000"/>
                <a:gd name="connsiteX29" fmla="*/ 6056793 w 9107210"/>
                <a:gd name="connsiteY29" fmla="*/ 6858000 h 6858000"/>
                <a:gd name="connsiteX30" fmla="*/ 6077345 w 9107210"/>
                <a:gd name="connsiteY30" fmla="*/ 6835420 h 6858000"/>
                <a:gd name="connsiteX31" fmla="*/ 6208519 w 9107210"/>
                <a:gd name="connsiteY31" fmla="*/ 6683989 h 6858000"/>
                <a:gd name="connsiteX32" fmla="*/ 6340001 w 9107210"/>
                <a:gd name="connsiteY32" fmla="*/ 6529852 h 6858000"/>
                <a:gd name="connsiteX33" fmla="*/ 6611419 w 9107210"/>
                <a:gd name="connsiteY33" fmla="*/ 6219317 h 6858000"/>
                <a:gd name="connsiteX34" fmla="*/ 6757678 w 9107210"/>
                <a:gd name="connsiteY34" fmla="*/ 6068228 h 6858000"/>
                <a:gd name="connsiteX35" fmla="*/ 6833713 w 9107210"/>
                <a:gd name="connsiteY35" fmla="*/ 5994061 h 6858000"/>
                <a:gd name="connsiteX36" fmla="*/ 6915148 w 9107210"/>
                <a:gd name="connsiteY36" fmla="*/ 5918812 h 6858000"/>
                <a:gd name="connsiteX37" fmla="*/ 7276311 w 9107210"/>
                <a:gd name="connsiteY37" fmla="*/ 5650229 h 6858000"/>
                <a:gd name="connsiteX38" fmla="*/ 7664942 w 9107210"/>
                <a:gd name="connsiteY38" fmla="*/ 5445681 h 6858000"/>
                <a:gd name="connsiteX39" fmla="*/ 7848505 w 9107210"/>
                <a:gd name="connsiteY39" fmla="*/ 5358333 h 6858000"/>
                <a:gd name="connsiteX40" fmla="*/ 8011785 w 9107210"/>
                <a:gd name="connsiteY40" fmla="*/ 5267788 h 6858000"/>
                <a:gd name="connsiteX41" fmla="*/ 8260273 w 9107210"/>
                <a:gd name="connsiteY41" fmla="*/ 5034370 h 6858000"/>
                <a:gd name="connsiteX42" fmla="*/ 8417589 w 9107210"/>
                <a:gd name="connsiteY42" fmla="*/ 4714488 h 6858000"/>
                <a:gd name="connsiteX43" fmla="*/ 8495000 w 9107210"/>
                <a:gd name="connsiteY43" fmla="*/ 4346409 h 6858000"/>
                <a:gd name="connsiteX44" fmla="*/ 8508556 w 9107210"/>
                <a:gd name="connsiteY44" fmla="*/ 3971101 h 6858000"/>
                <a:gd name="connsiteX45" fmla="*/ 8483330 w 9107210"/>
                <a:gd name="connsiteY45" fmla="*/ 3600710 h 6858000"/>
                <a:gd name="connsiteX46" fmla="*/ 8425336 w 9107210"/>
                <a:gd name="connsiteY46" fmla="*/ 3236121 h 6858000"/>
                <a:gd name="connsiteX47" fmla="*/ 8334575 w 9107210"/>
                <a:gd name="connsiteY47" fmla="*/ 2877977 h 6858000"/>
                <a:gd name="connsiteX48" fmla="*/ 8087513 w 9107210"/>
                <a:gd name="connsiteY48" fmla="*/ 2174622 h 6858000"/>
                <a:gd name="connsiteX49" fmla="*/ 7723650 w 9107210"/>
                <a:gd name="connsiteY49" fmla="*/ 1507613 h 6858000"/>
                <a:gd name="connsiteX50" fmla="*/ 7501815 w 9107210"/>
                <a:gd name="connsiteY50" fmla="*/ 1192947 h 6858000"/>
                <a:gd name="connsiteX51" fmla="*/ 7254399 w 9107210"/>
                <a:gd name="connsiteY51" fmla="*/ 894361 h 6858000"/>
                <a:gd name="connsiteX52" fmla="*/ 6689339 w 9107210"/>
                <a:gd name="connsiteY52" fmla="*/ 354046 h 6858000"/>
                <a:gd name="connsiteX53" fmla="*/ 6206651 w 9107210"/>
                <a:gd name="connsiteY53" fmla="*/ 12626 h 6858000"/>
                <a:gd name="connsiteX54" fmla="*/ 1827105 w 9107210"/>
                <a:gd name="connsiteY54" fmla="*/ 0 h 6858000"/>
                <a:gd name="connsiteX55" fmla="*/ 2807607 w 9107210"/>
                <a:gd name="connsiteY55" fmla="*/ 0 h 6858000"/>
                <a:gd name="connsiteX56" fmla="*/ 2667958 w 9107210"/>
                <a:gd name="connsiteY56" fmla="*/ 88235 h 6858000"/>
                <a:gd name="connsiteX57" fmla="*/ 2354723 w 9107210"/>
                <a:gd name="connsiteY57" fmla="*/ 314947 h 6858000"/>
                <a:gd name="connsiteX58" fmla="*/ 2059963 w 9107210"/>
                <a:gd name="connsiteY58" fmla="*/ 561545 h 6858000"/>
                <a:gd name="connsiteX59" fmla="*/ 1780798 w 9107210"/>
                <a:gd name="connsiteY59" fmla="*/ 824425 h 6858000"/>
                <a:gd name="connsiteX60" fmla="*/ 954714 w 9107210"/>
                <a:gd name="connsiteY60" fmla="*/ 2094309 h 6858000"/>
                <a:gd name="connsiteX61" fmla="*/ 732676 w 9107210"/>
                <a:gd name="connsiteY61" fmla="*/ 2813646 h 6858000"/>
                <a:gd name="connsiteX62" fmla="*/ 673867 w 9107210"/>
                <a:gd name="connsiteY62" fmla="*/ 3183989 h 6858000"/>
                <a:gd name="connsiteX63" fmla="*/ 647621 w 9107210"/>
                <a:gd name="connsiteY63" fmla="*/ 3557281 h 6858000"/>
                <a:gd name="connsiteX64" fmla="*/ 653381 w 9107210"/>
                <a:gd name="connsiteY64" fmla="*/ 3931214 h 6858000"/>
                <a:gd name="connsiteX65" fmla="*/ 690428 w 9107210"/>
                <a:gd name="connsiteY65" fmla="*/ 4303719 h 6858000"/>
                <a:gd name="connsiteX66" fmla="*/ 871801 w 9107210"/>
                <a:gd name="connsiteY66" fmla="*/ 5033041 h 6858000"/>
                <a:gd name="connsiteX67" fmla="*/ 1197749 w 9107210"/>
                <a:gd name="connsiteY67" fmla="*/ 5718494 h 6858000"/>
                <a:gd name="connsiteX68" fmla="*/ 1411480 w 9107210"/>
                <a:gd name="connsiteY68" fmla="*/ 6036703 h 6858000"/>
                <a:gd name="connsiteX69" fmla="*/ 1530170 w 9107210"/>
                <a:gd name="connsiteY69" fmla="*/ 6188430 h 6858000"/>
                <a:gd name="connsiteX70" fmla="*/ 1657165 w 9107210"/>
                <a:gd name="connsiteY70" fmla="*/ 6335385 h 6858000"/>
                <a:gd name="connsiteX71" fmla="*/ 1931343 w 9107210"/>
                <a:gd name="connsiteY71" fmla="*/ 6612896 h 6858000"/>
                <a:gd name="connsiteX72" fmla="*/ 2220133 w 9107210"/>
                <a:gd name="connsiteY72" fmla="*/ 6858000 h 6858000"/>
                <a:gd name="connsiteX73" fmla="*/ 1539862 w 9107210"/>
                <a:gd name="connsiteY73" fmla="*/ 6858000 h 6858000"/>
                <a:gd name="connsiteX74" fmla="*/ 1307111 w 9107210"/>
                <a:gd name="connsiteY74" fmla="*/ 6648873 h 6858000"/>
                <a:gd name="connsiteX75" fmla="*/ 750258 w 9107210"/>
                <a:gd name="connsiteY75" fmla="*/ 5987570 h 6858000"/>
                <a:gd name="connsiteX76" fmla="*/ 335382 w 9107210"/>
                <a:gd name="connsiteY76" fmla="*/ 5229279 h 6858000"/>
                <a:gd name="connsiteX77" fmla="*/ 79351 w 9107210"/>
                <a:gd name="connsiteY77" fmla="*/ 4403854 h 6858000"/>
                <a:gd name="connsiteX78" fmla="*/ 16007 w 9107210"/>
                <a:gd name="connsiteY78" fmla="*/ 3975723 h 6858000"/>
                <a:gd name="connsiteX79" fmla="*/ 871 w 9107210"/>
                <a:gd name="connsiteY79" fmla="*/ 3543362 h 6858000"/>
                <a:gd name="connsiteX80" fmla="*/ 32519 w 9107210"/>
                <a:gd name="connsiteY80" fmla="*/ 3112085 h 6858000"/>
                <a:gd name="connsiteX81" fmla="*/ 108502 w 9107210"/>
                <a:gd name="connsiteY81" fmla="*/ 2686511 h 6858000"/>
                <a:gd name="connsiteX82" fmla="*/ 378239 w 9107210"/>
                <a:gd name="connsiteY82" fmla="*/ 1865955 h 6858000"/>
                <a:gd name="connsiteX83" fmla="*/ 1343701 w 9107210"/>
                <a:gd name="connsiteY83" fmla="*/ 431508 h 6858000"/>
                <a:gd name="connsiteX84" fmla="*/ 1661853 w 9107210"/>
                <a:gd name="connsiteY84" fmla="*/ 130268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9107210" h="6858000">
                  <a:moveTo>
                    <a:pt x="6184722" y="0"/>
                  </a:moveTo>
                  <a:lnTo>
                    <a:pt x="6985680" y="0"/>
                  </a:lnTo>
                  <a:lnTo>
                    <a:pt x="7324323" y="247136"/>
                  </a:lnTo>
                  <a:cubicBezTo>
                    <a:pt x="7437502" y="336500"/>
                    <a:pt x="7547171" y="430254"/>
                    <a:pt x="7652712" y="528495"/>
                  </a:cubicBezTo>
                  <a:cubicBezTo>
                    <a:pt x="7863743" y="724929"/>
                    <a:pt x="8060097" y="937593"/>
                    <a:pt x="8236677" y="1166289"/>
                  </a:cubicBezTo>
                  <a:cubicBezTo>
                    <a:pt x="8413818" y="1394594"/>
                    <a:pt x="8570168" y="1639471"/>
                    <a:pt x="8704298" y="1897038"/>
                  </a:cubicBezTo>
                  <a:cubicBezTo>
                    <a:pt x="8770803" y="2026141"/>
                    <a:pt x="8830836" y="2158786"/>
                    <a:pt x="8885160" y="2294087"/>
                  </a:cubicBezTo>
                  <a:cubicBezTo>
                    <a:pt x="8898360" y="2328071"/>
                    <a:pt x="8912169" y="2361810"/>
                    <a:pt x="8924247" y="2396286"/>
                  </a:cubicBezTo>
                  <a:lnTo>
                    <a:pt x="8960022" y="2499767"/>
                  </a:lnTo>
                  <a:lnTo>
                    <a:pt x="8991720" y="2604671"/>
                  </a:lnTo>
                  <a:cubicBezTo>
                    <a:pt x="9002116" y="2639690"/>
                    <a:pt x="9010474" y="2675346"/>
                    <a:pt x="9019646" y="2710708"/>
                  </a:cubicBezTo>
                  <a:cubicBezTo>
                    <a:pt x="9089055" y="2995079"/>
                    <a:pt x="9113620" y="3289927"/>
                    <a:pt x="9105822" y="3582266"/>
                  </a:cubicBezTo>
                  <a:cubicBezTo>
                    <a:pt x="9101796" y="3728484"/>
                    <a:pt x="9085744" y="3874458"/>
                    <a:pt x="9057716" y="4017873"/>
                  </a:cubicBezTo>
                  <a:cubicBezTo>
                    <a:pt x="9029534" y="4161336"/>
                    <a:pt x="8990497" y="4302046"/>
                    <a:pt x="8945600" y="4439659"/>
                  </a:cubicBezTo>
                  <a:cubicBezTo>
                    <a:pt x="8900857" y="4577566"/>
                    <a:pt x="8852901" y="4711784"/>
                    <a:pt x="8796080" y="4847428"/>
                  </a:cubicBezTo>
                  <a:cubicBezTo>
                    <a:pt x="8767695" y="4915152"/>
                    <a:pt x="8737016" y="4982926"/>
                    <a:pt x="8702056" y="5050108"/>
                  </a:cubicBezTo>
                  <a:cubicBezTo>
                    <a:pt x="8666485" y="5116997"/>
                    <a:pt x="8627347" y="5183687"/>
                    <a:pt x="8581125" y="5247525"/>
                  </a:cubicBezTo>
                  <a:cubicBezTo>
                    <a:pt x="8535565" y="5311660"/>
                    <a:pt x="8483534" y="5373185"/>
                    <a:pt x="8426254" y="5429647"/>
                  </a:cubicBezTo>
                  <a:cubicBezTo>
                    <a:pt x="8397512" y="5457779"/>
                    <a:pt x="8367801" y="5484879"/>
                    <a:pt x="8337174" y="5510552"/>
                  </a:cubicBezTo>
                  <a:cubicBezTo>
                    <a:pt x="8306444" y="5536077"/>
                    <a:pt x="8274899" y="5560029"/>
                    <a:pt x="8243200" y="5582948"/>
                  </a:cubicBezTo>
                  <a:cubicBezTo>
                    <a:pt x="8115543" y="5674574"/>
                    <a:pt x="7986203" y="5743233"/>
                    <a:pt x="7868330" y="5811104"/>
                  </a:cubicBezTo>
                  <a:cubicBezTo>
                    <a:pt x="7749844" y="5878385"/>
                    <a:pt x="7640685" y="5945126"/>
                    <a:pt x="7538916" y="6018899"/>
                  </a:cubicBezTo>
                  <a:cubicBezTo>
                    <a:pt x="7487749" y="6055392"/>
                    <a:pt x="7438777" y="6093950"/>
                    <a:pt x="7391280" y="6134132"/>
                  </a:cubicBezTo>
                  <a:cubicBezTo>
                    <a:pt x="7343427" y="6173921"/>
                    <a:pt x="7297511" y="6215922"/>
                    <a:pt x="7252511" y="6259105"/>
                  </a:cubicBezTo>
                  <a:cubicBezTo>
                    <a:pt x="7229784" y="6280990"/>
                    <a:pt x="7208635" y="6302433"/>
                    <a:pt x="7185601" y="6325894"/>
                  </a:cubicBezTo>
                  <a:lnTo>
                    <a:pt x="7116651" y="6397010"/>
                  </a:lnTo>
                  <a:lnTo>
                    <a:pt x="6978545" y="6541607"/>
                  </a:lnTo>
                  <a:cubicBezTo>
                    <a:pt x="6885693" y="6638397"/>
                    <a:pt x="6789885" y="6734943"/>
                    <a:pt x="6693009" y="6832716"/>
                  </a:cubicBezTo>
                  <a:lnTo>
                    <a:pt x="6667488" y="6858000"/>
                  </a:lnTo>
                  <a:lnTo>
                    <a:pt x="6056793" y="6858000"/>
                  </a:lnTo>
                  <a:lnTo>
                    <a:pt x="6077345" y="6835420"/>
                  </a:lnTo>
                  <a:cubicBezTo>
                    <a:pt x="6121427" y="6785747"/>
                    <a:pt x="6164948" y="6735090"/>
                    <a:pt x="6208519" y="6683989"/>
                  </a:cubicBezTo>
                  <a:lnTo>
                    <a:pt x="6340001" y="6529852"/>
                  </a:lnTo>
                  <a:cubicBezTo>
                    <a:pt x="6428315" y="6426667"/>
                    <a:pt x="6516733" y="6321417"/>
                    <a:pt x="6611419" y="6219317"/>
                  </a:cubicBezTo>
                  <a:cubicBezTo>
                    <a:pt x="6658864" y="6168363"/>
                    <a:pt x="6707584" y="6117950"/>
                    <a:pt x="6757678" y="6068228"/>
                  </a:cubicBezTo>
                  <a:lnTo>
                    <a:pt x="6833713" y="5994061"/>
                  </a:lnTo>
                  <a:cubicBezTo>
                    <a:pt x="6859346" y="5969422"/>
                    <a:pt x="6887579" y="5943404"/>
                    <a:pt x="6915148" y="5918812"/>
                  </a:cubicBezTo>
                  <a:cubicBezTo>
                    <a:pt x="7026295" y="5819219"/>
                    <a:pt x="7148602" y="5729117"/>
                    <a:pt x="7276311" y="5650229"/>
                  </a:cubicBezTo>
                  <a:cubicBezTo>
                    <a:pt x="7403918" y="5571046"/>
                    <a:pt x="7537794" y="5505190"/>
                    <a:pt x="7664942" y="5445681"/>
                  </a:cubicBezTo>
                  <a:cubicBezTo>
                    <a:pt x="7728491" y="5416024"/>
                    <a:pt x="7790410" y="5387449"/>
                    <a:pt x="7848505" y="5358333"/>
                  </a:cubicBezTo>
                  <a:cubicBezTo>
                    <a:pt x="7906805" y="5329315"/>
                    <a:pt x="7961843" y="5300101"/>
                    <a:pt x="8011785" y="5267788"/>
                  </a:cubicBezTo>
                  <a:cubicBezTo>
                    <a:pt x="8112281" y="5203950"/>
                    <a:pt x="8193615" y="5128111"/>
                    <a:pt x="8260273" y="5034370"/>
                  </a:cubicBezTo>
                  <a:cubicBezTo>
                    <a:pt x="8326370" y="4940776"/>
                    <a:pt x="8378657" y="4831640"/>
                    <a:pt x="8417589" y="4714488"/>
                  </a:cubicBezTo>
                  <a:cubicBezTo>
                    <a:pt x="8456372" y="4597485"/>
                    <a:pt x="8481140" y="4471332"/>
                    <a:pt x="8495000" y="4346409"/>
                  </a:cubicBezTo>
                  <a:cubicBezTo>
                    <a:pt x="8508404" y="4221044"/>
                    <a:pt x="8511359" y="4095482"/>
                    <a:pt x="8508556" y="3971101"/>
                  </a:cubicBezTo>
                  <a:cubicBezTo>
                    <a:pt x="8504530" y="3846571"/>
                    <a:pt x="8495663" y="3723222"/>
                    <a:pt x="8483330" y="3600710"/>
                  </a:cubicBezTo>
                  <a:cubicBezTo>
                    <a:pt x="8470793" y="3478148"/>
                    <a:pt x="8451888" y="3356421"/>
                    <a:pt x="8425336" y="3236121"/>
                  </a:cubicBezTo>
                  <a:cubicBezTo>
                    <a:pt x="8399091" y="3115774"/>
                    <a:pt x="8367801" y="2996655"/>
                    <a:pt x="8334575" y="2877977"/>
                  </a:cubicBezTo>
                  <a:cubicBezTo>
                    <a:pt x="8268222" y="2640772"/>
                    <a:pt x="8190100" y="2404057"/>
                    <a:pt x="8087513" y="2174622"/>
                  </a:cubicBezTo>
                  <a:cubicBezTo>
                    <a:pt x="7985081" y="1945237"/>
                    <a:pt x="7863233" y="1721900"/>
                    <a:pt x="7723650" y="1507613"/>
                  </a:cubicBezTo>
                  <a:cubicBezTo>
                    <a:pt x="7653527" y="1400692"/>
                    <a:pt x="7579684" y="1295589"/>
                    <a:pt x="7501815" y="1192947"/>
                  </a:cubicBezTo>
                  <a:cubicBezTo>
                    <a:pt x="7423844" y="1090353"/>
                    <a:pt x="7340778" y="991103"/>
                    <a:pt x="7254399" y="894361"/>
                  </a:cubicBezTo>
                  <a:cubicBezTo>
                    <a:pt x="7082047" y="700485"/>
                    <a:pt x="6893083" y="519052"/>
                    <a:pt x="6689339" y="354046"/>
                  </a:cubicBezTo>
                  <a:cubicBezTo>
                    <a:pt x="6536914" y="229775"/>
                    <a:pt x="6375602" y="115325"/>
                    <a:pt x="6206651" y="12626"/>
                  </a:cubicBezTo>
                  <a:close/>
                  <a:moveTo>
                    <a:pt x="1827105" y="0"/>
                  </a:moveTo>
                  <a:lnTo>
                    <a:pt x="2807607" y="0"/>
                  </a:lnTo>
                  <a:lnTo>
                    <a:pt x="2667958" y="88235"/>
                  </a:lnTo>
                  <a:cubicBezTo>
                    <a:pt x="2560098" y="159777"/>
                    <a:pt x="2455754" y="235690"/>
                    <a:pt x="2354723" y="314947"/>
                  </a:cubicBezTo>
                  <a:cubicBezTo>
                    <a:pt x="2253464" y="394030"/>
                    <a:pt x="2156943" y="478181"/>
                    <a:pt x="2059963" y="561545"/>
                  </a:cubicBezTo>
                  <a:cubicBezTo>
                    <a:pt x="1962831" y="644811"/>
                    <a:pt x="1868297" y="731322"/>
                    <a:pt x="1780798" y="824425"/>
                  </a:cubicBezTo>
                  <a:cubicBezTo>
                    <a:pt x="1429010" y="1195013"/>
                    <a:pt x="1148011" y="1628455"/>
                    <a:pt x="954714" y="2094309"/>
                  </a:cubicBezTo>
                  <a:cubicBezTo>
                    <a:pt x="857938" y="2327186"/>
                    <a:pt x="783229" y="2568326"/>
                    <a:pt x="732676" y="2813646"/>
                  </a:cubicBezTo>
                  <a:cubicBezTo>
                    <a:pt x="707552" y="2936307"/>
                    <a:pt x="688085" y="3059952"/>
                    <a:pt x="673867" y="3183989"/>
                  </a:cubicBezTo>
                  <a:cubicBezTo>
                    <a:pt x="660056" y="3308075"/>
                    <a:pt x="651341" y="3432605"/>
                    <a:pt x="647621" y="3557281"/>
                  </a:cubicBezTo>
                  <a:cubicBezTo>
                    <a:pt x="644411" y="3681958"/>
                    <a:pt x="645329" y="3806733"/>
                    <a:pt x="653381" y="3931214"/>
                  </a:cubicBezTo>
                  <a:cubicBezTo>
                    <a:pt x="659852" y="4055792"/>
                    <a:pt x="672949" y="4179977"/>
                    <a:pt x="690428" y="4303719"/>
                  </a:cubicBezTo>
                  <a:cubicBezTo>
                    <a:pt x="726408" y="4551057"/>
                    <a:pt x="786440" y="4795835"/>
                    <a:pt x="871801" y="5033041"/>
                  </a:cubicBezTo>
                  <a:cubicBezTo>
                    <a:pt x="957007" y="5270247"/>
                    <a:pt x="1065962" y="5500322"/>
                    <a:pt x="1197749" y="5718494"/>
                  </a:cubicBezTo>
                  <a:cubicBezTo>
                    <a:pt x="1263846" y="5827433"/>
                    <a:pt x="1334937" y="5933813"/>
                    <a:pt x="1411480" y="6036703"/>
                  </a:cubicBezTo>
                  <a:cubicBezTo>
                    <a:pt x="1449548" y="6088295"/>
                    <a:pt x="1489451" y="6138609"/>
                    <a:pt x="1530170" y="6188430"/>
                  </a:cubicBezTo>
                  <a:cubicBezTo>
                    <a:pt x="1571447" y="6238055"/>
                    <a:pt x="1613644" y="6287336"/>
                    <a:pt x="1657165" y="6335385"/>
                  </a:cubicBezTo>
                  <a:cubicBezTo>
                    <a:pt x="1744079" y="6431708"/>
                    <a:pt x="1835644" y="6524282"/>
                    <a:pt x="1931343" y="6612896"/>
                  </a:cubicBezTo>
                  <a:lnTo>
                    <a:pt x="2220133" y="6858000"/>
                  </a:lnTo>
                  <a:lnTo>
                    <a:pt x="1539862" y="6858000"/>
                  </a:lnTo>
                  <a:lnTo>
                    <a:pt x="1307111" y="6648873"/>
                  </a:lnTo>
                  <a:cubicBezTo>
                    <a:pt x="1101839" y="6448063"/>
                    <a:pt x="913180" y="6225465"/>
                    <a:pt x="750258" y="5987570"/>
                  </a:cubicBezTo>
                  <a:cubicBezTo>
                    <a:pt x="587232" y="5749281"/>
                    <a:pt x="448261" y="5494813"/>
                    <a:pt x="335382" y="5229279"/>
                  </a:cubicBezTo>
                  <a:cubicBezTo>
                    <a:pt x="222298" y="4963793"/>
                    <a:pt x="137040" y="4686652"/>
                    <a:pt x="79351" y="4403854"/>
                  </a:cubicBezTo>
                  <a:cubicBezTo>
                    <a:pt x="50150" y="4262456"/>
                    <a:pt x="29767" y="4119385"/>
                    <a:pt x="16007" y="3975723"/>
                  </a:cubicBezTo>
                  <a:cubicBezTo>
                    <a:pt x="3930" y="3831964"/>
                    <a:pt x="-2441" y="3687614"/>
                    <a:pt x="871" y="3543362"/>
                  </a:cubicBezTo>
                  <a:cubicBezTo>
                    <a:pt x="3522" y="3399160"/>
                    <a:pt x="14172" y="3255105"/>
                    <a:pt x="32519" y="3112085"/>
                  </a:cubicBezTo>
                  <a:cubicBezTo>
                    <a:pt x="50508" y="2969014"/>
                    <a:pt x="76090" y="2826925"/>
                    <a:pt x="108502" y="2686511"/>
                  </a:cubicBezTo>
                  <a:cubicBezTo>
                    <a:pt x="173019" y="2405533"/>
                    <a:pt x="263474" y="2130703"/>
                    <a:pt x="378239" y="1865955"/>
                  </a:cubicBezTo>
                  <a:cubicBezTo>
                    <a:pt x="607922" y="1336607"/>
                    <a:pt x="935706" y="848228"/>
                    <a:pt x="1343701" y="431508"/>
                  </a:cubicBezTo>
                  <a:cubicBezTo>
                    <a:pt x="1446133" y="327783"/>
                    <a:pt x="1550910" y="225926"/>
                    <a:pt x="1661853" y="130268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8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EA3AAA50-DE22-4E5D-9064-A37786C5905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18434" y="36937"/>
              <a:ext cx="9747620" cy="6858000"/>
            </a:xfrm>
            <a:custGeom>
              <a:avLst/>
              <a:gdLst>
                <a:gd name="connsiteX0" fmla="*/ 7235453 w 9747620"/>
                <a:gd name="connsiteY0" fmla="*/ 0 h 6858000"/>
                <a:gd name="connsiteX1" fmla="*/ 7548130 w 9747620"/>
                <a:gd name="connsiteY1" fmla="*/ 0 h 6858000"/>
                <a:gd name="connsiteX2" fmla="*/ 7710334 w 9747620"/>
                <a:gd name="connsiteY2" fmla="*/ 111973 h 6858000"/>
                <a:gd name="connsiteX3" fmla="*/ 7889188 w 9747620"/>
                <a:gd name="connsiteY3" fmla="*/ 251542 h 6858000"/>
                <a:gd name="connsiteX4" fmla="*/ 8061828 w 9747620"/>
                <a:gd name="connsiteY4" fmla="*/ 398586 h 6858000"/>
                <a:gd name="connsiteX5" fmla="*/ 8145637 w 9747620"/>
                <a:gd name="connsiteY5" fmla="*/ 474218 h 6858000"/>
                <a:gd name="connsiteX6" fmla="*/ 8187242 w 9747620"/>
                <a:gd name="connsiteY6" fmla="*/ 512753 h 6858000"/>
                <a:gd name="connsiteX7" fmla="*/ 8228402 w 9747620"/>
                <a:gd name="connsiteY7" fmla="*/ 551575 h 6858000"/>
                <a:gd name="connsiteX8" fmla="*/ 8389211 w 9747620"/>
                <a:gd name="connsiteY8" fmla="*/ 710937 h 6858000"/>
                <a:gd name="connsiteX9" fmla="*/ 8467206 w 9747620"/>
                <a:gd name="connsiteY9" fmla="*/ 793088 h 6858000"/>
                <a:gd name="connsiteX10" fmla="*/ 8486791 w 9747620"/>
                <a:gd name="connsiteY10" fmla="*/ 814223 h 6858000"/>
                <a:gd name="connsiteX11" fmla="*/ 8505979 w 9747620"/>
                <a:gd name="connsiteY11" fmla="*/ 835409 h 6858000"/>
                <a:gd name="connsiteX12" fmla="*/ 8543509 w 9747620"/>
                <a:gd name="connsiteY12" fmla="*/ 877346 h 6858000"/>
                <a:gd name="connsiteX13" fmla="*/ 8690549 w 9747620"/>
                <a:gd name="connsiteY13" fmla="*/ 1048978 h 6858000"/>
                <a:gd name="connsiteX14" fmla="*/ 8761732 w 9747620"/>
                <a:gd name="connsiteY14" fmla="*/ 1137502 h 6858000"/>
                <a:gd name="connsiteX15" fmla="*/ 8796379 w 9747620"/>
                <a:gd name="connsiteY15" fmla="*/ 1182077 h 6858000"/>
                <a:gd name="connsiteX16" fmla="*/ 8830678 w 9747620"/>
                <a:gd name="connsiteY16" fmla="*/ 1226986 h 6858000"/>
                <a:gd name="connsiteX17" fmla="*/ 8963353 w 9747620"/>
                <a:gd name="connsiteY17" fmla="*/ 1410936 h 6858000"/>
                <a:gd name="connsiteX18" fmla="*/ 9026483 w 9747620"/>
                <a:gd name="connsiteY18" fmla="*/ 1505499 h 6858000"/>
                <a:gd name="connsiteX19" fmla="*/ 9057004 w 9747620"/>
                <a:gd name="connsiteY19" fmla="*/ 1552613 h 6858000"/>
                <a:gd name="connsiteX20" fmla="*/ 9087278 w 9747620"/>
                <a:gd name="connsiteY20" fmla="*/ 1600542 h 6858000"/>
                <a:gd name="connsiteX21" fmla="*/ 9202851 w 9747620"/>
                <a:gd name="connsiteY21" fmla="*/ 1795515 h 6858000"/>
                <a:gd name="connsiteX22" fmla="*/ 9257332 w 9747620"/>
                <a:gd name="connsiteY22" fmla="*/ 1894920 h 6858000"/>
                <a:gd name="connsiteX23" fmla="*/ 9283778 w 9747620"/>
                <a:gd name="connsiteY23" fmla="*/ 1945436 h 6858000"/>
                <a:gd name="connsiteX24" fmla="*/ 9309428 w 9747620"/>
                <a:gd name="connsiteY24" fmla="*/ 1996193 h 6858000"/>
                <a:gd name="connsiteX25" fmla="*/ 9405714 w 9747620"/>
                <a:gd name="connsiteY25" fmla="*/ 2202191 h 6858000"/>
                <a:gd name="connsiteX26" fmla="*/ 9566524 w 9747620"/>
                <a:gd name="connsiteY26" fmla="*/ 2627653 h 6858000"/>
                <a:gd name="connsiteX27" fmla="*/ 9583573 w 9747620"/>
                <a:gd name="connsiteY27" fmla="*/ 2682195 h 6858000"/>
                <a:gd name="connsiteX28" fmla="*/ 9591974 w 9747620"/>
                <a:gd name="connsiteY28" fmla="*/ 2709707 h 6858000"/>
                <a:gd name="connsiteX29" fmla="*/ 9600027 w 9747620"/>
                <a:gd name="connsiteY29" fmla="*/ 2737650 h 6858000"/>
                <a:gd name="connsiteX30" fmla="*/ 9629803 w 9747620"/>
                <a:gd name="connsiteY30" fmla="*/ 2847694 h 6858000"/>
                <a:gd name="connsiteX31" fmla="*/ 9679909 w 9747620"/>
                <a:gd name="connsiteY31" fmla="*/ 3070131 h 6858000"/>
                <a:gd name="connsiteX32" fmla="*/ 9690498 w 9747620"/>
                <a:gd name="connsiteY32" fmla="*/ 3126159 h 6858000"/>
                <a:gd name="connsiteX33" fmla="*/ 9700390 w 9747620"/>
                <a:gd name="connsiteY33" fmla="*/ 3181805 h 6858000"/>
                <a:gd name="connsiteX34" fmla="*/ 9709685 w 9747620"/>
                <a:gd name="connsiteY34" fmla="*/ 3243392 h 6858000"/>
                <a:gd name="connsiteX35" fmla="*/ 9713016 w 9747620"/>
                <a:gd name="connsiteY35" fmla="*/ 3267597 h 6858000"/>
                <a:gd name="connsiteX36" fmla="*/ 9716844 w 9747620"/>
                <a:gd name="connsiteY36" fmla="*/ 3294437 h 6858000"/>
                <a:gd name="connsiteX37" fmla="*/ 9720820 w 9747620"/>
                <a:gd name="connsiteY37" fmla="*/ 3324488 h 6858000"/>
                <a:gd name="connsiteX38" fmla="*/ 9722709 w 9747620"/>
                <a:gd name="connsiteY38" fmla="*/ 3340737 h 6858000"/>
                <a:gd name="connsiteX39" fmla="*/ 9724301 w 9747620"/>
                <a:gd name="connsiteY39" fmla="*/ 3356361 h 6858000"/>
                <a:gd name="connsiteX40" fmla="*/ 9730166 w 9747620"/>
                <a:gd name="connsiteY40" fmla="*/ 3412197 h 6858000"/>
                <a:gd name="connsiteX41" fmla="*/ 9735783 w 9747620"/>
                <a:gd name="connsiteY41" fmla="*/ 3468083 h 6858000"/>
                <a:gd name="connsiteX42" fmla="*/ 9739760 w 9747620"/>
                <a:gd name="connsiteY42" fmla="*/ 3524399 h 6858000"/>
                <a:gd name="connsiteX43" fmla="*/ 9741748 w 9747620"/>
                <a:gd name="connsiteY43" fmla="*/ 3552580 h 6858000"/>
                <a:gd name="connsiteX44" fmla="*/ 9742742 w 9747620"/>
                <a:gd name="connsiteY44" fmla="*/ 3566672 h 6858000"/>
                <a:gd name="connsiteX45" fmla="*/ 9743488 w 9747620"/>
                <a:gd name="connsiteY45" fmla="*/ 3581865 h 6858000"/>
                <a:gd name="connsiteX46" fmla="*/ 9744731 w 9747620"/>
                <a:gd name="connsiteY46" fmla="*/ 3611341 h 6858000"/>
                <a:gd name="connsiteX47" fmla="*/ 9745725 w 9747620"/>
                <a:gd name="connsiteY47" fmla="*/ 3639715 h 6858000"/>
                <a:gd name="connsiteX48" fmla="*/ 9747613 w 9747620"/>
                <a:gd name="connsiteY48" fmla="*/ 3753786 h 6858000"/>
                <a:gd name="connsiteX49" fmla="*/ 9740405 w 9747620"/>
                <a:gd name="connsiteY49" fmla="*/ 3984609 h 6858000"/>
                <a:gd name="connsiteX50" fmla="*/ 9736329 w 9747620"/>
                <a:gd name="connsiteY50" fmla="*/ 4038434 h 6858000"/>
                <a:gd name="connsiteX51" fmla="*/ 9731408 w 9747620"/>
                <a:gd name="connsiteY51" fmla="*/ 4099446 h 6858000"/>
                <a:gd name="connsiteX52" fmla="*/ 9717987 w 9747620"/>
                <a:gd name="connsiteY52" fmla="*/ 4213325 h 6858000"/>
                <a:gd name="connsiteX53" fmla="*/ 9716297 w 9747620"/>
                <a:gd name="connsiteY53" fmla="*/ 4227129 h 6858000"/>
                <a:gd name="connsiteX54" fmla="*/ 9714110 w 9747620"/>
                <a:gd name="connsiteY54" fmla="*/ 4240981 h 6858000"/>
                <a:gd name="connsiteX55" fmla="*/ 9709785 w 9747620"/>
                <a:gd name="connsiteY55" fmla="*/ 4268731 h 6858000"/>
                <a:gd name="connsiteX56" fmla="*/ 9701086 w 9747620"/>
                <a:gd name="connsiteY56" fmla="*/ 4324185 h 6858000"/>
                <a:gd name="connsiteX57" fmla="*/ 9698699 w 9747620"/>
                <a:gd name="connsiteY57" fmla="*/ 4338994 h 6858000"/>
                <a:gd name="connsiteX58" fmla="*/ 9695966 w 9747620"/>
                <a:gd name="connsiteY58" fmla="*/ 4355050 h 6858000"/>
                <a:gd name="connsiteX59" fmla="*/ 9690299 w 9747620"/>
                <a:gd name="connsiteY59" fmla="*/ 4385054 h 6858000"/>
                <a:gd name="connsiteX60" fmla="*/ 9679909 w 9747620"/>
                <a:gd name="connsiteY60" fmla="*/ 4437919 h 6858000"/>
                <a:gd name="connsiteX61" fmla="*/ 9673647 w 9747620"/>
                <a:gd name="connsiteY61" fmla="*/ 4468162 h 6858000"/>
                <a:gd name="connsiteX62" fmla="*/ 9667532 w 9747620"/>
                <a:gd name="connsiteY62" fmla="*/ 4496296 h 6858000"/>
                <a:gd name="connsiteX63" fmla="*/ 9654658 w 9747620"/>
                <a:gd name="connsiteY63" fmla="*/ 4552277 h 6858000"/>
                <a:gd name="connsiteX64" fmla="*/ 9625876 w 9747620"/>
                <a:gd name="connsiteY64" fmla="*/ 4664478 h 6858000"/>
                <a:gd name="connsiteX65" fmla="*/ 9552803 w 9747620"/>
                <a:gd name="connsiteY65" fmla="*/ 4888737 h 6858000"/>
                <a:gd name="connsiteX66" fmla="*/ 9452639 w 9747620"/>
                <a:gd name="connsiteY66" fmla="*/ 5110934 h 6858000"/>
                <a:gd name="connsiteX67" fmla="*/ 9388017 w 9747620"/>
                <a:gd name="connsiteY67" fmla="*/ 5220020 h 6858000"/>
                <a:gd name="connsiteX68" fmla="*/ 9370073 w 9747620"/>
                <a:gd name="connsiteY68" fmla="*/ 5246811 h 6858000"/>
                <a:gd name="connsiteX69" fmla="*/ 9360926 w 9747620"/>
                <a:gd name="connsiteY69" fmla="*/ 5260040 h 6858000"/>
                <a:gd name="connsiteX70" fmla="*/ 9351829 w 9747620"/>
                <a:gd name="connsiteY70" fmla="*/ 5272646 h 6858000"/>
                <a:gd name="connsiteX71" fmla="*/ 9313305 w 9747620"/>
                <a:gd name="connsiteY71" fmla="*/ 5323881 h 6858000"/>
                <a:gd name="connsiteX72" fmla="*/ 9130375 w 9747620"/>
                <a:gd name="connsiteY72" fmla="*/ 5510802 h 6858000"/>
                <a:gd name="connsiteX73" fmla="*/ 9028422 w 9747620"/>
                <a:gd name="connsiteY73" fmla="*/ 5588878 h 6858000"/>
                <a:gd name="connsiteX74" fmla="*/ 9002424 w 9747620"/>
                <a:gd name="connsiteY74" fmla="*/ 5606707 h 6858000"/>
                <a:gd name="connsiteX75" fmla="*/ 8976525 w 9747620"/>
                <a:gd name="connsiteY75" fmla="*/ 5623866 h 6858000"/>
                <a:gd name="connsiteX76" fmla="*/ 8924181 w 9747620"/>
                <a:gd name="connsiteY76" fmla="*/ 5656793 h 6858000"/>
                <a:gd name="connsiteX77" fmla="*/ 8717291 w 9747620"/>
                <a:gd name="connsiteY77" fmla="*/ 5771582 h 6858000"/>
                <a:gd name="connsiteX78" fmla="*/ 8617129 w 9747620"/>
                <a:gd name="connsiteY78" fmla="*/ 5823105 h 6858000"/>
                <a:gd name="connsiteX79" fmla="*/ 8518207 w 9747620"/>
                <a:gd name="connsiteY79" fmla="*/ 5873671 h 6858000"/>
                <a:gd name="connsiteX80" fmla="*/ 8150558 w 9747620"/>
                <a:gd name="connsiteY80" fmla="*/ 6086761 h 6858000"/>
                <a:gd name="connsiteX81" fmla="*/ 7979410 w 9747620"/>
                <a:gd name="connsiteY81" fmla="*/ 6207158 h 6858000"/>
                <a:gd name="connsiteX82" fmla="*/ 7938300 w 9747620"/>
                <a:gd name="connsiteY82" fmla="*/ 6238887 h 6858000"/>
                <a:gd name="connsiteX83" fmla="*/ 7897936 w 9747620"/>
                <a:gd name="connsiteY83" fmla="*/ 6271286 h 6858000"/>
                <a:gd name="connsiteX84" fmla="*/ 7858367 w 9747620"/>
                <a:gd name="connsiteY84" fmla="*/ 6304357 h 6858000"/>
                <a:gd name="connsiteX85" fmla="*/ 7819048 w 9747620"/>
                <a:gd name="connsiteY85" fmla="*/ 6338770 h 6858000"/>
                <a:gd name="connsiteX86" fmla="*/ 7778882 w 9747620"/>
                <a:gd name="connsiteY86" fmla="*/ 6374477 h 6858000"/>
                <a:gd name="connsiteX87" fmla="*/ 7739563 w 9747620"/>
                <a:gd name="connsiteY87" fmla="*/ 6410328 h 6858000"/>
                <a:gd name="connsiteX88" fmla="*/ 7660824 w 9747620"/>
                <a:gd name="connsiteY88" fmla="*/ 6484138 h 6858000"/>
                <a:gd name="connsiteX89" fmla="*/ 7502302 w 9747620"/>
                <a:gd name="connsiteY89" fmla="*/ 6636360 h 6858000"/>
                <a:gd name="connsiteX90" fmla="*/ 7273394 w 9747620"/>
                <a:gd name="connsiteY90" fmla="*/ 6858000 h 6858000"/>
                <a:gd name="connsiteX91" fmla="*/ 6780690 w 9747620"/>
                <a:gd name="connsiteY91" fmla="*/ 6858000 h 6858000"/>
                <a:gd name="connsiteX92" fmla="*/ 6854939 w 9747620"/>
                <a:gd name="connsiteY92" fmla="*/ 6783597 h 6858000"/>
                <a:gd name="connsiteX93" fmla="*/ 6932087 w 9747620"/>
                <a:gd name="connsiteY93" fmla="*/ 6705809 h 6858000"/>
                <a:gd name="connsiteX94" fmla="*/ 7241130 w 9747620"/>
                <a:gd name="connsiteY94" fmla="*/ 6390965 h 6858000"/>
                <a:gd name="connsiteX95" fmla="*/ 7397564 w 9747620"/>
                <a:gd name="connsiteY95" fmla="*/ 6233087 h 6858000"/>
                <a:gd name="connsiteX96" fmla="*/ 7478142 w 9747620"/>
                <a:gd name="connsiteY96" fmla="*/ 6153670 h 6858000"/>
                <a:gd name="connsiteX97" fmla="*/ 7519600 w 9747620"/>
                <a:gd name="connsiteY97" fmla="*/ 6113937 h 6858000"/>
                <a:gd name="connsiteX98" fmla="*/ 7561207 w 9747620"/>
                <a:gd name="connsiteY98" fmla="*/ 6075067 h 6858000"/>
                <a:gd name="connsiteX99" fmla="*/ 7604204 w 9747620"/>
                <a:gd name="connsiteY99" fmla="*/ 6035526 h 6858000"/>
                <a:gd name="connsiteX100" fmla="*/ 7648644 w 9747620"/>
                <a:gd name="connsiteY100" fmla="*/ 5996416 h 6858000"/>
                <a:gd name="connsiteX101" fmla="*/ 7693830 w 9747620"/>
                <a:gd name="connsiteY101" fmla="*/ 5958264 h 6858000"/>
                <a:gd name="connsiteX102" fmla="*/ 7739662 w 9747620"/>
                <a:gd name="connsiteY102" fmla="*/ 5921073 h 6858000"/>
                <a:gd name="connsiteX103" fmla="*/ 7928458 w 9747620"/>
                <a:gd name="connsiteY103" fmla="*/ 5781025 h 6858000"/>
                <a:gd name="connsiteX104" fmla="*/ 8325882 w 9747620"/>
                <a:gd name="connsiteY104" fmla="*/ 5537450 h 6858000"/>
                <a:gd name="connsiteX105" fmla="*/ 8424555 w 9747620"/>
                <a:gd name="connsiteY105" fmla="*/ 5484106 h 6858000"/>
                <a:gd name="connsiteX106" fmla="*/ 8521737 w 9747620"/>
                <a:gd name="connsiteY106" fmla="*/ 5431289 h 6858000"/>
                <a:gd name="connsiteX107" fmla="*/ 8702677 w 9747620"/>
                <a:gd name="connsiteY107" fmla="*/ 5325942 h 6858000"/>
                <a:gd name="connsiteX108" fmla="*/ 8743986 w 9747620"/>
                <a:gd name="connsiteY108" fmla="*/ 5298717 h 6858000"/>
                <a:gd name="connsiteX109" fmla="*/ 8764167 w 9747620"/>
                <a:gd name="connsiteY109" fmla="*/ 5284723 h 6858000"/>
                <a:gd name="connsiteX110" fmla="*/ 8783704 w 9747620"/>
                <a:gd name="connsiteY110" fmla="*/ 5270679 h 6858000"/>
                <a:gd name="connsiteX111" fmla="*/ 8856776 w 9747620"/>
                <a:gd name="connsiteY111" fmla="*/ 5212399 h 6858000"/>
                <a:gd name="connsiteX112" fmla="*/ 8979856 w 9747620"/>
                <a:gd name="connsiteY112" fmla="*/ 5082081 h 6858000"/>
                <a:gd name="connsiteX113" fmla="*/ 9006699 w 9747620"/>
                <a:gd name="connsiteY113" fmla="*/ 5044984 h 6858000"/>
                <a:gd name="connsiteX114" fmla="*/ 9013509 w 9747620"/>
                <a:gd name="connsiteY114" fmla="*/ 5035254 h 6858000"/>
                <a:gd name="connsiteX115" fmla="*/ 9019773 w 9747620"/>
                <a:gd name="connsiteY115" fmla="*/ 5025812 h 6858000"/>
                <a:gd name="connsiteX116" fmla="*/ 9032050 w 9747620"/>
                <a:gd name="connsiteY116" fmla="*/ 5006833 h 6858000"/>
                <a:gd name="connsiteX117" fmla="*/ 9077733 w 9747620"/>
                <a:gd name="connsiteY117" fmla="*/ 4926839 h 6858000"/>
                <a:gd name="connsiteX118" fmla="*/ 9154285 w 9747620"/>
                <a:gd name="connsiteY118" fmla="*/ 4750223 h 6858000"/>
                <a:gd name="connsiteX119" fmla="*/ 9213936 w 9747620"/>
                <a:gd name="connsiteY119" fmla="*/ 4559945 h 6858000"/>
                <a:gd name="connsiteX120" fmla="*/ 9238592 w 9747620"/>
                <a:gd name="connsiteY120" fmla="*/ 4461357 h 6858000"/>
                <a:gd name="connsiteX121" fmla="*/ 9249776 w 9747620"/>
                <a:gd name="connsiteY121" fmla="*/ 4411319 h 6858000"/>
                <a:gd name="connsiteX122" fmla="*/ 9255046 w 9747620"/>
                <a:gd name="connsiteY122" fmla="*/ 4386299 h 6858000"/>
                <a:gd name="connsiteX123" fmla="*/ 9259718 w 9747620"/>
                <a:gd name="connsiteY123" fmla="*/ 4363342 h 6858000"/>
                <a:gd name="connsiteX124" fmla="*/ 9269959 w 9747620"/>
                <a:gd name="connsiteY124" fmla="*/ 4309566 h 6858000"/>
                <a:gd name="connsiteX125" fmla="*/ 9274233 w 9747620"/>
                <a:gd name="connsiteY125" fmla="*/ 4286176 h 6858000"/>
                <a:gd name="connsiteX126" fmla="*/ 9276022 w 9747620"/>
                <a:gd name="connsiteY126" fmla="*/ 4275489 h 6858000"/>
                <a:gd name="connsiteX127" fmla="*/ 9277861 w 9747620"/>
                <a:gd name="connsiteY127" fmla="*/ 4263506 h 6858000"/>
                <a:gd name="connsiteX128" fmla="*/ 9286014 w 9747620"/>
                <a:gd name="connsiteY128" fmla="*/ 4211696 h 6858000"/>
                <a:gd name="connsiteX129" fmla="*/ 9290092 w 9747620"/>
                <a:gd name="connsiteY129" fmla="*/ 4185767 h 6858000"/>
                <a:gd name="connsiteX130" fmla="*/ 9292128 w 9747620"/>
                <a:gd name="connsiteY130" fmla="*/ 4172826 h 6858000"/>
                <a:gd name="connsiteX131" fmla="*/ 9293720 w 9747620"/>
                <a:gd name="connsiteY131" fmla="*/ 4159693 h 6858000"/>
                <a:gd name="connsiteX132" fmla="*/ 9305650 w 9747620"/>
                <a:gd name="connsiteY132" fmla="*/ 4057941 h 6858000"/>
                <a:gd name="connsiteX133" fmla="*/ 9309378 w 9747620"/>
                <a:gd name="connsiteY133" fmla="*/ 4010779 h 6858000"/>
                <a:gd name="connsiteX134" fmla="*/ 9313454 w 9747620"/>
                <a:gd name="connsiteY134" fmla="*/ 3956428 h 6858000"/>
                <a:gd name="connsiteX135" fmla="*/ 9320811 w 9747620"/>
                <a:gd name="connsiteY135" fmla="*/ 3753546 h 6858000"/>
                <a:gd name="connsiteX136" fmla="*/ 9319617 w 9747620"/>
                <a:gd name="connsiteY136" fmla="*/ 3650643 h 6858000"/>
                <a:gd name="connsiteX137" fmla="*/ 9318176 w 9747620"/>
                <a:gd name="connsiteY137" fmla="*/ 3600030 h 6858000"/>
                <a:gd name="connsiteX138" fmla="*/ 9317778 w 9747620"/>
                <a:gd name="connsiteY138" fmla="*/ 3588096 h 6858000"/>
                <a:gd name="connsiteX139" fmla="*/ 9316983 w 9747620"/>
                <a:gd name="connsiteY139" fmla="*/ 3575107 h 6858000"/>
                <a:gd name="connsiteX140" fmla="*/ 9315443 w 9747620"/>
                <a:gd name="connsiteY140" fmla="*/ 3549130 h 6858000"/>
                <a:gd name="connsiteX141" fmla="*/ 9312311 w 9747620"/>
                <a:gd name="connsiteY141" fmla="*/ 3497176 h 6858000"/>
                <a:gd name="connsiteX142" fmla="*/ 9307587 w 9747620"/>
                <a:gd name="connsiteY142" fmla="*/ 3445029 h 6858000"/>
                <a:gd name="connsiteX143" fmla="*/ 9302618 w 9747620"/>
                <a:gd name="connsiteY143" fmla="*/ 3392835 h 6858000"/>
                <a:gd name="connsiteX144" fmla="*/ 9301574 w 9747620"/>
                <a:gd name="connsiteY144" fmla="*/ 3381476 h 6858000"/>
                <a:gd name="connsiteX145" fmla="*/ 9300430 w 9747620"/>
                <a:gd name="connsiteY145" fmla="*/ 3370740 h 6858000"/>
                <a:gd name="connsiteX146" fmla="*/ 9297547 w 9747620"/>
                <a:gd name="connsiteY146" fmla="*/ 3346966 h 6858000"/>
                <a:gd name="connsiteX147" fmla="*/ 9294017 w 9747620"/>
                <a:gd name="connsiteY147" fmla="*/ 3320030 h 6858000"/>
                <a:gd name="connsiteX148" fmla="*/ 9290439 w 9747620"/>
                <a:gd name="connsiteY148" fmla="*/ 3290410 h 6858000"/>
                <a:gd name="connsiteX149" fmla="*/ 9284275 w 9747620"/>
                <a:gd name="connsiteY149" fmla="*/ 3244544 h 6858000"/>
                <a:gd name="connsiteX150" fmla="*/ 9275974 w 9747620"/>
                <a:gd name="connsiteY150" fmla="*/ 3193116 h 6858000"/>
                <a:gd name="connsiteX151" fmla="*/ 9267224 w 9747620"/>
                <a:gd name="connsiteY151" fmla="*/ 3142264 h 6858000"/>
                <a:gd name="connsiteX152" fmla="*/ 9225320 w 9747620"/>
                <a:gd name="connsiteY152" fmla="*/ 2939909 h 6858000"/>
                <a:gd name="connsiteX153" fmla="*/ 9200466 w 9747620"/>
                <a:gd name="connsiteY153" fmla="*/ 2839449 h 6858000"/>
                <a:gd name="connsiteX154" fmla="*/ 9193953 w 9747620"/>
                <a:gd name="connsiteY154" fmla="*/ 2814958 h 6858000"/>
                <a:gd name="connsiteX155" fmla="*/ 9186993 w 9747620"/>
                <a:gd name="connsiteY155" fmla="*/ 2790276 h 6858000"/>
                <a:gd name="connsiteX156" fmla="*/ 9172628 w 9747620"/>
                <a:gd name="connsiteY156" fmla="*/ 2740621 h 6858000"/>
                <a:gd name="connsiteX157" fmla="*/ 9035082 w 9747620"/>
                <a:gd name="connsiteY157" fmla="*/ 2347463 h 6858000"/>
                <a:gd name="connsiteX158" fmla="*/ 8952118 w 9747620"/>
                <a:gd name="connsiteY158" fmla="*/ 2155413 h 6858000"/>
                <a:gd name="connsiteX159" fmla="*/ 8929948 w 9747620"/>
                <a:gd name="connsiteY159" fmla="*/ 2107915 h 6858000"/>
                <a:gd name="connsiteX160" fmla="*/ 8907429 w 9747620"/>
                <a:gd name="connsiteY160" fmla="*/ 2060753 h 6858000"/>
                <a:gd name="connsiteX161" fmla="*/ 8860404 w 9747620"/>
                <a:gd name="connsiteY161" fmla="*/ 1966478 h 6858000"/>
                <a:gd name="connsiteX162" fmla="*/ 8760788 w 9747620"/>
                <a:gd name="connsiteY162" fmla="*/ 1780274 h 6858000"/>
                <a:gd name="connsiteX163" fmla="*/ 8734740 w 9747620"/>
                <a:gd name="connsiteY163" fmla="*/ 1734311 h 6858000"/>
                <a:gd name="connsiteX164" fmla="*/ 8708046 w 9747620"/>
                <a:gd name="connsiteY164" fmla="*/ 1687963 h 6858000"/>
                <a:gd name="connsiteX165" fmla="*/ 8654062 w 9747620"/>
                <a:gd name="connsiteY165" fmla="*/ 1597234 h 6858000"/>
                <a:gd name="connsiteX166" fmla="*/ 8540278 w 9747620"/>
                <a:gd name="connsiteY166" fmla="*/ 1418077 h 6858000"/>
                <a:gd name="connsiteX167" fmla="*/ 8510701 w 9747620"/>
                <a:gd name="connsiteY167" fmla="*/ 1373695 h 6858000"/>
                <a:gd name="connsiteX168" fmla="*/ 8480676 w 9747620"/>
                <a:gd name="connsiteY168" fmla="*/ 1329457 h 6858000"/>
                <a:gd name="connsiteX169" fmla="*/ 8419782 w 9747620"/>
                <a:gd name="connsiteY169" fmla="*/ 1242275 h 6858000"/>
                <a:gd name="connsiteX170" fmla="*/ 8292478 w 9747620"/>
                <a:gd name="connsiteY170" fmla="*/ 1069875 h 6858000"/>
                <a:gd name="connsiteX171" fmla="*/ 8259620 w 9747620"/>
                <a:gd name="connsiteY171" fmla="*/ 1027123 h 6858000"/>
                <a:gd name="connsiteX172" fmla="*/ 8243416 w 9747620"/>
                <a:gd name="connsiteY172" fmla="*/ 1006130 h 6858000"/>
                <a:gd name="connsiteX173" fmla="*/ 8227110 w 9747620"/>
                <a:gd name="connsiteY173" fmla="*/ 985473 h 6858000"/>
                <a:gd name="connsiteX174" fmla="*/ 8159604 w 9747620"/>
                <a:gd name="connsiteY174" fmla="*/ 902029 h 6858000"/>
                <a:gd name="connsiteX175" fmla="*/ 8020022 w 9747620"/>
                <a:gd name="connsiteY175" fmla="*/ 738209 h 6858000"/>
                <a:gd name="connsiteX176" fmla="*/ 7984182 w 9747620"/>
                <a:gd name="connsiteY176" fmla="*/ 697901 h 6858000"/>
                <a:gd name="connsiteX177" fmla="*/ 7948043 w 9747620"/>
                <a:gd name="connsiteY177" fmla="*/ 657976 h 6858000"/>
                <a:gd name="connsiteX178" fmla="*/ 7874324 w 9747620"/>
                <a:gd name="connsiteY178" fmla="*/ 578607 h 6858000"/>
                <a:gd name="connsiteX179" fmla="*/ 7723308 w 9747620"/>
                <a:gd name="connsiteY179" fmla="*/ 424085 h 6858000"/>
                <a:gd name="connsiteX180" fmla="*/ 7565532 w 9747620"/>
                <a:gd name="connsiteY180" fmla="*/ 275602 h 6858000"/>
                <a:gd name="connsiteX181" fmla="*/ 1832515 w 9747620"/>
                <a:gd name="connsiteY181" fmla="*/ 0 h 6858000"/>
                <a:gd name="connsiteX182" fmla="*/ 2158449 w 9747620"/>
                <a:gd name="connsiteY182" fmla="*/ 0 h 6858000"/>
                <a:gd name="connsiteX183" fmla="*/ 2108797 w 9747620"/>
                <a:gd name="connsiteY183" fmla="*/ 37845 h 6858000"/>
                <a:gd name="connsiteX184" fmla="*/ 1942830 w 9747620"/>
                <a:gd name="connsiteY184" fmla="*/ 177587 h 6858000"/>
                <a:gd name="connsiteX185" fmla="*/ 1633191 w 9747620"/>
                <a:gd name="connsiteY185" fmla="*/ 477909 h 6858000"/>
                <a:gd name="connsiteX186" fmla="*/ 702686 w 9747620"/>
                <a:gd name="connsiteY186" fmla="*/ 1889935 h 6858000"/>
                <a:gd name="connsiteX187" fmla="*/ 551769 w 9747620"/>
                <a:gd name="connsiteY187" fmla="*/ 2281416 h 6858000"/>
                <a:gd name="connsiteX188" fmla="*/ 438383 w 9747620"/>
                <a:gd name="connsiteY188" fmla="*/ 2682772 h 6858000"/>
                <a:gd name="connsiteX189" fmla="*/ 397124 w 9747620"/>
                <a:gd name="connsiteY189" fmla="*/ 2887044 h 6858000"/>
                <a:gd name="connsiteX190" fmla="*/ 365658 w 9747620"/>
                <a:gd name="connsiteY190" fmla="*/ 3093424 h 6858000"/>
                <a:gd name="connsiteX191" fmla="*/ 332105 w 9747620"/>
                <a:gd name="connsiteY191" fmla="*/ 3509828 h 6858000"/>
                <a:gd name="connsiteX192" fmla="*/ 383653 w 9747620"/>
                <a:gd name="connsiteY192" fmla="*/ 4346327 h 6858000"/>
                <a:gd name="connsiteX193" fmla="*/ 422327 w 9747620"/>
                <a:gd name="connsiteY193" fmla="*/ 4552900 h 6858000"/>
                <a:gd name="connsiteX194" fmla="*/ 472184 w 9747620"/>
                <a:gd name="connsiteY194" fmla="*/ 4757939 h 6858000"/>
                <a:gd name="connsiteX195" fmla="*/ 533078 w 9747620"/>
                <a:gd name="connsiteY195" fmla="*/ 4960916 h 6858000"/>
                <a:gd name="connsiteX196" fmla="*/ 604710 w 9747620"/>
                <a:gd name="connsiteY196" fmla="*/ 5160875 h 6858000"/>
                <a:gd name="connsiteX197" fmla="*/ 996766 w 9747620"/>
                <a:gd name="connsiteY197" fmla="*/ 5920640 h 6858000"/>
                <a:gd name="connsiteX198" fmla="*/ 1549183 w 9747620"/>
                <a:gd name="connsiteY198" fmla="*/ 6586417 h 6858000"/>
                <a:gd name="connsiteX199" fmla="*/ 1709890 w 9747620"/>
                <a:gd name="connsiteY199" fmla="*/ 6734063 h 6858000"/>
                <a:gd name="connsiteX200" fmla="*/ 1859761 w 9747620"/>
                <a:gd name="connsiteY200" fmla="*/ 6858000 h 6858000"/>
                <a:gd name="connsiteX201" fmla="*/ 1671798 w 9747620"/>
                <a:gd name="connsiteY201" fmla="*/ 6858000 h 6858000"/>
                <a:gd name="connsiteX202" fmla="*/ 1628044 w 9747620"/>
                <a:gd name="connsiteY202" fmla="*/ 6822717 h 6858000"/>
                <a:gd name="connsiteX203" fmla="*/ 1459756 w 9747620"/>
                <a:gd name="connsiteY203" fmla="*/ 6674223 h 6858000"/>
                <a:gd name="connsiteX204" fmla="*/ 402543 w 9747620"/>
                <a:gd name="connsiteY204" fmla="*/ 5241588 h 6858000"/>
                <a:gd name="connsiteX205" fmla="*/ 311923 w 9747620"/>
                <a:gd name="connsiteY205" fmla="*/ 5036741 h 6858000"/>
                <a:gd name="connsiteX206" fmla="*/ 232140 w 9747620"/>
                <a:gd name="connsiteY206" fmla="*/ 4827483 h 6858000"/>
                <a:gd name="connsiteX207" fmla="*/ 163392 w 9747620"/>
                <a:gd name="connsiteY207" fmla="*/ 4613913 h 6858000"/>
                <a:gd name="connsiteX208" fmla="*/ 106823 w 9747620"/>
                <a:gd name="connsiteY208" fmla="*/ 4396365 h 6858000"/>
                <a:gd name="connsiteX209" fmla="*/ 29326 w 9747620"/>
                <a:gd name="connsiteY209" fmla="*/ 3954702 h 6858000"/>
                <a:gd name="connsiteX210" fmla="*/ 8647 w 9747620"/>
                <a:gd name="connsiteY210" fmla="*/ 3730971 h 6858000"/>
                <a:gd name="connsiteX211" fmla="*/ 2880 w 9747620"/>
                <a:gd name="connsiteY211" fmla="*/ 3618674 h 6858000"/>
                <a:gd name="connsiteX212" fmla="*/ 296 w 9747620"/>
                <a:gd name="connsiteY212" fmla="*/ 3506425 h 6858000"/>
                <a:gd name="connsiteX213" fmla="*/ 20030 w 9747620"/>
                <a:gd name="connsiteY213" fmla="*/ 3056711 h 6858000"/>
                <a:gd name="connsiteX214" fmla="*/ 48664 w 9747620"/>
                <a:gd name="connsiteY214" fmla="*/ 2832980 h 6858000"/>
                <a:gd name="connsiteX215" fmla="*/ 89922 w 9747620"/>
                <a:gd name="connsiteY215" fmla="*/ 2610639 h 6858000"/>
                <a:gd name="connsiteX216" fmla="*/ 211163 w 9747620"/>
                <a:gd name="connsiteY216" fmla="*/ 2174343 h 6858000"/>
                <a:gd name="connsiteX217" fmla="*/ 379129 w 9747620"/>
                <a:gd name="connsiteY217" fmla="*/ 1754393 h 6858000"/>
                <a:gd name="connsiteX218" fmla="*/ 841424 w 9747620"/>
                <a:gd name="connsiteY218" fmla="*/ 976270 h 6858000"/>
                <a:gd name="connsiteX219" fmla="*/ 1130234 w 9747620"/>
                <a:gd name="connsiteY219" fmla="*/ 625768 h 6858000"/>
                <a:gd name="connsiteX220" fmla="*/ 1452897 w 9747620"/>
                <a:gd name="connsiteY220" fmla="*/ 305748 h 6858000"/>
                <a:gd name="connsiteX221" fmla="*/ 1805682 w 9747620"/>
                <a:gd name="connsiteY221" fmla="*/ 18752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</a:cxnLst>
              <a:rect l="l" t="t" r="r" b="b"/>
              <a:pathLst>
                <a:path w="9747620" h="6858000">
                  <a:moveTo>
                    <a:pt x="7235453" y="0"/>
                  </a:moveTo>
                  <a:lnTo>
                    <a:pt x="7548130" y="0"/>
                  </a:lnTo>
                  <a:lnTo>
                    <a:pt x="7710334" y="111973"/>
                  </a:lnTo>
                  <a:cubicBezTo>
                    <a:pt x="7770781" y="157314"/>
                    <a:pt x="7830282" y="203517"/>
                    <a:pt x="7889188" y="251542"/>
                  </a:cubicBezTo>
                  <a:cubicBezTo>
                    <a:pt x="7947894" y="299470"/>
                    <a:pt x="8005557" y="348453"/>
                    <a:pt x="8061828" y="398586"/>
                  </a:cubicBezTo>
                  <a:cubicBezTo>
                    <a:pt x="8090013" y="423605"/>
                    <a:pt x="8117948" y="448816"/>
                    <a:pt x="8145637" y="474218"/>
                  </a:cubicBezTo>
                  <a:cubicBezTo>
                    <a:pt x="8159506" y="486918"/>
                    <a:pt x="8173375" y="499764"/>
                    <a:pt x="8187242" y="512753"/>
                  </a:cubicBezTo>
                  <a:lnTo>
                    <a:pt x="8228402" y="551575"/>
                  </a:lnTo>
                  <a:cubicBezTo>
                    <a:pt x="8283082" y="603577"/>
                    <a:pt x="8336569" y="656778"/>
                    <a:pt x="8389211" y="710937"/>
                  </a:cubicBezTo>
                  <a:cubicBezTo>
                    <a:pt x="8415458" y="738065"/>
                    <a:pt x="8441455" y="765432"/>
                    <a:pt x="8467206" y="793088"/>
                  </a:cubicBezTo>
                  <a:lnTo>
                    <a:pt x="8486791" y="814223"/>
                  </a:lnTo>
                  <a:lnTo>
                    <a:pt x="8505979" y="835409"/>
                  </a:lnTo>
                  <a:lnTo>
                    <a:pt x="8543509" y="877346"/>
                  </a:lnTo>
                  <a:cubicBezTo>
                    <a:pt x="8593418" y="933423"/>
                    <a:pt x="8642579" y="990601"/>
                    <a:pt x="8690549" y="1048978"/>
                  </a:cubicBezTo>
                  <a:cubicBezTo>
                    <a:pt x="8714558" y="1078168"/>
                    <a:pt x="8738368" y="1107644"/>
                    <a:pt x="8761732" y="1137502"/>
                  </a:cubicBezTo>
                  <a:lnTo>
                    <a:pt x="8796379" y="1182077"/>
                  </a:lnTo>
                  <a:lnTo>
                    <a:pt x="8830678" y="1226986"/>
                  </a:lnTo>
                  <a:cubicBezTo>
                    <a:pt x="8876112" y="1287185"/>
                    <a:pt x="8920304" y="1348532"/>
                    <a:pt x="8963353" y="1410936"/>
                  </a:cubicBezTo>
                  <a:cubicBezTo>
                    <a:pt x="8984727" y="1442137"/>
                    <a:pt x="9005954" y="1473915"/>
                    <a:pt x="9026483" y="1505499"/>
                  </a:cubicBezTo>
                  <a:lnTo>
                    <a:pt x="9057004" y="1552613"/>
                  </a:lnTo>
                  <a:cubicBezTo>
                    <a:pt x="9067245" y="1568525"/>
                    <a:pt x="9077336" y="1584534"/>
                    <a:pt x="9087278" y="1600542"/>
                  </a:cubicBezTo>
                  <a:cubicBezTo>
                    <a:pt x="9127145" y="1664766"/>
                    <a:pt x="9165966" y="1729613"/>
                    <a:pt x="9202851" y="1795515"/>
                  </a:cubicBezTo>
                  <a:cubicBezTo>
                    <a:pt x="9221342" y="1828491"/>
                    <a:pt x="9239437" y="1861417"/>
                    <a:pt x="9257332" y="1894920"/>
                  </a:cubicBezTo>
                  <a:lnTo>
                    <a:pt x="9283778" y="1945436"/>
                  </a:lnTo>
                  <a:lnTo>
                    <a:pt x="9309428" y="1996193"/>
                  </a:lnTo>
                  <a:cubicBezTo>
                    <a:pt x="9343280" y="2064013"/>
                    <a:pt x="9375491" y="2132695"/>
                    <a:pt x="9405714" y="2202191"/>
                  </a:cubicBezTo>
                  <a:cubicBezTo>
                    <a:pt x="9466260" y="2341183"/>
                    <a:pt x="9520493" y="2483053"/>
                    <a:pt x="9566524" y="2627653"/>
                  </a:cubicBezTo>
                  <a:cubicBezTo>
                    <a:pt x="9572289" y="2645675"/>
                    <a:pt x="9578056" y="2663792"/>
                    <a:pt x="9583573" y="2682195"/>
                  </a:cubicBezTo>
                  <a:lnTo>
                    <a:pt x="9591974" y="2709707"/>
                  </a:lnTo>
                  <a:lnTo>
                    <a:pt x="9600027" y="2737650"/>
                  </a:lnTo>
                  <a:cubicBezTo>
                    <a:pt x="9610416" y="2774171"/>
                    <a:pt x="9620358" y="2810884"/>
                    <a:pt x="9629803" y="2847694"/>
                  </a:cubicBezTo>
                  <a:cubicBezTo>
                    <a:pt x="9648692" y="2921312"/>
                    <a:pt x="9665196" y="2995506"/>
                    <a:pt x="9679909" y="3070131"/>
                  </a:cubicBezTo>
                  <a:cubicBezTo>
                    <a:pt x="9683587" y="3088775"/>
                    <a:pt x="9687118" y="3107418"/>
                    <a:pt x="9690498" y="3126159"/>
                  </a:cubicBezTo>
                  <a:lnTo>
                    <a:pt x="9700390" y="3181805"/>
                  </a:lnTo>
                  <a:cubicBezTo>
                    <a:pt x="9703670" y="3201120"/>
                    <a:pt x="9706952" y="3222112"/>
                    <a:pt x="9709685" y="3243392"/>
                  </a:cubicBezTo>
                  <a:lnTo>
                    <a:pt x="9713016" y="3267597"/>
                  </a:lnTo>
                  <a:lnTo>
                    <a:pt x="9716844" y="3294437"/>
                  </a:lnTo>
                  <a:cubicBezTo>
                    <a:pt x="9718186" y="3303926"/>
                    <a:pt x="9719527" y="3313895"/>
                    <a:pt x="9720820" y="3324488"/>
                  </a:cubicBezTo>
                  <a:lnTo>
                    <a:pt x="9722709" y="3340737"/>
                  </a:lnTo>
                  <a:lnTo>
                    <a:pt x="9724301" y="3356361"/>
                  </a:lnTo>
                  <a:lnTo>
                    <a:pt x="9730166" y="3412197"/>
                  </a:lnTo>
                  <a:cubicBezTo>
                    <a:pt x="9732005" y="3430842"/>
                    <a:pt x="9734291" y="3449342"/>
                    <a:pt x="9735783" y="3468083"/>
                  </a:cubicBezTo>
                  <a:lnTo>
                    <a:pt x="9739760" y="3524399"/>
                  </a:lnTo>
                  <a:lnTo>
                    <a:pt x="9741748" y="3552580"/>
                  </a:lnTo>
                  <a:lnTo>
                    <a:pt x="9742742" y="3566672"/>
                  </a:lnTo>
                  <a:lnTo>
                    <a:pt x="9743488" y="3581865"/>
                  </a:lnTo>
                  <a:lnTo>
                    <a:pt x="9744731" y="3611341"/>
                  </a:lnTo>
                  <a:lnTo>
                    <a:pt x="9745725" y="3639715"/>
                  </a:lnTo>
                  <a:cubicBezTo>
                    <a:pt x="9746868" y="3677579"/>
                    <a:pt x="9747514" y="3715587"/>
                    <a:pt x="9747613" y="3753786"/>
                  </a:cubicBezTo>
                  <a:cubicBezTo>
                    <a:pt x="9747763" y="3830232"/>
                    <a:pt x="9745675" y="3906870"/>
                    <a:pt x="9740405" y="3984609"/>
                  </a:cubicBezTo>
                  <a:lnTo>
                    <a:pt x="9736329" y="4038434"/>
                  </a:lnTo>
                  <a:cubicBezTo>
                    <a:pt x="9735087" y="4055976"/>
                    <a:pt x="9733794" y="4076346"/>
                    <a:pt x="9731408" y="4099446"/>
                  </a:cubicBezTo>
                  <a:lnTo>
                    <a:pt x="9717987" y="4213325"/>
                  </a:lnTo>
                  <a:cubicBezTo>
                    <a:pt x="9717441" y="4217926"/>
                    <a:pt x="9716943" y="4222527"/>
                    <a:pt x="9716297" y="4227129"/>
                  </a:cubicBezTo>
                  <a:lnTo>
                    <a:pt x="9714110" y="4240981"/>
                  </a:lnTo>
                  <a:lnTo>
                    <a:pt x="9709785" y="4268731"/>
                  </a:lnTo>
                  <a:lnTo>
                    <a:pt x="9701086" y="4324185"/>
                  </a:lnTo>
                  <a:lnTo>
                    <a:pt x="9698699" y="4338994"/>
                  </a:lnTo>
                  <a:lnTo>
                    <a:pt x="9695966" y="4355050"/>
                  </a:lnTo>
                  <a:cubicBezTo>
                    <a:pt x="9694077" y="4365547"/>
                    <a:pt x="9692188" y="4375516"/>
                    <a:pt x="9690299" y="4385054"/>
                  </a:cubicBezTo>
                  <a:lnTo>
                    <a:pt x="9679909" y="4437919"/>
                  </a:lnTo>
                  <a:cubicBezTo>
                    <a:pt x="9677871" y="4448320"/>
                    <a:pt x="9675735" y="4458097"/>
                    <a:pt x="9673647" y="4468162"/>
                  </a:cubicBezTo>
                  <a:lnTo>
                    <a:pt x="9667532" y="4496296"/>
                  </a:lnTo>
                  <a:cubicBezTo>
                    <a:pt x="9663406" y="4514941"/>
                    <a:pt x="9659081" y="4533585"/>
                    <a:pt x="9654658" y="4552277"/>
                  </a:cubicBezTo>
                  <a:cubicBezTo>
                    <a:pt x="9645760" y="4589613"/>
                    <a:pt x="9636265" y="4627045"/>
                    <a:pt x="9625876" y="4664478"/>
                  </a:cubicBezTo>
                  <a:cubicBezTo>
                    <a:pt x="9605048" y="4739247"/>
                    <a:pt x="9581088" y="4814303"/>
                    <a:pt x="9552803" y="4888737"/>
                  </a:cubicBezTo>
                  <a:cubicBezTo>
                    <a:pt x="9524668" y="4962930"/>
                    <a:pt x="9492109" y="5037459"/>
                    <a:pt x="9452639" y="5110934"/>
                  </a:cubicBezTo>
                  <a:cubicBezTo>
                    <a:pt x="9432905" y="5147695"/>
                    <a:pt x="9411431" y="5184169"/>
                    <a:pt x="9388017" y="5220020"/>
                  </a:cubicBezTo>
                  <a:cubicBezTo>
                    <a:pt x="9382201" y="5228982"/>
                    <a:pt x="9376236" y="5237945"/>
                    <a:pt x="9370073" y="5246811"/>
                  </a:cubicBezTo>
                  <a:lnTo>
                    <a:pt x="9360926" y="5260040"/>
                  </a:lnTo>
                  <a:lnTo>
                    <a:pt x="9351829" y="5272646"/>
                  </a:lnTo>
                  <a:cubicBezTo>
                    <a:pt x="9339700" y="5289468"/>
                    <a:pt x="9327174" y="5306387"/>
                    <a:pt x="9313305" y="5323881"/>
                  </a:cubicBezTo>
                  <a:cubicBezTo>
                    <a:pt x="9258625" y="5393042"/>
                    <a:pt x="9196489" y="5455445"/>
                    <a:pt x="9130375" y="5510802"/>
                  </a:cubicBezTo>
                  <a:cubicBezTo>
                    <a:pt x="9097319" y="5538505"/>
                    <a:pt x="9063268" y="5564530"/>
                    <a:pt x="9028422" y="5588878"/>
                  </a:cubicBezTo>
                  <a:cubicBezTo>
                    <a:pt x="9019723" y="5595109"/>
                    <a:pt x="9011074" y="5600909"/>
                    <a:pt x="9002424" y="5606707"/>
                  </a:cubicBezTo>
                  <a:cubicBezTo>
                    <a:pt x="8993774" y="5612603"/>
                    <a:pt x="8985124" y="5618211"/>
                    <a:pt x="8976525" y="5623866"/>
                  </a:cubicBezTo>
                  <a:cubicBezTo>
                    <a:pt x="8959277" y="5635130"/>
                    <a:pt x="8941629" y="5646201"/>
                    <a:pt x="8924181" y="5656793"/>
                  </a:cubicBezTo>
                  <a:cubicBezTo>
                    <a:pt x="8854291" y="5699259"/>
                    <a:pt x="8784946" y="5736451"/>
                    <a:pt x="8717291" y="5771582"/>
                  </a:cubicBezTo>
                  <a:lnTo>
                    <a:pt x="8617129" y="5823105"/>
                  </a:lnTo>
                  <a:lnTo>
                    <a:pt x="8518207" y="5873671"/>
                  </a:lnTo>
                  <a:cubicBezTo>
                    <a:pt x="8391200" y="5939188"/>
                    <a:pt x="8267922" y="6009788"/>
                    <a:pt x="8150558" y="6086761"/>
                  </a:cubicBezTo>
                  <a:cubicBezTo>
                    <a:pt x="8091901" y="6125248"/>
                    <a:pt x="8034736" y="6165317"/>
                    <a:pt x="7979410" y="6207158"/>
                  </a:cubicBezTo>
                  <a:cubicBezTo>
                    <a:pt x="7965739" y="6217750"/>
                    <a:pt x="7951771" y="6228103"/>
                    <a:pt x="7938300" y="6238887"/>
                  </a:cubicBezTo>
                  <a:lnTo>
                    <a:pt x="7897936" y="6271286"/>
                  </a:lnTo>
                  <a:lnTo>
                    <a:pt x="7858367" y="6304357"/>
                  </a:lnTo>
                  <a:lnTo>
                    <a:pt x="7819048" y="6338770"/>
                  </a:lnTo>
                  <a:cubicBezTo>
                    <a:pt x="7804882" y="6351232"/>
                    <a:pt x="7792105" y="6362591"/>
                    <a:pt x="7778882" y="6374477"/>
                  </a:cubicBezTo>
                  <a:lnTo>
                    <a:pt x="7739563" y="6410328"/>
                  </a:lnTo>
                  <a:cubicBezTo>
                    <a:pt x="7713366" y="6434485"/>
                    <a:pt x="7687168" y="6459120"/>
                    <a:pt x="7660824" y="6484138"/>
                  </a:cubicBezTo>
                  <a:lnTo>
                    <a:pt x="7502302" y="6636360"/>
                  </a:lnTo>
                  <a:lnTo>
                    <a:pt x="7273394" y="6858000"/>
                  </a:lnTo>
                  <a:lnTo>
                    <a:pt x="6780690" y="6858000"/>
                  </a:lnTo>
                  <a:lnTo>
                    <a:pt x="6854939" y="6783597"/>
                  </a:lnTo>
                  <a:cubicBezTo>
                    <a:pt x="6880688" y="6757810"/>
                    <a:pt x="6906338" y="6732265"/>
                    <a:pt x="6932087" y="6705809"/>
                  </a:cubicBezTo>
                  <a:lnTo>
                    <a:pt x="7241130" y="6390965"/>
                  </a:lnTo>
                  <a:lnTo>
                    <a:pt x="7397564" y="6233087"/>
                  </a:lnTo>
                  <a:cubicBezTo>
                    <a:pt x="7424009" y="6206679"/>
                    <a:pt x="7450802" y="6180175"/>
                    <a:pt x="7478142" y="6153670"/>
                  </a:cubicBezTo>
                  <a:lnTo>
                    <a:pt x="7519600" y="6113937"/>
                  </a:lnTo>
                  <a:cubicBezTo>
                    <a:pt x="7533469" y="6100805"/>
                    <a:pt x="7547934" y="6087288"/>
                    <a:pt x="7561207" y="6075067"/>
                  </a:cubicBezTo>
                  <a:lnTo>
                    <a:pt x="7604204" y="6035526"/>
                  </a:lnTo>
                  <a:lnTo>
                    <a:pt x="7648644" y="5996416"/>
                  </a:lnTo>
                  <a:cubicBezTo>
                    <a:pt x="7663608" y="5983570"/>
                    <a:pt x="7678768" y="5971013"/>
                    <a:pt x="7693830" y="5958264"/>
                  </a:cubicBezTo>
                  <a:cubicBezTo>
                    <a:pt x="7708942" y="5945611"/>
                    <a:pt x="7724352" y="5933485"/>
                    <a:pt x="7739662" y="5921073"/>
                  </a:cubicBezTo>
                  <a:cubicBezTo>
                    <a:pt x="7801154" y="5872088"/>
                    <a:pt x="7864234" y="5825502"/>
                    <a:pt x="7928458" y="5781025"/>
                  </a:cubicBezTo>
                  <a:cubicBezTo>
                    <a:pt x="8057005" y="5692164"/>
                    <a:pt x="8190077" y="5611500"/>
                    <a:pt x="8325882" y="5537450"/>
                  </a:cubicBezTo>
                  <a:lnTo>
                    <a:pt x="8424555" y="5484106"/>
                  </a:lnTo>
                  <a:lnTo>
                    <a:pt x="8521737" y="5431289"/>
                  </a:lnTo>
                  <a:cubicBezTo>
                    <a:pt x="8585315" y="5396349"/>
                    <a:pt x="8646456" y="5361840"/>
                    <a:pt x="8702677" y="5325942"/>
                  </a:cubicBezTo>
                  <a:cubicBezTo>
                    <a:pt x="8716795" y="5316931"/>
                    <a:pt x="8730365" y="5308017"/>
                    <a:pt x="8743986" y="5298717"/>
                  </a:cubicBezTo>
                  <a:cubicBezTo>
                    <a:pt x="8750747" y="5294069"/>
                    <a:pt x="8757606" y="5289420"/>
                    <a:pt x="8764167" y="5284723"/>
                  </a:cubicBezTo>
                  <a:cubicBezTo>
                    <a:pt x="8770778" y="5280074"/>
                    <a:pt x="8777440" y="5275377"/>
                    <a:pt x="8783704" y="5270679"/>
                  </a:cubicBezTo>
                  <a:cubicBezTo>
                    <a:pt x="8809155" y="5251987"/>
                    <a:pt x="8833611" y="5232577"/>
                    <a:pt x="8856776" y="5212399"/>
                  </a:cubicBezTo>
                  <a:cubicBezTo>
                    <a:pt x="8903104" y="5172043"/>
                    <a:pt x="8944463" y="5128668"/>
                    <a:pt x="8979856" y="5082081"/>
                  </a:cubicBezTo>
                  <a:cubicBezTo>
                    <a:pt x="8988555" y="5070722"/>
                    <a:pt x="8997602" y="5057973"/>
                    <a:pt x="9006699" y="5044984"/>
                  </a:cubicBezTo>
                  <a:lnTo>
                    <a:pt x="9013509" y="5035254"/>
                  </a:lnTo>
                  <a:lnTo>
                    <a:pt x="9019773" y="5025812"/>
                  </a:lnTo>
                  <a:cubicBezTo>
                    <a:pt x="9023997" y="5019629"/>
                    <a:pt x="9028073" y="5013254"/>
                    <a:pt x="9032050" y="5006833"/>
                  </a:cubicBezTo>
                  <a:cubicBezTo>
                    <a:pt x="9048206" y="4981238"/>
                    <a:pt x="9063417" y="4954542"/>
                    <a:pt x="9077733" y="4926839"/>
                  </a:cubicBezTo>
                  <a:cubicBezTo>
                    <a:pt x="9106415" y="4871434"/>
                    <a:pt x="9131469" y="4812050"/>
                    <a:pt x="9154285" y="4750223"/>
                  </a:cubicBezTo>
                  <a:cubicBezTo>
                    <a:pt x="9176904" y="4688586"/>
                    <a:pt x="9196537" y="4625032"/>
                    <a:pt x="9213936" y="4559945"/>
                  </a:cubicBezTo>
                  <a:cubicBezTo>
                    <a:pt x="9222635" y="4527402"/>
                    <a:pt x="9230887" y="4494523"/>
                    <a:pt x="9238592" y="4461357"/>
                  </a:cubicBezTo>
                  <a:cubicBezTo>
                    <a:pt x="9242419" y="4444773"/>
                    <a:pt x="9246147" y="4428094"/>
                    <a:pt x="9249776" y="4411319"/>
                  </a:cubicBezTo>
                  <a:lnTo>
                    <a:pt x="9255046" y="4386299"/>
                  </a:lnTo>
                  <a:lnTo>
                    <a:pt x="9259718" y="4363342"/>
                  </a:lnTo>
                  <a:lnTo>
                    <a:pt x="9269959" y="4309566"/>
                  </a:lnTo>
                  <a:lnTo>
                    <a:pt x="9274233" y="4286176"/>
                  </a:lnTo>
                  <a:lnTo>
                    <a:pt x="9276022" y="4275489"/>
                  </a:lnTo>
                  <a:lnTo>
                    <a:pt x="9277861" y="4263506"/>
                  </a:lnTo>
                  <a:lnTo>
                    <a:pt x="9286014" y="4211696"/>
                  </a:lnTo>
                  <a:lnTo>
                    <a:pt x="9290092" y="4185767"/>
                  </a:lnTo>
                  <a:lnTo>
                    <a:pt x="9292128" y="4172826"/>
                  </a:lnTo>
                  <a:cubicBezTo>
                    <a:pt x="9292774" y="4168464"/>
                    <a:pt x="9293173" y="4164055"/>
                    <a:pt x="9293720" y="4159693"/>
                  </a:cubicBezTo>
                  <a:lnTo>
                    <a:pt x="9305650" y="4057941"/>
                  </a:lnTo>
                  <a:cubicBezTo>
                    <a:pt x="9306991" y="4045048"/>
                    <a:pt x="9308085" y="4029328"/>
                    <a:pt x="9309378" y="4010779"/>
                  </a:cubicBezTo>
                  <a:lnTo>
                    <a:pt x="9313454" y="3956428"/>
                  </a:lnTo>
                  <a:cubicBezTo>
                    <a:pt x="9318326" y="3889806"/>
                    <a:pt x="9320611" y="3821796"/>
                    <a:pt x="9320811" y="3753546"/>
                  </a:cubicBezTo>
                  <a:cubicBezTo>
                    <a:pt x="9320910" y="3719373"/>
                    <a:pt x="9320513" y="3685056"/>
                    <a:pt x="9319617" y="3650643"/>
                  </a:cubicBezTo>
                  <a:lnTo>
                    <a:pt x="9318176" y="3600030"/>
                  </a:lnTo>
                  <a:lnTo>
                    <a:pt x="9317778" y="3588096"/>
                  </a:lnTo>
                  <a:lnTo>
                    <a:pt x="9316983" y="3575107"/>
                  </a:lnTo>
                  <a:lnTo>
                    <a:pt x="9315443" y="3549130"/>
                  </a:lnTo>
                  <a:lnTo>
                    <a:pt x="9312311" y="3497176"/>
                  </a:lnTo>
                  <a:cubicBezTo>
                    <a:pt x="9311118" y="3479825"/>
                    <a:pt x="9309129" y="3462427"/>
                    <a:pt x="9307587" y="3445029"/>
                  </a:cubicBezTo>
                  <a:lnTo>
                    <a:pt x="9302618" y="3392835"/>
                  </a:lnTo>
                  <a:lnTo>
                    <a:pt x="9301574" y="3381476"/>
                  </a:lnTo>
                  <a:lnTo>
                    <a:pt x="9300430" y="3370740"/>
                  </a:lnTo>
                  <a:lnTo>
                    <a:pt x="9297547" y="3346966"/>
                  </a:lnTo>
                  <a:lnTo>
                    <a:pt x="9294017" y="3320030"/>
                  </a:lnTo>
                  <a:lnTo>
                    <a:pt x="9290439" y="3290410"/>
                  </a:lnTo>
                  <a:cubicBezTo>
                    <a:pt x="9288849" y="3275745"/>
                    <a:pt x="9286761" y="3260934"/>
                    <a:pt x="9284275" y="3244544"/>
                  </a:cubicBezTo>
                  <a:lnTo>
                    <a:pt x="9275974" y="3193116"/>
                  </a:lnTo>
                  <a:cubicBezTo>
                    <a:pt x="9273189" y="3176197"/>
                    <a:pt x="9270256" y="3159230"/>
                    <a:pt x="9267224" y="3142264"/>
                  </a:cubicBezTo>
                  <a:cubicBezTo>
                    <a:pt x="9255146" y="3074493"/>
                    <a:pt x="9240929" y="3007057"/>
                    <a:pt x="9225320" y="2939909"/>
                  </a:cubicBezTo>
                  <a:cubicBezTo>
                    <a:pt x="9217465" y="2906311"/>
                    <a:pt x="9209214" y="2872809"/>
                    <a:pt x="9200466" y="2839449"/>
                  </a:cubicBezTo>
                  <a:lnTo>
                    <a:pt x="9193953" y="2814958"/>
                  </a:lnTo>
                  <a:lnTo>
                    <a:pt x="9186993" y="2790276"/>
                  </a:lnTo>
                  <a:cubicBezTo>
                    <a:pt x="9182471" y="2773836"/>
                    <a:pt x="9177599" y="2757252"/>
                    <a:pt x="9172628" y="2740621"/>
                  </a:cubicBezTo>
                  <a:cubicBezTo>
                    <a:pt x="9133110" y="2607859"/>
                    <a:pt x="9087527" y="2476533"/>
                    <a:pt x="9035082" y="2347463"/>
                  </a:cubicBezTo>
                  <a:cubicBezTo>
                    <a:pt x="9008836" y="2282951"/>
                    <a:pt x="8981298" y="2218870"/>
                    <a:pt x="8952118" y="2155413"/>
                  </a:cubicBezTo>
                  <a:lnTo>
                    <a:pt x="8929948" y="2107915"/>
                  </a:lnTo>
                  <a:lnTo>
                    <a:pt x="8907429" y="2060753"/>
                  </a:lnTo>
                  <a:cubicBezTo>
                    <a:pt x="8892170" y="2029408"/>
                    <a:pt x="8876411" y="1997726"/>
                    <a:pt x="8860404" y="1966478"/>
                  </a:cubicBezTo>
                  <a:cubicBezTo>
                    <a:pt x="8828243" y="1903931"/>
                    <a:pt x="8795336" y="1841670"/>
                    <a:pt x="8760788" y="1780274"/>
                  </a:cubicBezTo>
                  <a:lnTo>
                    <a:pt x="8734740" y="1734311"/>
                  </a:lnTo>
                  <a:lnTo>
                    <a:pt x="8708046" y="1687963"/>
                  </a:lnTo>
                  <a:cubicBezTo>
                    <a:pt x="8690300" y="1657337"/>
                    <a:pt x="8672455" y="1627334"/>
                    <a:pt x="8654062" y="1597234"/>
                  </a:cubicBezTo>
                  <a:cubicBezTo>
                    <a:pt x="8617575" y="1536988"/>
                    <a:pt x="8579398" y="1477365"/>
                    <a:pt x="8540278" y="1418077"/>
                  </a:cubicBezTo>
                  <a:lnTo>
                    <a:pt x="8510701" y="1373695"/>
                  </a:lnTo>
                  <a:lnTo>
                    <a:pt x="8480676" y="1329457"/>
                  </a:lnTo>
                  <a:cubicBezTo>
                    <a:pt x="8460643" y="1300269"/>
                    <a:pt x="8440411" y="1271224"/>
                    <a:pt x="8419782" y="1242275"/>
                  </a:cubicBezTo>
                  <a:cubicBezTo>
                    <a:pt x="8378476" y="1184425"/>
                    <a:pt x="8335923" y="1127006"/>
                    <a:pt x="8292478" y="1069875"/>
                  </a:cubicBezTo>
                  <a:lnTo>
                    <a:pt x="8259620" y="1027123"/>
                  </a:lnTo>
                  <a:lnTo>
                    <a:pt x="8243416" y="1006130"/>
                  </a:lnTo>
                  <a:lnTo>
                    <a:pt x="8227110" y="985473"/>
                  </a:lnTo>
                  <a:cubicBezTo>
                    <a:pt x="8204890" y="957483"/>
                    <a:pt x="8182422" y="929684"/>
                    <a:pt x="8159604" y="902029"/>
                  </a:cubicBezTo>
                  <a:cubicBezTo>
                    <a:pt x="8114170" y="846671"/>
                    <a:pt x="8067494" y="792177"/>
                    <a:pt x="8020022" y="738209"/>
                  </a:cubicBezTo>
                  <a:lnTo>
                    <a:pt x="7984182" y="697901"/>
                  </a:lnTo>
                  <a:lnTo>
                    <a:pt x="7948043" y="657976"/>
                  </a:lnTo>
                  <a:cubicBezTo>
                    <a:pt x="7923636" y="631328"/>
                    <a:pt x="7899079" y="604823"/>
                    <a:pt x="7874324" y="578607"/>
                  </a:cubicBezTo>
                  <a:cubicBezTo>
                    <a:pt x="7824714" y="526221"/>
                    <a:pt x="7774608" y="474458"/>
                    <a:pt x="7723308" y="424085"/>
                  </a:cubicBezTo>
                  <a:cubicBezTo>
                    <a:pt x="7672157" y="373808"/>
                    <a:pt x="7619168" y="324153"/>
                    <a:pt x="7565532" y="275602"/>
                  </a:cubicBezTo>
                  <a:close/>
                  <a:moveTo>
                    <a:pt x="1832515" y="0"/>
                  </a:moveTo>
                  <a:lnTo>
                    <a:pt x="2158449" y="0"/>
                  </a:lnTo>
                  <a:lnTo>
                    <a:pt x="2108797" y="37845"/>
                  </a:lnTo>
                  <a:cubicBezTo>
                    <a:pt x="2052253" y="83168"/>
                    <a:pt x="1996914" y="129778"/>
                    <a:pt x="1942830" y="177587"/>
                  </a:cubicBezTo>
                  <a:cubicBezTo>
                    <a:pt x="1834563" y="273109"/>
                    <a:pt x="1731317" y="373472"/>
                    <a:pt x="1633191" y="477909"/>
                  </a:cubicBezTo>
                  <a:cubicBezTo>
                    <a:pt x="1240290" y="896038"/>
                    <a:pt x="927123" y="1375900"/>
                    <a:pt x="702686" y="1889935"/>
                  </a:cubicBezTo>
                  <a:cubicBezTo>
                    <a:pt x="646565" y="2018192"/>
                    <a:pt x="596210" y="2149182"/>
                    <a:pt x="551769" y="2281416"/>
                  </a:cubicBezTo>
                  <a:cubicBezTo>
                    <a:pt x="507429" y="2413700"/>
                    <a:pt x="469451" y="2547613"/>
                    <a:pt x="438383" y="2682772"/>
                  </a:cubicBezTo>
                  <a:cubicBezTo>
                    <a:pt x="423122" y="2750111"/>
                    <a:pt x="409203" y="2818553"/>
                    <a:pt x="397124" y="2887044"/>
                  </a:cubicBezTo>
                  <a:cubicBezTo>
                    <a:pt x="385144" y="2955581"/>
                    <a:pt x="374357" y="3024359"/>
                    <a:pt x="365658" y="3093424"/>
                  </a:cubicBezTo>
                  <a:cubicBezTo>
                    <a:pt x="347813" y="3231506"/>
                    <a:pt x="336727" y="3370260"/>
                    <a:pt x="332105" y="3509828"/>
                  </a:cubicBezTo>
                  <a:cubicBezTo>
                    <a:pt x="322311" y="3788822"/>
                    <a:pt x="339660" y="4068628"/>
                    <a:pt x="383653" y="4346327"/>
                  </a:cubicBezTo>
                  <a:cubicBezTo>
                    <a:pt x="394539" y="4415489"/>
                    <a:pt x="407464" y="4484267"/>
                    <a:pt x="422327" y="4552900"/>
                  </a:cubicBezTo>
                  <a:cubicBezTo>
                    <a:pt x="437041" y="4621534"/>
                    <a:pt x="453693" y="4689881"/>
                    <a:pt x="472184" y="4757939"/>
                  </a:cubicBezTo>
                  <a:cubicBezTo>
                    <a:pt x="490677" y="4825949"/>
                    <a:pt x="511007" y="4893673"/>
                    <a:pt x="533078" y="4960916"/>
                  </a:cubicBezTo>
                  <a:cubicBezTo>
                    <a:pt x="555249" y="5028208"/>
                    <a:pt x="578662" y="5095022"/>
                    <a:pt x="604710" y="5160875"/>
                  </a:cubicBezTo>
                  <a:cubicBezTo>
                    <a:pt x="707358" y="5425298"/>
                    <a:pt x="838443" y="5680902"/>
                    <a:pt x="996766" y="5920640"/>
                  </a:cubicBezTo>
                  <a:cubicBezTo>
                    <a:pt x="1154790" y="6160571"/>
                    <a:pt x="1340404" y="6384350"/>
                    <a:pt x="1549183" y="6586417"/>
                  </a:cubicBezTo>
                  <a:cubicBezTo>
                    <a:pt x="1601365" y="6636982"/>
                    <a:pt x="1654970" y="6686208"/>
                    <a:pt x="1709890" y="6734063"/>
                  </a:cubicBezTo>
                  <a:lnTo>
                    <a:pt x="1859761" y="6858000"/>
                  </a:lnTo>
                  <a:lnTo>
                    <a:pt x="1671798" y="6858000"/>
                  </a:lnTo>
                  <a:lnTo>
                    <a:pt x="1628044" y="6822717"/>
                  </a:lnTo>
                  <a:cubicBezTo>
                    <a:pt x="1570828" y="6774460"/>
                    <a:pt x="1514710" y="6724955"/>
                    <a:pt x="1459756" y="6674223"/>
                  </a:cubicBezTo>
                  <a:cubicBezTo>
                    <a:pt x="1019931" y="6268363"/>
                    <a:pt x="658296" y="5781216"/>
                    <a:pt x="402543" y="5241588"/>
                  </a:cubicBezTo>
                  <a:cubicBezTo>
                    <a:pt x="370231" y="5174103"/>
                    <a:pt x="340306" y="5105661"/>
                    <a:pt x="311923" y="5036741"/>
                  </a:cubicBezTo>
                  <a:cubicBezTo>
                    <a:pt x="283539" y="4967771"/>
                    <a:pt x="256895" y="4897986"/>
                    <a:pt x="232140" y="4827483"/>
                  </a:cubicBezTo>
                  <a:cubicBezTo>
                    <a:pt x="207334" y="4756981"/>
                    <a:pt x="184368" y="4685758"/>
                    <a:pt x="163392" y="4613913"/>
                  </a:cubicBezTo>
                  <a:cubicBezTo>
                    <a:pt x="142514" y="4542020"/>
                    <a:pt x="123624" y="4469360"/>
                    <a:pt x="106823" y="4396365"/>
                  </a:cubicBezTo>
                  <a:cubicBezTo>
                    <a:pt x="73120" y="4250902"/>
                    <a:pt x="47371" y="4103281"/>
                    <a:pt x="29326" y="3954702"/>
                  </a:cubicBezTo>
                  <a:cubicBezTo>
                    <a:pt x="20478" y="3880365"/>
                    <a:pt x="13320" y="3805789"/>
                    <a:pt x="8647" y="3730971"/>
                  </a:cubicBezTo>
                  <a:cubicBezTo>
                    <a:pt x="6311" y="3693587"/>
                    <a:pt x="4322" y="3656106"/>
                    <a:pt x="2880" y="3618674"/>
                  </a:cubicBezTo>
                  <a:cubicBezTo>
                    <a:pt x="1539" y="3581146"/>
                    <a:pt x="694" y="3543809"/>
                    <a:pt x="296" y="3506425"/>
                  </a:cubicBezTo>
                  <a:cubicBezTo>
                    <a:pt x="-1543" y="3356649"/>
                    <a:pt x="5217" y="3206200"/>
                    <a:pt x="20030" y="3056711"/>
                  </a:cubicBezTo>
                  <a:cubicBezTo>
                    <a:pt x="27686" y="2981942"/>
                    <a:pt x="36931" y="2907317"/>
                    <a:pt x="48664" y="2832980"/>
                  </a:cubicBezTo>
                  <a:cubicBezTo>
                    <a:pt x="60395" y="2758642"/>
                    <a:pt x="73716" y="2684784"/>
                    <a:pt x="89922" y="2610639"/>
                  </a:cubicBezTo>
                  <a:cubicBezTo>
                    <a:pt x="121736" y="2462826"/>
                    <a:pt x="162645" y="2317220"/>
                    <a:pt x="211163" y="2174343"/>
                  </a:cubicBezTo>
                  <a:cubicBezTo>
                    <a:pt x="259778" y="2031468"/>
                    <a:pt x="315601" y="1891517"/>
                    <a:pt x="379129" y="1754393"/>
                  </a:cubicBezTo>
                  <a:cubicBezTo>
                    <a:pt x="505540" y="1480433"/>
                    <a:pt x="660930" y="1219318"/>
                    <a:pt x="841424" y="976270"/>
                  </a:cubicBezTo>
                  <a:cubicBezTo>
                    <a:pt x="931498" y="854627"/>
                    <a:pt x="1028182" y="737777"/>
                    <a:pt x="1130234" y="625768"/>
                  </a:cubicBezTo>
                  <a:cubicBezTo>
                    <a:pt x="1232486" y="513855"/>
                    <a:pt x="1340157" y="407117"/>
                    <a:pt x="1452897" y="305748"/>
                  </a:cubicBezTo>
                  <a:cubicBezTo>
                    <a:pt x="1565736" y="204380"/>
                    <a:pt x="1683596" y="108665"/>
                    <a:pt x="1805682" y="1875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2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796502E-AAC1-5167-803C-3767C3BD67A8}"/>
              </a:ext>
            </a:extLst>
          </p:cNvPr>
          <p:cNvSpPr txBox="1"/>
          <p:nvPr/>
        </p:nvSpPr>
        <p:spPr>
          <a:xfrm>
            <a:off x="809089" y="211091"/>
            <a:ext cx="744894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Сколько превышает частота бесплодных браков в России от заключенных браков?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EAB91EA-C733-E9CD-D21E-617CB78C9AAB}"/>
              </a:ext>
            </a:extLst>
          </p:cNvPr>
          <p:cNvSpPr txBox="1"/>
          <p:nvPr/>
        </p:nvSpPr>
        <p:spPr>
          <a:xfrm>
            <a:off x="1760919" y="3889038"/>
            <a:ext cx="60977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Г.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13%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C013497-551F-17F2-3FC7-DFD1292671F1}"/>
              </a:ext>
            </a:extLst>
          </p:cNvPr>
          <p:cNvSpPr txBox="1"/>
          <p:nvPr/>
        </p:nvSpPr>
        <p:spPr>
          <a:xfrm>
            <a:off x="1760919" y="3246902"/>
            <a:ext cx="609771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В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15%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BF20EAF-FEC4-C3CD-B82C-A10112AE1594}"/>
              </a:ext>
            </a:extLst>
          </p:cNvPr>
          <p:cNvSpPr txBox="1"/>
          <p:nvPr/>
        </p:nvSpPr>
        <p:spPr>
          <a:xfrm>
            <a:off x="1760919" y="2598003"/>
            <a:ext cx="609771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Б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35%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8CA4724-1135-F168-5E6F-2E7682754F75}"/>
              </a:ext>
            </a:extLst>
          </p:cNvPr>
          <p:cNvSpPr txBox="1"/>
          <p:nvPr/>
        </p:nvSpPr>
        <p:spPr>
          <a:xfrm>
            <a:off x="1760919" y="2021384"/>
            <a:ext cx="609771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2%</a:t>
            </a:r>
          </a:p>
        </p:txBody>
      </p:sp>
    </p:spTree>
    <p:extLst>
      <p:ext uri="{BB962C8B-B14F-4D97-AF65-F5344CB8AC3E}">
        <p14:creationId xmlns:p14="http://schemas.microsoft.com/office/powerpoint/2010/main" val="33273414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4BC99CB9-DDAD-44A2-8A1C-E3AF4E72DF5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05545017-2445-4AB3-95A6-48F17C80261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867135" y="0"/>
            <a:ext cx="4324865" cy="2641149"/>
            <a:chOff x="6867015" y="-1"/>
            <a:chExt cx="5324985" cy="3251912"/>
          </a:xfrm>
          <a:solidFill>
            <a:schemeClr val="accent5">
              <a:alpha val="10000"/>
            </a:schemeClr>
          </a:solidFill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F3B5D580-007D-4215-A10B-C8CF12EE025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867015" y="-1"/>
              <a:ext cx="5324985" cy="3251912"/>
            </a:xfrm>
            <a:custGeom>
              <a:avLst/>
              <a:gdLst>
                <a:gd name="connsiteX0" fmla="*/ 0 w 5324985"/>
                <a:gd name="connsiteY0" fmla="*/ 0 h 3251912"/>
                <a:gd name="connsiteX1" fmla="*/ 36826 w 5324985"/>
                <a:gd name="connsiteY1" fmla="*/ 0 h 3251912"/>
                <a:gd name="connsiteX2" fmla="*/ 45003 w 5324985"/>
                <a:gd name="connsiteY2" fmla="*/ 152909 h 3251912"/>
                <a:gd name="connsiteX3" fmla="*/ 68956 w 5324985"/>
                <a:gd name="connsiteY3" fmla="*/ 308600 h 3251912"/>
                <a:gd name="connsiteX4" fmla="*/ 167774 w 5324985"/>
                <a:gd name="connsiteY4" fmla="*/ 607968 h 3251912"/>
                <a:gd name="connsiteX5" fmla="*/ 201857 w 5324985"/>
                <a:gd name="connsiteY5" fmla="*/ 679539 h 3251912"/>
                <a:gd name="connsiteX6" fmla="*/ 239741 w 5324985"/>
                <a:gd name="connsiteY6" fmla="*/ 749488 h 3251912"/>
                <a:gd name="connsiteX7" fmla="*/ 323724 w 5324985"/>
                <a:gd name="connsiteY7" fmla="*/ 885101 h 3251912"/>
                <a:gd name="connsiteX8" fmla="*/ 416412 w 5324985"/>
                <a:gd name="connsiteY8" fmla="*/ 1016081 h 3251912"/>
                <a:gd name="connsiteX9" fmla="*/ 515719 w 5324985"/>
                <a:gd name="connsiteY9" fmla="*/ 1143356 h 3251912"/>
                <a:gd name="connsiteX10" fmla="*/ 722427 w 5324985"/>
                <a:gd name="connsiteY10" fmla="*/ 1395127 h 3251912"/>
                <a:gd name="connsiteX11" fmla="*/ 825780 w 5324985"/>
                <a:gd name="connsiteY11" fmla="*/ 1522749 h 3251912"/>
                <a:gd name="connsiteX12" fmla="*/ 926314 w 5324985"/>
                <a:gd name="connsiteY12" fmla="*/ 1651992 h 3251912"/>
                <a:gd name="connsiteX13" fmla="*/ 1026848 w 5324985"/>
                <a:gd name="connsiteY13" fmla="*/ 1776836 h 3251912"/>
                <a:gd name="connsiteX14" fmla="*/ 1131918 w 5324985"/>
                <a:gd name="connsiteY14" fmla="*/ 1897393 h 3251912"/>
                <a:gd name="connsiteX15" fmla="*/ 1354688 w 5324985"/>
                <a:gd name="connsiteY15" fmla="*/ 2124728 h 3251912"/>
                <a:gd name="connsiteX16" fmla="*/ 1855027 w 5324985"/>
                <a:gd name="connsiteY16" fmla="*/ 2504236 h 3251912"/>
                <a:gd name="connsiteX17" fmla="*/ 2131618 w 5324985"/>
                <a:gd name="connsiteY17" fmla="*/ 2646913 h 3251912"/>
                <a:gd name="connsiteX18" fmla="*/ 2423534 w 5324985"/>
                <a:gd name="connsiteY18" fmla="*/ 2754732 h 3251912"/>
                <a:gd name="connsiteX19" fmla="*/ 2727588 w 5324985"/>
                <a:gd name="connsiteY19" fmla="*/ 2829197 h 3251912"/>
                <a:gd name="connsiteX20" fmla="*/ 3041083 w 5324985"/>
                <a:gd name="connsiteY20" fmla="*/ 2870890 h 3251912"/>
                <a:gd name="connsiteX21" fmla="*/ 3360340 w 5324985"/>
                <a:gd name="connsiteY21" fmla="*/ 2883976 h 3251912"/>
                <a:gd name="connsiteX22" fmla="*/ 3439663 w 5324985"/>
                <a:gd name="connsiteY22" fmla="*/ 2883396 h 3251912"/>
                <a:gd name="connsiteX23" fmla="*/ 3478529 w 5324985"/>
                <a:gd name="connsiteY23" fmla="*/ 2882471 h 3251912"/>
                <a:gd name="connsiteX24" fmla="*/ 3517271 w 5324985"/>
                <a:gd name="connsiteY24" fmla="*/ 2880616 h 3251912"/>
                <a:gd name="connsiteX25" fmla="*/ 3671260 w 5324985"/>
                <a:gd name="connsiteY25" fmla="*/ 2867878 h 3251912"/>
                <a:gd name="connsiteX26" fmla="*/ 4265268 w 5324985"/>
                <a:gd name="connsiteY26" fmla="*/ 2716283 h 3251912"/>
                <a:gd name="connsiteX27" fmla="*/ 4546395 w 5324985"/>
                <a:gd name="connsiteY27" fmla="*/ 2584724 h 3251912"/>
                <a:gd name="connsiteX28" fmla="*/ 4817837 w 5324985"/>
                <a:gd name="connsiteY28" fmla="*/ 2424674 h 3251912"/>
                <a:gd name="connsiteX29" fmla="*/ 5081677 w 5324985"/>
                <a:gd name="connsiteY29" fmla="*/ 2243548 h 3251912"/>
                <a:gd name="connsiteX30" fmla="*/ 5211881 w 5324985"/>
                <a:gd name="connsiteY30" fmla="*/ 2147658 h 3251912"/>
                <a:gd name="connsiteX31" fmla="*/ 5324985 w 5324985"/>
                <a:gd name="connsiteY31" fmla="*/ 2062128 h 3251912"/>
                <a:gd name="connsiteX32" fmla="*/ 5324985 w 5324985"/>
                <a:gd name="connsiteY32" fmla="*/ 2514993 h 3251912"/>
                <a:gd name="connsiteX33" fmla="*/ 5314867 w 5324985"/>
                <a:gd name="connsiteY33" fmla="*/ 2522881 h 3251912"/>
                <a:gd name="connsiteX34" fmla="*/ 5038276 w 5324985"/>
                <a:gd name="connsiteY34" fmla="*/ 2722421 h 3251912"/>
                <a:gd name="connsiteX35" fmla="*/ 4741701 w 5324985"/>
                <a:gd name="connsiteY35" fmla="*/ 2904937 h 3251912"/>
                <a:gd name="connsiteX36" fmla="*/ 4420728 w 5324985"/>
                <a:gd name="connsiteY36" fmla="*/ 3058848 h 3251912"/>
                <a:gd name="connsiteX37" fmla="*/ 3717481 w 5324985"/>
                <a:gd name="connsiteY37" fmla="*/ 3237079 h 3251912"/>
                <a:gd name="connsiteX38" fmla="*/ 3535661 w 5324985"/>
                <a:gd name="connsiteY38" fmla="*/ 3249934 h 3251912"/>
                <a:gd name="connsiteX39" fmla="*/ 3490175 w 5324985"/>
                <a:gd name="connsiteY39" fmla="*/ 3251555 h 3251912"/>
                <a:gd name="connsiteX40" fmla="*/ 3444813 w 5324985"/>
                <a:gd name="connsiteY40" fmla="*/ 3251787 h 3251912"/>
                <a:gd name="connsiteX41" fmla="*/ 3355681 w 5324985"/>
                <a:gd name="connsiteY41" fmla="*/ 3250745 h 3251912"/>
                <a:gd name="connsiteX42" fmla="*/ 3179011 w 5324985"/>
                <a:gd name="connsiteY42" fmla="*/ 3243795 h 3251912"/>
                <a:gd name="connsiteX43" fmla="*/ 3002217 w 5324985"/>
                <a:gd name="connsiteY43" fmla="*/ 3227814 h 3251912"/>
                <a:gd name="connsiteX44" fmla="*/ 2650103 w 5324985"/>
                <a:gd name="connsiteY44" fmla="*/ 3170836 h 3251912"/>
                <a:gd name="connsiteX45" fmla="*/ 2305836 w 5324985"/>
                <a:gd name="connsiteY45" fmla="*/ 3072514 h 3251912"/>
                <a:gd name="connsiteX46" fmla="*/ 1978611 w 5324985"/>
                <a:gd name="connsiteY46" fmla="*/ 2929952 h 3251912"/>
                <a:gd name="connsiteX47" fmla="*/ 1678235 w 5324985"/>
                <a:gd name="connsiteY47" fmla="*/ 2744424 h 3251912"/>
                <a:gd name="connsiteX48" fmla="*/ 1175688 w 5324985"/>
                <a:gd name="connsiteY48" fmla="*/ 2277018 h 3251912"/>
                <a:gd name="connsiteX49" fmla="*/ 971310 w 5324985"/>
                <a:gd name="connsiteY49" fmla="*/ 2012044 h 3251912"/>
                <a:gd name="connsiteX50" fmla="*/ 790717 w 5324985"/>
                <a:gd name="connsiteY50" fmla="*/ 1735723 h 3251912"/>
                <a:gd name="connsiteX51" fmla="*/ 706488 w 5324985"/>
                <a:gd name="connsiteY51" fmla="*/ 1598604 h 3251912"/>
                <a:gd name="connsiteX52" fmla="*/ 618951 w 5324985"/>
                <a:gd name="connsiteY52" fmla="*/ 1463802 h 3251912"/>
                <a:gd name="connsiteX53" fmla="*/ 436273 w 5324985"/>
                <a:gd name="connsiteY53" fmla="*/ 1195355 h 3251912"/>
                <a:gd name="connsiteX54" fmla="*/ 346896 w 5324985"/>
                <a:gd name="connsiteY54" fmla="*/ 1058816 h 3251912"/>
                <a:gd name="connsiteX55" fmla="*/ 261809 w 5324985"/>
                <a:gd name="connsiteY55" fmla="*/ 919264 h 3251912"/>
                <a:gd name="connsiteX56" fmla="*/ 118487 w 5324985"/>
                <a:gd name="connsiteY56" fmla="*/ 626498 h 3251912"/>
                <a:gd name="connsiteX57" fmla="*/ 28130 w 5324985"/>
                <a:gd name="connsiteY57" fmla="*/ 315781 h 3251912"/>
                <a:gd name="connsiteX58" fmla="*/ 6751 w 5324985"/>
                <a:gd name="connsiteY58" fmla="*/ 156195 h 325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324985" h="3251912">
                  <a:moveTo>
                    <a:pt x="0" y="0"/>
                  </a:moveTo>
                  <a:lnTo>
                    <a:pt x="36826" y="0"/>
                  </a:lnTo>
                  <a:lnTo>
                    <a:pt x="45003" y="152909"/>
                  </a:lnTo>
                  <a:cubicBezTo>
                    <a:pt x="50351" y="205154"/>
                    <a:pt x="58290" y="257123"/>
                    <a:pt x="68956" y="308600"/>
                  </a:cubicBezTo>
                  <a:cubicBezTo>
                    <a:pt x="91393" y="411324"/>
                    <a:pt x="123882" y="511847"/>
                    <a:pt x="167774" y="607968"/>
                  </a:cubicBezTo>
                  <a:cubicBezTo>
                    <a:pt x="178195" y="632173"/>
                    <a:pt x="190333" y="655798"/>
                    <a:pt x="201857" y="679539"/>
                  </a:cubicBezTo>
                  <a:cubicBezTo>
                    <a:pt x="214363" y="702933"/>
                    <a:pt x="226255" y="726557"/>
                    <a:pt x="239741" y="749488"/>
                  </a:cubicBezTo>
                  <a:cubicBezTo>
                    <a:pt x="265488" y="795812"/>
                    <a:pt x="294176" y="840746"/>
                    <a:pt x="323724" y="885101"/>
                  </a:cubicBezTo>
                  <a:cubicBezTo>
                    <a:pt x="353149" y="929572"/>
                    <a:pt x="384657" y="972885"/>
                    <a:pt x="416412" y="1016081"/>
                  </a:cubicBezTo>
                  <a:cubicBezTo>
                    <a:pt x="448655" y="1058931"/>
                    <a:pt x="482127" y="1101202"/>
                    <a:pt x="515719" y="1143356"/>
                  </a:cubicBezTo>
                  <a:cubicBezTo>
                    <a:pt x="583027" y="1227782"/>
                    <a:pt x="653402" y="1310470"/>
                    <a:pt x="722427" y="1395127"/>
                  </a:cubicBezTo>
                  <a:cubicBezTo>
                    <a:pt x="757123" y="1437282"/>
                    <a:pt x="791697" y="1479783"/>
                    <a:pt x="825780" y="1522749"/>
                  </a:cubicBezTo>
                  <a:cubicBezTo>
                    <a:pt x="859742" y="1565367"/>
                    <a:pt x="893457" y="1610649"/>
                    <a:pt x="926314" y="1651992"/>
                  </a:cubicBezTo>
                  <a:cubicBezTo>
                    <a:pt x="958927" y="1694379"/>
                    <a:pt x="993132" y="1735492"/>
                    <a:pt x="1026848" y="1776836"/>
                  </a:cubicBezTo>
                  <a:cubicBezTo>
                    <a:pt x="1061545" y="1817485"/>
                    <a:pt x="1095996" y="1858133"/>
                    <a:pt x="1131918" y="1897393"/>
                  </a:cubicBezTo>
                  <a:cubicBezTo>
                    <a:pt x="1203273" y="1976376"/>
                    <a:pt x="1277447" y="2052463"/>
                    <a:pt x="1354688" y="2124728"/>
                  </a:cubicBezTo>
                  <a:cubicBezTo>
                    <a:pt x="1509411" y="2268911"/>
                    <a:pt x="1676396" y="2397575"/>
                    <a:pt x="1855027" y="2504236"/>
                  </a:cubicBezTo>
                  <a:cubicBezTo>
                    <a:pt x="1944528" y="2557277"/>
                    <a:pt x="2036357" y="2605917"/>
                    <a:pt x="2131618" y="2646913"/>
                  </a:cubicBezTo>
                  <a:cubicBezTo>
                    <a:pt x="2226267" y="2689068"/>
                    <a:pt x="2323981" y="2724622"/>
                    <a:pt x="2423534" y="2754732"/>
                  </a:cubicBezTo>
                  <a:cubicBezTo>
                    <a:pt x="2523087" y="2784958"/>
                    <a:pt x="2624602" y="2809394"/>
                    <a:pt x="2727588" y="2829197"/>
                  </a:cubicBezTo>
                  <a:cubicBezTo>
                    <a:pt x="2830698" y="2848653"/>
                    <a:pt x="2935522" y="2861971"/>
                    <a:pt x="3041083" y="2870890"/>
                  </a:cubicBezTo>
                  <a:cubicBezTo>
                    <a:pt x="3146644" y="2879922"/>
                    <a:pt x="3253307" y="2883860"/>
                    <a:pt x="3360340" y="2883976"/>
                  </a:cubicBezTo>
                  <a:cubicBezTo>
                    <a:pt x="3387067" y="2883976"/>
                    <a:pt x="3414162" y="2884439"/>
                    <a:pt x="3439663" y="2883396"/>
                  </a:cubicBezTo>
                  <a:lnTo>
                    <a:pt x="3478529" y="2882471"/>
                  </a:lnTo>
                  <a:lnTo>
                    <a:pt x="3517271" y="2880616"/>
                  </a:lnTo>
                  <a:cubicBezTo>
                    <a:pt x="3568887" y="2878417"/>
                    <a:pt x="3620257" y="2873552"/>
                    <a:pt x="3671260" y="2867878"/>
                  </a:cubicBezTo>
                  <a:cubicBezTo>
                    <a:pt x="3875515" y="2844253"/>
                    <a:pt x="4074253" y="2792486"/>
                    <a:pt x="4265268" y="2716283"/>
                  </a:cubicBezTo>
                  <a:cubicBezTo>
                    <a:pt x="4361020" y="2678529"/>
                    <a:pt x="4454444" y="2633710"/>
                    <a:pt x="4546395" y="2584724"/>
                  </a:cubicBezTo>
                  <a:cubicBezTo>
                    <a:pt x="4638470" y="2535967"/>
                    <a:pt x="4728827" y="2481885"/>
                    <a:pt x="4817837" y="2424674"/>
                  </a:cubicBezTo>
                  <a:cubicBezTo>
                    <a:pt x="4906846" y="2367348"/>
                    <a:pt x="4994385" y="2306317"/>
                    <a:pt x="5081677" y="2243548"/>
                  </a:cubicBezTo>
                  <a:cubicBezTo>
                    <a:pt x="5125201" y="2212164"/>
                    <a:pt x="5168603" y="2179969"/>
                    <a:pt x="5211881" y="2147658"/>
                  </a:cubicBezTo>
                  <a:lnTo>
                    <a:pt x="5324985" y="2062128"/>
                  </a:lnTo>
                  <a:lnTo>
                    <a:pt x="5324985" y="2514993"/>
                  </a:lnTo>
                  <a:lnTo>
                    <a:pt x="5314867" y="2522881"/>
                  </a:lnTo>
                  <a:cubicBezTo>
                    <a:pt x="5225490" y="2591325"/>
                    <a:pt x="5133783" y="2658379"/>
                    <a:pt x="5038276" y="2722421"/>
                  </a:cubicBezTo>
                  <a:cubicBezTo>
                    <a:pt x="4942892" y="2786348"/>
                    <a:pt x="4844810" y="2848422"/>
                    <a:pt x="4741701" y="2904937"/>
                  </a:cubicBezTo>
                  <a:cubicBezTo>
                    <a:pt x="4638592" y="2961337"/>
                    <a:pt x="4531929" y="3013683"/>
                    <a:pt x="4420728" y="3058848"/>
                  </a:cubicBezTo>
                  <a:cubicBezTo>
                    <a:pt x="4199063" y="3150338"/>
                    <a:pt x="3959621" y="3211485"/>
                    <a:pt x="3717481" y="3237079"/>
                  </a:cubicBezTo>
                  <a:cubicBezTo>
                    <a:pt x="3656914" y="3243101"/>
                    <a:pt x="3596227" y="3247966"/>
                    <a:pt x="3535661" y="3249934"/>
                  </a:cubicBezTo>
                  <a:lnTo>
                    <a:pt x="3490175" y="3251555"/>
                  </a:lnTo>
                  <a:lnTo>
                    <a:pt x="3444813" y="3251787"/>
                  </a:lnTo>
                  <a:cubicBezTo>
                    <a:pt x="3414162" y="3252250"/>
                    <a:pt x="3385105" y="3251324"/>
                    <a:pt x="3355681" y="3250745"/>
                  </a:cubicBezTo>
                  <a:cubicBezTo>
                    <a:pt x="3296954" y="3250050"/>
                    <a:pt x="3237860" y="3246692"/>
                    <a:pt x="3179011" y="3243795"/>
                  </a:cubicBezTo>
                  <a:cubicBezTo>
                    <a:pt x="3120039" y="3239164"/>
                    <a:pt x="3061067" y="3234878"/>
                    <a:pt x="3002217" y="3227814"/>
                  </a:cubicBezTo>
                  <a:cubicBezTo>
                    <a:pt x="2884397" y="3214496"/>
                    <a:pt x="2766699" y="3196314"/>
                    <a:pt x="2650103" y="3170836"/>
                  </a:cubicBezTo>
                  <a:cubicBezTo>
                    <a:pt x="2533510" y="3145358"/>
                    <a:pt x="2418263" y="3112583"/>
                    <a:pt x="2305836" y="3072514"/>
                  </a:cubicBezTo>
                  <a:cubicBezTo>
                    <a:pt x="2193410" y="3032328"/>
                    <a:pt x="2083926" y="2984383"/>
                    <a:pt x="1978611" y="2929952"/>
                  </a:cubicBezTo>
                  <a:cubicBezTo>
                    <a:pt x="1873663" y="2874711"/>
                    <a:pt x="1772884" y="2812985"/>
                    <a:pt x="1678235" y="2744424"/>
                  </a:cubicBezTo>
                  <a:cubicBezTo>
                    <a:pt x="1488201" y="2608001"/>
                    <a:pt x="1321708" y="2448068"/>
                    <a:pt x="1175688" y="2277018"/>
                  </a:cubicBezTo>
                  <a:cubicBezTo>
                    <a:pt x="1102985" y="2191086"/>
                    <a:pt x="1035309" y="2102377"/>
                    <a:pt x="971310" y="2012044"/>
                  </a:cubicBezTo>
                  <a:cubicBezTo>
                    <a:pt x="907188" y="1921714"/>
                    <a:pt x="847358" y="1829413"/>
                    <a:pt x="790717" y="1735723"/>
                  </a:cubicBezTo>
                  <a:cubicBezTo>
                    <a:pt x="761782" y="1688357"/>
                    <a:pt x="735300" y="1644002"/>
                    <a:pt x="706488" y="1598604"/>
                  </a:cubicBezTo>
                  <a:cubicBezTo>
                    <a:pt x="677922" y="1553555"/>
                    <a:pt x="648866" y="1508505"/>
                    <a:pt x="618951" y="1463802"/>
                  </a:cubicBezTo>
                  <a:lnTo>
                    <a:pt x="436273" y="1195355"/>
                  </a:lnTo>
                  <a:cubicBezTo>
                    <a:pt x="405990" y="1150189"/>
                    <a:pt x="376075" y="1104792"/>
                    <a:pt x="346896" y="1058816"/>
                  </a:cubicBezTo>
                  <a:cubicBezTo>
                    <a:pt x="317716" y="1012838"/>
                    <a:pt x="288782" y="966747"/>
                    <a:pt x="261809" y="919264"/>
                  </a:cubicBezTo>
                  <a:cubicBezTo>
                    <a:pt x="207742" y="824764"/>
                    <a:pt x="158088" y="727485"/>
                    <a:pt x="118487" y="626498"/>
                  </a:cubicBezTo>
                  <a:cubicBezTo>
                    <a:pt x="78151" y="525859"/>
                    <a:pt x="48237" y="421515"/>
                    <a:pt x="28130" y="315781"/>
                  </a:cubicBezTo>
                  <a:cubicBezTo>
                    <a:pt x="18506" y="262914"/>
                    <a:pt x="11425" y="209642"/>
                    <a:pt x="6751" y="15619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24228C19-035F-4E8E-BAFD-56EC684B6FA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16467" y="-1"/>
              <a:ext cx="5275533" cy="2980757"/>
            </a:xfrm>
            <a:custGeom>
              <a:avLst/>
              <a:gdLst>
                <a:gd name="connsiteX0" fmla="*/ 0 w 5275533"/>
                <a:gd name="connsiteY0" fmla="*/ 0 h 2980757"/>
                <a:gd name="connsiteX1" fmla="*/ 201166 w 5275533"/>
                <a:gd name="connsiteY1" fmla="*/ 0 h 2980757"/>
                <a:gd name="connsiteX2" fmla="*/ 206734 w 5275533"/>
                <a:gd name="connsiteY2" fmla="*/ 89286 h 2980757"/>
                <a:gd name="connsiteX3" fmla="*/ 232051 w 5275533"/>
                <a:gd name="connsiteY3" fmla="*/ 226897 h 2980757"/>
                <a:gd name="connsiteX4" fmla="*/ 332707 w 5275533"/>
                <a:gd name="connsiteY4" fmla="*/ 487120 h 2980757"/>
                <a:gd name="connsiteX5" fmla="*/ 402959 w 5275533"/>
                <a:gd name="connsiteY5" fmla="*/ 609647 h 2980757"/>
                <a:gd name="connsiteX6" fmla="*/ 483631 w 5275533"/>
                <a:gd name="connsiteY6" fmla="*/ 728236 h 2980757"/>
                <a:gd name="connsiteX7" fmla="*/ 669986 w 5275533"/>
                <a:gd name="connsiteY7" fmla="*/ 957424 h 2980757"/>
                <a:gd name="connsiteX8" fmla="*/ 871667 w 5275533"/>
                <a:gd name="connsiteY8" fmla="*/ 1188348 h 2980757"/>
                <a:gd name="connsiteX9" fmla="*/ 971956 w 5275533"/>
                <a:gd name="connsiteY9" fmla="*/ 1308905 h 2980757"/>
                <a:gd name="connsiteX10" fmla="*/ 1020139 w 5275533"/>
                <a:gd name="connsiteY10" fmla="*/ 1368084 h 2980757"/>
                <a:gd name="connsiteX11" fmla="*/ 1067340 w 5275533"/>
                <a:gd name="connsiteY11" fmla="*/ 1424715 h 2980757"/>
                <a:gd name="connsiteX12" fmla="*/ 1472909 w 5275533"/>
                <a:gd name="connsiteY12" fmla="*/ 1843252 h 2980757"/>
                <a:gd name="connsiteX13" fmla="*/ 1688567 w 5275533"/>
                <a:gd name="connsiteY13" fmla="*/ 2031559 h 2980757"/>
                <a:gd name="connsiteX14" fmla="*/ 1914401 w 5275533"/>
                <a:gd name="connsiteY14" fmla="*/ 2205156 h 2980757"/>
                <a:gd name="connsiteX15" fmla="*/ 2418909 w 5275533"/>
                <a:gd name="connsiteY15" fmla="*/ 2479741 h 2980757"/>
                <a:gd name="connsiteX16" fmla="*/ 2701141 w 5275533"/>
                <a:gd name="connsiteY16" fmla="*/ 2557333 h 2980757"/>
                <a:gd name="connsiteX17" fmla="*/ 2773475 w 5275533"/>
                <a:gd name="connsiteY17" fmla="*/ 2570999 h 2980757"/>
                <a:gd name="connsiteX18" fmla="*/ 2846424 w 5275533"/>
                <a:gd name="connsiteY18" fmla="*/ 2582465 h 2980757"/>
                <a:gd name="connsiteX19" fmla="*/ 2993669 w 5275533"/>
                <a:gd name="connsiteY19" fmla="*/ 2598909 h 2980757"/>
                <a:gd name="connsiteX20" fmla="*/ 3067721 w 5275533"/>
                <a:gd name="connsiteY20" fmla="*/ 2604237 h 2980757"/>
                <a:gd name="connsiteX21" fmla="*/ 3142019 w 5275533"/>
                <a:gd name="connsiteY21" fmla="*/ 2607943 h 2980757"/>
                <a:gd name="connsiteX22" fmla="*/ 3216561 w 5275533"/>
                <a:gd name="connsiteY22" fmla="*/ 2609564 h 2980757"/>
                <a:gd name="connsiteX23" fmla="*/ 3291225 w 5275533"/>
                <a:gd name="connsiteY23" fmla="*/ 2609217 h 2980757"/>
                <a:gd name="connsiteX24" fmla="*/ 3328619 w 5275533"/>
                <a:gd name="connsiteY24" fmla="*/ 2608869 h 2980757"/>
                <a:gd name="connsiteX25" fmla="*/ 3364665 w 5275533"/>
                <a:gd name="connsiteY25" fmla="*/ 2607363 h 2980757"/>
                <a:gd name="connsiteX26" fmla="*/ 3400587 w 5275533"/>
                <a:gd name="connsiteY26" fmla="*/ 2605627 h 2980757"/>
                <a:gd name="connsiteX27" fmla="*/ 3436387 w 5275533"/>
                <a:gd name="connsiteY27" fmla="*/ 2602847 h 2980757"/>
                <a:gd name="connsiteX28" fmla="*/ 3578361 w 5275533"/>
                <a:gd name="connsiteY28" fmla="*/ 2586286 h 2980757"/>
                <a:gd name="connsiteX29" fmla="*/ 4119159 w 5275533"/>
                <a:gd name="connsiteY29" fmla="*/ 2418594 h 2980757"/>
                <a:gd name="connsiteX30" fmla="*/ 4618765 w 5275533"/>
                <a:gd name="connsiteY30" fmla="*/ 2124668 h 2980757"/>
                <a:gd name="connsiteX31" fmla="*/ 4739895 w 5275533"/>
                <a:gd name="connsiteY31" fmla="*/ 2038275 h 2980757"/>
                <a:gd name="connsiteX32" fmla="*/ 4861027 w 5275533"/>
                <a:gd name="connsiteY32" fmla="*/ 1948986 h 2980757"/>
                <a:gd name="connsiteX33" fmla="*/ 5106354 w 5275533"/>
                <a:gd name="connsiteY33" fmla="*/ 1763690 h 2980757"/>
                <a:gd name="connsiteX34" fmla="*/ 5275533 w 5275533"/>
                <a:gd name="connsiteY34" fmla="*/ 1641017 h 2980757"/>
                <a:gd name="connsiteX35" fmla="*/ 5275533 w 5275533"/>
                <a:gd name="connsiteY35" fmla="*/ 2257481 h 2980757"/>
                <a:gd name="connsiteX36" fmla="*/ 5168881 w 5275533"/>
                <a:gd name="connsiteY36" fmla="*/ 2332084 h 2980757"/>
                <a:gd name="connsiteX37" fmla="*/ 5036225 w 5275533"/>
                <a:gd name="connsiteY37" fmla="*/ 2421489 h 2980757"/>
                <a:gd name="connsiteX38" fmla="*/ 4899401 w 5275533"/>
                <a:gd name="connsiteY38" fmla="*/ 2508347 h 2980757"/>
                <a:gd name="connsiteX39" fmla="*/ 4612145 w 5275533"/>
                <a:gd name="connsiteY39" fmla="*/ 2671407 h 2980757"/>
                <a:gd name="connsiteX40" fmla="*/ 4303187 w 5275533"/>
                <a:gd name="connsiteY40" fmla="*/ 2810030 h 2980757"/>
                <a:gd name="connsiteX41" fmla="*/ 3630835 w 5275533"/>
                <a:gd name="connsiteY41" fmla="*/ 2969500 h 2980757"/>
                <a:gd name="connsiteX42" fmla="*/ 3457719 w 5275533"/>
                <a:gd name="connsiteY42" fmla="*/ 2979808 h 2980757"/>
                <a:gd name="connsiteX43" fmla="*/ 3414441 w 5275533"/>
                <a:gd name="connsiteY43" fmla="*/ 2980733 h 2980757"/>
                <a:gd name="connsiteX44" fmla="*/ 3371285 w 5275533"/>
                <a:gd name="connsiteY44" fmla="*/ 2980502 h 2980757"/>
                <a:gd name="connsiteX45" fmla="*/ 3328252 w 5275533"/>
                <a:gd name="connsiteY45" fmla="*/ 2980039 h 2980757"/>
                <a:gd name="connsiteX46" fmla="*/ 3286445 w 5275533"/>
                <a:gd name="connsiteY46" fmla="*/ 2978534 h 2980757"/>
                <a:gd name="connsiteX47" fmla="*/ 2952475 w 5275533"/>
                <a:gd name="connsiteY47" fmla="*/ 2953402 h 2980757"/>
                <a:gd name="connsiteX48" fmla="*/ 2620591 w 5275533"/>
                <a:gd name="connsiteY48" fmla="*/ 2898046 h 2980757"/>
                <a:gd name="connsiteX49" fmla="*/ 2294591 w 5275533"/>
                <a:gd name="connsiteY49" fmla="*/ 2811305 h 2980757"/>
                <a:gd name="connsiteX50" fmla="*/ 1670544 w 5275533"/>
                <a:gd name="connsiteY50" fmla="*/ 2550501 h 2980757"/>
                <a:gd name="connsiteX51" fmla="*/ 1144703 w 5275533"/>
                <a:gd name="connsiteY51" fmla="*/ 2144472 h 2980757"/>
                <a:gd name="connsiteX52" fmla="*/ 931497 w 5275533"/>
                <a:gd name="connsiteY52" fmla="*/ 1900114 h 2980757"/>
                <a:gd name="connsiteX53" fmla="*/ 745265 w 5275533"/>
                <a:gd name="connsiteY53" fmla="*/ 1641395 h 2980757"/>
                <a:gd name="connsiteX54" fmla="*/ 701741 w 5275533"/>
                <a:gd name="connsiteY54" fmla="*/ 1575500 h 2980757"/>
                <a:gd name="connsiteX55" fmla="*/ 660178 w 5275533"/>
                <a:gd name="connsiteY55" fmla="*/ 1511573 h 2980757"/>
                <a:gd name="connsiteX56" fmla="*/ 578158 w 5275533"/>
                <a:gd name="connsiteY56" fmla="*/ 1387656 h 2980757"/>
                <a:gd name="connsiteX57" fmla="*/ 408230 w 5275533"/>
                <a:gd name="connsiteY57" fmla="*/ 1134497 h 2980757"/>
                <a:gd name="connsiteX58" fmla="*/ 242349 w 5275533"/>
                <a:gd name="connsiteY58" fmla="*/ 866860 h 2980757"/>
                <a:gd name="connsiteX59" fmla="*/ 167562 w 5275533"/>
                <a:gd name="connsiteY59" fmla="*/ 724994 h 2980757"/>
                <a:gd name="connsiteX60" fmla="*/ 104054 w 5275533"/>
                <a:gd name="connsiteY60" fmla="*/ 576525 h 2980757"/>
                <a:gd name="connsiteX61" fmla="*/ 55381 w 5275533"/>
                <a:gd name="connsiteY61" fmla="*/ 422499 h 2980757"/>
                <a:gd name="connsiteX62" fmla="*/ 37236 w 5275533"/>
                <a:gd name="connsiteY62" fmla="*/ 343980 h 2980757"/>
                <a:gd name="connsiteX63" fmla="*/ 29267 w 5275533"/>
                <a:gd name="connsiteY63" fmla="*/ 304604 h 2980757"/>
                <a:gd name="connsiteX64" fmla="*/ 22646 w 5275533"/>
                <a:gd name="connsiteY64" fmla="*/ 265113 h 2980757"/>
                <a:gd name="connsiteX65" fmla="*/ 3903 w 5275533"/>
                <a:gd name="connsiteY65" fmla="*/ 106787 h 2980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275533" h="2980757">
                  <a:moveTo>
                    <a:pt x="0" y="0"/>
                  </a:moveTo>
                  <a:lnTo>
                    <a:pt x="201166" y="0"/>
                  </a:lnTo>
                  <a:lnTo>
                    <a:pt x="206734" y="89286"/>
                  </a:lnTo>
                  <a:cubicBezTo>
                    <a:pt x="212220" y="135755"/>
                    <a:pt x="220465" y="181731"/>
                    <a:pt x="232051" y="226897"/>
                  </a:cubicBezTo>
                  <a:cubicBezTo>
                    <a:pt x="254855" y="317344"/>
                    <a:pt x="290287" y="403854"/>
                    <a:pt x="332707" y="487120"/>
                  </a:cubicBezTo>
                  <a:cubicBezTo>
                    <a:pt x="354163" y="528696"/>
                    <a:pt x="377948" y="569461"/>
                    <a:pt x="402959" y="609647"/>
                  </a:cubicBezTo>
                  <a:cubicBezTo>
                    <a:pt x="428337" y="649717"/>
                    <a:pt x="455433" y="689209"/>
                    <a:pt x="483631" y="728236"/>
                  </a:cubicBezTo>
                  <a:cubicBezTo>
                    <a:pt x="540764" y="806061"/>
                    <a:pt x="604271" y="881569"/>
                    <a:pt x="669986" y="957424"/>
                  </a:cubicBezTo>
                  <a:cubicBezTo>
                    <a:pt x="735701" y="1033395"/>
                    <a:pt x="804359" y="1109366"/>
                    <a:pt x="871667" y="1188348"/>
                  </a:cubicBezTo>
                  <a:cubicBezTo>
                    <a:pt x="905383" y="1227723"/>
                    <a:pt x="938731" y="1268025"/>
                    <a:pt x="971956" y="1308905"/>
                  </a:cubicBezTo>
                  <a:lnTo>
                    <a:pt x="1020139" y="1368084"/>
                  </a:lnTo>
                  <a:cubicBezTo>
                    <a:pt x="1035954" y="1386962"/>
                    <a:pt x="1051035" y="1406302"/>
                    <a:pt x="1067340" y="1424715"/>
                  </a:cubicBezTo>
                  <a:cubicBezTo>
                    <a:pt x="1194602" y="1574573"/>
                    <a:pt x="1332652" y="1712503"/>
                    <a:pt x="1472909" y="1843252"/>
                  </a:cubicBezTo>
                  <a:cubicBezTo>
                    <a:pt x="1543406" y="1908337"/>
                    <a:pt x="1615128" y="1971221"/>
                    <a:pt x="1688567" y="2031559"/>
                  </a:cubicBezTo>
                  <a:cubicBezTo>
                    <a:pt x="1762006" y="2091895"/>
                    <a:pt x="1836793" y="2150263"/>
                    <a:pt x="1914401" y="2205156"/>
                  </a:cubicBezTo>
                  <a:cubicBezTo>
                    <a:pt x="2069003" y="2315176"/>
                    <a:pt x="2235742" y="2413498"/>
                    <a:pt x="2418909" y="2479741"/>
                  </a:cubicBezTo>
                  <a:cubicBezTo>
                    <a:pt x="2510249" y="2512863"/>
                    <a:pt x="2604898" y="2538225"/>
                    <a:pt x="2701141" y="2557333"/>
                  </a:cubicBezTo>
                  <a:cubicBezTo>
                    <a:pt x="2725293" y="2561850"/>
                    <a:pt x="2749201" y="2567062"/>
                    <a:pt x="2773475" y="2570999"/>
                  </a:cubicBezTo>
                  <a:lnTo>
                    <a:pt x="2846424" y="2582465"/>
                  </a:lnTo>
                  <a:cubicBezTo>
                    <a:pt x="2895343" y="2588602"/>
                    <a:pt x="2944261" y="2595088"/>
                    <a:pt x="2993669" y="2598909"/>
                  </a:cubicBezTo>
                  <a:cubicBezTo>
                    <a:pt x="3018313" y="2601110"/>
                    <a:pt x="3042956" y="2603195"/>
                    <a:pt x="3067721" y="2604237"/>
                  </a:cubicBezTo>
                  <a:cubicBezTo>
                    <a:pt x="3092487" y="2605394"/>
                    <a:pt x="3117130" y="2607247"/>
                    <a:pt x="3142019" y="2607943"/>
                  </a:cubicBezTo>
                  <a:lnTo>
                    <a:pt x="3216561" y="2609564"/>
                  </a:lnTo>
                  <a:cubicBezTo>
                    <a:pt x="3241326" y="2610142"/>
                    <a:pt x="3266337" y="2609333"/>
                    <a:pt x="3291225" y="2609217"/>
                  </a:cubicBezTo>
                  <a:lnTo>
                    <a:pt x="3328619" y="2608869"/>
                  </a:lnTo>
                  <a:cubicBezTo>
                    <a:pt x="3340757" y="2608522"/>
                    <a:pt x="3352649" y="2607827"/>
                    <a:pt x="3364665" y="2607363"/>
                  </a:cubicBezTo>
                  <a:cubicBezTo>
                    <a:pt x="3376679" y="2606784"/>
                    <a:pt x="3388695" y="2606438"/>
                    <a:pt x="3400587" y="2605627"/>
                  </a:cubicBezTo>
                  <a:lnTo>
                    <a:pt x="3436387" y="2602847"/>
                  </a:lnTo>
                  <a:cubicBezTo>
                    <a:pt x="3484079" y="2599257"/>
                    <a:pt x="3531404" y="2593235"/>
                    <a:pt x="3578361" y="2586286"/>
                  </a:cubicBezTo>
                  <a:cubicBezTo>
                    <a:pt x="3766310" y="2556871"/>
                    <a:pt x="3947025" y="2499314"/>
                    <a:pt x="4119159" y="2418594"/>
                  </a:cubicBezTo>
                  <a:cubicBezTo>
                    <a:pt x="4291907" y="2338801"/>
                    <a:pt x="4456317" y="2236657"/>
                    <a:pt x="4618765" y="2124668"/>
                  </a:cubicBezTo>
                  <a:cubicBezTo>
                    <a:pt x="4659346" y="2096759"/>
                    <a:pt x="4699682" y="2067575"/>
                    <a:pt x="4739895" y="2038275"/>
                  </a:cubicBezTo>
                  <a:cubicBezTo>
                    <a:pt x="4780355" y="2008976"/>
                    <a:pt x="4820691" y="1979212"/>
                    <a:pt x="4861027" y="1948986"/>
                  </a:cubicBezTo>
                  <a:lnTo>
                    <a:pt x="5106354" y="1763690"/>
                  </a:lnTo>
                  <a:lnTo>
                    <a:pt x="5275533" y="1641017"/>
                  </a:lnTo>
                  <a:lnTo>
                    <a:pt x="5275533" y="2257481"/>
                  </a:lnTo>
                  <a:lnTo>
                    <a:pt x="5168881" y="2332084"/>
                  </a:lnTo>
                  <a:cubicBezTo>
                    <a:pt x="5125235" y="2362079"/>
                    <a:pt x="5081099" y="2391958"/>
                    <a:pt x="5036225" y="2421489"/>
                  </a:cubicBezTo>
                  <a:cubicBezTo>
                    <a:pt x="4991231" y="2450790"/>
                    <a:pt x="4945867" y="2479857"/>
                    <a:pt x="4899401" y="2508347"/>
                  </a:cubicBezTo>
                  <a:cubicBezTo>
                    <a:pt x="4806959" y="2565440"/>
                    <a:pt x="4711574" y="2620798"/>
                    <a:pt x="4612145" y="2671407"/>
                  </a:cubicBezTo>
                  <a:cubicBezTo>
                    <a:pt x="4512836" y="2722247"/>
                    <a:pt x="4410095" y="2769496"/>
                    <a:pt x="4303187" y="2810030"/>
                  </a:cubicBezTo>
                  <a:cubicBezTo>
                    <a:pt x="4090349" y="2892256"/>
                    <a:pt x="3861694" y="2947728"/>
                    <a:pt x="3630835" y="2969500"/>
                  </a:cubicBezTo>
                  <a:cubicBezTo>
                    <a:pt x="3573089" y="2974712"/>
                    <a:pt x="3515343" y="2978649"/>
                    <a:pt x="3457719" y="2979808"/>
                  </a:cubicBezTo>
                  <a:lnTo>
                    <a:pt x="3414441" y="2980733"/>
                  </a:lnTo>
                  <a:cubicBezTo>
                    <a:pt x="3400097" y="2980850"/>
                    <a:pt x="3385630" y="2980502"/>
                    <a:pt x="3371285" y="2980502"/>
                  </a:cubicBezTo>
                  <a:lnTo>
                    <a:pt x="3328252" y="2980039"/>
                  </a:lnTo>
                  <a:lnTo>
                    <a:pt x="3286445" y="2978534"/>
                  </a:lnTo>
                  <a:cubicBezTo>
                    <a:pt x="3175121" y="2975174"/>
                    <a:pt x="3063553" y="2966837"/>
                    <a:pt x="2952475" y="2953402"/>
                  </a:cubicBezTo>
                  <a:cubicBezTo>
                    <a:pt x="2841275" y="2940664"/>
                    <a:pt x="2730319" y="2922365"/>
                    <a:pt x="2620591" y="2898046"/>
                  </a:cubicBezTo>
                  <a:cubicBezTo>
                    <a:pt x="2510984" y="2873494"/>
                    <a:pt x="2402235" y="2844426"/>
                    <a:pt x="2294591" y="2811305"/>
                  </a:cubicBezTo>
                  <a:cubicBezTo>
                    <a:pt x="2079669" y="2744483"/>
                    <a:pt x="1867198" y="2661331"/>
                    <a:pt x="1670544" y="2550501"/>
                  </a:cubicBezTo>
                  <a:cubicBezTo>
                    <a:pt x="1473767" y="2439903"/>
                    <a:pt x="1298079" y="2299657"/>
                    <a:pt x="1144703" y="2144472"/>
                  </a:cubicBezTo>
                  <a:cubicBezTo>
                    <a:pt x="1067586" y="2066996"/>
                    <a:pt x="997458" y="1984539"/>
                    <a:pt x="931497" y="1900114"/>
                  </a:cubicBezTo>
                  <a:cubicBezTo>
                    <a:pt x="865906" y="1815342"/>
                    <a:pt x="803500" y="1729295"/>
                    <a:pt x="745265" y="1641395"/>
                  </a:cubicBezTo>
                  <a:cubicBezTo>
                    <a:pt x="730307" y="1619623"/>
                    <a:pt x="716207" y="1597503"/>
                    <a:pt x="701741" y="1575500"/>
                  </a:cubicBezTo>
                  <a:lnTo>
                    <a:pt x="660178" y="1511573"/>
                  </a:lnTo>
                  <a:cubicBezTo>
                    <a:pt x="633574" y="1470229"/>
                    <a:pt x="605989" y="1429232"/>
                    <a:pt x="578158" y="1387656"/>
                  </a:cubicBezTo>
                  <a:lnTo>
                    <a:pt x="408230" y="1134497"/>
                  </a:lnTo>
                  <a:cubicBezTo>
                    <a:pt x="351220" y="1048219"/>
                    <a:pt x="294945" y="959392"/>
                    <a:pt x="242349" y="866860"/>
                  </a:cubicBezTo>
                  <a:cubicBezTo>
                    <a:pt x="216112" y="820536"/>
                    <a:pt x="190734" y="773402"/>
                    <a:pt x="167562" y="724994"/>
                  </a:cubicBezTo>
                  <a:cubicBezTo>
                    <a:pt x="144513" y="676469"/>
                    <a:pt x="123057" y="627019"/>
                    <a:pt x="104054" y="576525"/>
                  </a:cubicBezTo>
                  <a:cubicBezTo>
                    <a:pt x="85418" y="525917"/>
                    <a:pt x="68867" y="474613"/>
                    <a:pt x="55381" y="422499"/>
                  </a:cubicBezTo>
                  <a:cubicBezTo>
                    <a:pt x="49006" y="396442"/>
                    <a:pt x="42508" y="370269"/>
                    <a:pt x="37236" y="343980"/>
                  </a:cubicBezTo>
                  <a:lnTo>
                    <a:pt x="29267" y="304604"/>
                  </a:lnTo>
                  <a:lnTo>
                    <a:pt x="22646" y="265113"/>
                  </a:lnTo>
                  <a:cubicBezTo>
                    <a:pt x="14003" y="212420"/>
                    <a:pt x="7872" y="159582"/>
                    <a:pt x="3903" y="106787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C10D7C81-A1BE-4720-A66D-AEF9A11A547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21214" y="-1"/>
              <a:ext cx="5270786" cy="2927775"/>
            </a:xfrm>
            <a:custGeom>
              <a:avLst/>
              <a:gdLst>
                <a:gd name="connsiteX0" fmla="*/ 0 w 5270786"/>
                <a:gd name="connsiteY0" fmla="*/ 0 h 2927775"/>
                <a:gd name="connsiteX1" fmla="*/ 613805 w 5270786"/>
                <a:gd name="connsiteY1" fmla="*/ 0 h 2927775"/>
                <a:gd name="connsiteX2" fmla="*/ 618487 w 5270786"/>
                <a:gd name="connsiteY2" fmla="*/ 85404 h 2927775"/>
                <a:gd name="connsiteX3" fmla="*/ 1054084 w 5270786"/>
                <a:gd name="connsiteY3" fmla="*/ 895200 h 2927775"/>
                <a:gd name="connsiteX4" fmla="*/ 1276976 w 5270786"/>
                <a:gd name="connsiteY4" fmla="*/ 1191325 h 2927775"/>
                <a:gd name="connsiteX5" fmla="*/ 3368450 w 5270786"/>
                <a:gd name="connsiteY5" fmla="*/ 2348843 h 2927775"/>
                <a:gd name="connsiteX6" fmla="*/ 4956151 w 5270786"/>
                <a:gd name="connsiteY6" fmla="*/ 1636730 h 2927775"/>
                <a:gd name="connsiteX7" fmla="*/ 5149372 w 5270786"/>
                <a:gd name="connsiteY7" fmla="*/ 1495325 h 2927775"/>
                <a:gd name="connsiteX8" fmla="*/ 5270786 w 5270786"/>
                <a:gd name="connsiteY8" fmla="*/ 1406110 h 2927775"/>
                <a:gd name="connsiteX9" fmla="*/ 5270786 w 5270786"/>
                <a:gd name="connsiteY9" fmla="*/ 2138641 h 2927775"/>
                <a:gd name="connsiteX10" fmla="*/ 5112925 w 5270786"/>
                <a:gd name="connsiteY10" fmla="*/ 2253730 h 2927775"/>
                <a:gd name="connsiteX11" fmla="*/ 3368327 w 5270786"/>
                <a:gd name="connsiteY11" fmla="*/ 2927775 h 2927775"/>
                <a:gd name="connsiteX12" fmla="*/ 769646 w 5270786"/>
                <a:gd name="connsiteY12" fmla="*/ 1516288 h 2927775"/>
                <a:gd name="connsiteX13" fmla="*/ 3149 w 5270786"/>
                <a:gd name="connsiteY13" fmla="*/ 85252 h 292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270786" h="2927775">
                  <a:moveTo>
                    <a:pt x="0" y="0"/>
                  </a:moveTo>
                  <a:lnTo>
                    <a:pt x="613805" y="0"/>
                  </a:lnTo>
                  <a:lnTo>
                    <a:pt x="618487" y="85404"/>
                  </a:lnTo>
                  <a:cubicBezTo>
                    <a:pt x="650052" y="360109"/>
                    <a:pt x="792650" y="556543"/>
                    <a:pt x="1054084" y="895200"/>
                  </a:cubicBezTo>
                  <a:cubicBezTo>
                    <a:pt x="1126174" y="988542"/>
                    <a:pt x="1200716" y="1085128"/>
                    <a:pt x="1276976" y="1191325"/>
                  </a:cubicBezTo>
                  <a:cubicBezTo>
                    <a:pt x="1859704" y="2002688"/>
                    <a:pt x="2485223" y="2348843"/>
                    <a:pt x="3368450" y="2348843"/>
                  </a:cubicBezTo>
                  <a:cubicBezTo>
                    <a:pt x="3948114" y="2348843"/>
                    <a:pt x="4373422" y="2066846"/>
                    <a:pt x="4956151" y="1636730"/>
                  </a:cubicBezTo>
                  <a:cubicBezTo>
                    <a:pt x="5021253" y="1588668"/>
                    <a:pt x="5086356" y="1541186"/>
                    <a:pt x="5149372" y="1495325"/>
                  </a:cubicBezTo>
                  <a:lnTo>
                    <a:pt x="5270786" y="1406110"/>
                  </a:lnTo>
                  <a:lnTo>
                    <a:pt x="5270786" y="2138641"/>
                  </a:lnTo>
                  <a:lnTo>
                    <a:pt x="5112925" y="2253730"/>
                  </a:lnTo>
                  <a:cubicBezTo>
                    <a:pt x="4598179" y="2621786"/>
                    <a:pt x="4074961" y="2927775"/>
                    <a:pt x="3368327" y="2927775"/>
                  </a:cubicBezTo>
                  <a:cubicBezTo>
                    <a:pt x="2170746" y="2927775"/>
                    <a:pt x="1393203" y="2384512"/>
                    <a:pt x="769646" y="1516288"/>
                  </a:cubicBezTo>
                  <a:cubicBezTo>
                    <a:pt x="418850" y="1027932"/>
                    <a:pt x="48120" y="683401"/>
                    <a:pt x="3149" y="8525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1BF18FEE-BE44-4F4A-AA4E-EC795CB0B90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21214" y="-1"/>
              <a:ext cx="5270786" cy="2927775"/>
            </a:xfrm>
            <a:custGeom>
              <a:avLst/>
              <a:gdLst>
                <a:gd name="connsiteX0" fmla="*/ 0 w 5270786"/>
                <a:gd name="connsiteY0" fmla="*/ 0 h 2927775"/>
                <a:gd name="connsiteX1" fmla="*/ 736294 w 5270786"/>
                <a:gd name="connsiteY1" fmla="*/ 0 h 2927775"/>
                <a:gd name="connsiteX2" fmla="*/ 740298 w 5270786"/>
                <a:gd name="connsiteY2" fmla="*/ 72745 h 2927775"/>
                <a:gd name="connsiteX3" fmla="*/ 1153024 w 5270786"/>
                <a:gd name="connsiteY3" fmla="*/ 826989 h 2927775"/>
                <a:gd name="connsiteX4" fmla="*/ 1378368 w 5270786"/>
                <a:gd name="connsiteY4" fmla="*/ 1126356 h 2927775"/>
                <a:gd name="connsiteX5" fmla="*/ 2238056 w 5270786"/>
                <a:gd name="connsiteY5" fmla="*/ 1955322 h 2927775"/>
                <a:gd name="connsiteX6" fmla="*/ 3368327 w 5270786"/>
                <a:gd name="connsiteY6" fmla="*/ 2233033 h 2927775"/>
                <a:gd name="connsiteX7" fmla="*/ 4095360 w 5270786"/>
                <a:gd name="connsiteY7" fmla="*/ 2056192 h 2927775"/>
                <a:gd name="connsiteX8" fmla="*/ 4880506 w 5270786"/>
                <a:gd name="connsiteY8" fmla="*/ 1545587 h 2927775"/>
                <a:gd name="connsiteX9" fmla="*/ 5074340 w 5270786"/>
                <a:gd name="connsiteY9" fmla="*/ 1403721 h 2927775"/>
                <a:gd name="connsiteX10" fmla="*/ 5270786 w 5270786"/>
                <a:gd name="connsiteY10" fmla="*/ 1259367 h 2927775"/>
                <a:gd name="connsiteX11" fmla="*/ 5270786 w 5270786"/>
                <a:gd name="connsiteY11" fmla="*/ 2138641 h 2927775"/>
                <a:gd name="connsiteX12" fmla="*/ 5112925 w 5270786"/>
                <a:gd name="connsiteY12" fmla="*/ 2253730 h 2927775"/>
                <a:gd name="connsiteX13" fmla="*/ 3368327 w 5270786"/>
                <a:gd name="connsiteY13" fmla="*/ 2927775 h 2927775"/>
                <a:gd name="connsiteX14" fmla="*/ 769646 w 5270786"/>
                <a:gd name="connsiteY14" fmla="*/ 1516288 h 2927775"/>
                <a:gd name="connsiteX15" fmla="*/ 3149 w 5270786"/>
                <a:gd name="connsiteY15" fmla="*/ 85252 h 292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70786" h="2927775">
                  <a:moveTo>
                    <a:pt x="0" y="0"/>
                  </a:moveTo>
                  <a:lnTo>
                    <a:pt x="736294" y="0"/>
                  </a:lnTo>
                  <a:lnTo>
                    <a:pt x="740298" y="72745"/>
                  </a:lnTo>
                  <a:cubicBezTo>
                    <a:pt x="768839" y="319371"/>
                    <a:pt x="898885" y="497858"/>
                    <a:pt x="1153024" y="826989"/>
                  </a:cubicBezTo>
                  <a:cubicBezTo>
                    <a:pt x="1225727" y="921142"/>
                    <a:pt x="1300882" y="1018537"/>
                    <a:pt x="1378368" y="1126356"/>
                  </a:cubicBezTo>
                  <a:cubicBezTo>
                    <a:pt x="1652384" y="1507833"/>
                    <a:pt x="1933512" y="1779060"/>
                    <a:pt x="2238056" y="1955322"/>
                  </a:cubicBezTo>
                  <a:cubicBezTo>
                    <a:pt x="2560868" y="2142238"/>
                    <a:pt x="2930637" y="2233033"/>
                    <a:pt x="3368327" y="2233033"/>
                  </a:cubicBezTo>
                  <a:cubicBezTo>
                    <a:pt x="3616720" y="2233033"/>
                    <a:pt x="3847703" y="2176866"/>
                    <a:pt x="4095360" y="2056192"/>
                  </a:cubicBezTo>
                  <a:cubicBezTo>
                    <a:pt x="4349636" y="1932276"/>
                    <a:pt x="4601340" y="1751613"/>
                    <a:pt x="4880506" y="1545587"/>
                  </a:cubicBezTo>
                  <a:cubicBezTo>
                    <a:pt x="4945974" y="1497295"/>
                    <a:pt x="5011199" y="1449697"/>
                    <a:pt x="5074340" y="1403721"/>
                  </a:cubicBezTo>
                  <a:lnTo>
                    <a:pt x="5270786" y="1259367"/>
                  </a:lnTo>
                  <a:lnTo>
                    <a:pt x="5270786" y="2138641"/>
                  </a:lnTo>
                  <a:lnTo>
                    <a:pt x="5112925" y="2253730"/>
                  </a:lnTo>
                  <a:cubicBezTo>
                    <a:pt x="4598179" y="2621786"/>
                    <a:pt x="4074961" y="2927775"/>
                    <a:pt x="3368327" y="2927775"/>
                  </a:cubicBezTo>
                  <a:cubicBezTo>
                    <a:pt x="2170746" y="2927775"/>
                    <a:pt x="1393203" y="2384512"/>
                    <a:pt x="769646" y="1516288"/>
                  </a:cubicBezTo>
                  <a:cubicBezTo>
                    <a:pt x="418850" y="1027932"/>
                    <a:pt x="48120" y="683401"/>
                    <a:pt x="3149" y="8525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6B7259D-F2AD-42FE-B984-6D1D74321C5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6200000">
            <a:off x="-456264" y="3658536"/>
            <a:ext cx="3655725" cy="2743201"/>
            <a:chOff x="-305" y="-1"/>
            <a:chExt cx="3832880" cy="2876136"/>
          </a:xfrm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9E5C38C6-2516-45D1-ADFC-3F59F8E34AB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3815424" cy="2653659"/>
            </a:xfrm>
            <a:custGeom>
              <a:avLst/>
              <a:gdLst>
                <a:gd name="connsiteX0" fmla="*/ 3203055 w 3815424"/>
                <a:gd name="connsiteY0" fmla="*/ 0 h 2653659"/>
                <a:gd name="connsiteX1" fmla="*/ 3815424 w 3815424"/>
                <a:gd name="connsiteY1" fmla="*/ 0 h 2653659"/>
                <a:gd name="connsiteX2" fmla="*/ 3801025 w 3815424"/>
                <a:gd name="connsiteY2" fmla="*/ 214243 h 2653659"/>
                <a:gd name="connsiteX3" fmla="*/ 587142 w 3815424"/>
                <a:gd name="connsiteY3" fmla="*/ 2653659 h 2653659"/>
                <a:gd name="connsiteX4" fmla="*/ 53389 w 3815424"/>
                <a:gd name="connsiteY4" fmla="*/ 2605041 h 2653659"/>
                <a:gd name="connsiteX5" fmla="*/ 0 w 3815424"/>
                <a:gd name="connsiteY5" fmla="*/ 2593136 h 2653659"/>
                <a:gd name="connsiteX6" fmla="*/ 0 w 3815424"/>
                <a:gd name="connsiteY6" fmla="*/ 1994836 h 2653659"/>
                <a:gd name="connsiteX7" fmla="*/ 159710 w 3815424"/>
                <a:gd name="connsiteY7" fmla="*/ 2035054 h 2653659"/>
                <a:gd name="connsiteX8" fmla="*/ 587142 w 3815424"/>
                <a:gd name="connsiteY8" fmla="*/ 2075152 h 2653659"/>
                <a:gd name="connsiteX9" fmla="*/ 1549283 w 3815424"/>
                <a:gd name="connsiteY9" fmla="*/ 1900153 h 2653659"/>
                <a:gd name="connsiteX10" fmla="*/ 2406698 w 3815424"/>
                <a:gd name="connsiteY10" fmla="*/ 1418450 h 2653659"/>
                <a:gd name="connsiteX11" fmla="*/ 2996069 w 3815424"/>
                <a:gd name="connsiteY11" fmla="*/ 728678 h 2653659"/>
                <a:gd name="connsiteX12" fmla="*/ 3193967 w 3815424"/>
                <a:gd name="connsiteY12" fmla="*/ 137719 h 2653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5424" h="2653659">
                  <a:moveTo>
                    <a:pt x="3203055" y="0"/>
                  </a:moveTo>
                  <a:lnTo>
                    <a:pt x="3815424" y="0"/>
                  </a:lnTo>
                  <a:lnTo>
                    <a:pt x="3801025" y="214243"/>
                  </a:lnTo>
                  <a:cubicBezTo>
                    <a:pt x="3616317" y="1584467"/>
                    <a:pt x="2091637" y="2653659"/>
                    <a:pt x="587142" y="2653659"/>
                  </a:cubicBezTo>
                  <a:cubicBezTo>
                    <a:pt x="400192" y="2653659"/>
                    <a:pt x="222112" y="2636953"/>
                    <a:pt x="53389" y="2605041"/>
                  </a:cubicBezTo>
                  <a:lnTo>
                    <a:pt x="0" y="2593136"/>
                  </a:lnTo>
                  <a:lnTo>
                    <a:pt x="0" y="1994836"/>
                  </a:lnTo>
                  <a:lnTo>
                    <a:pt x="159710" y="2035054"/>
                  </a:lnTo>
                  <a:cubicBezTo>
                    <a:pt x="295467" y="2061726"/>
                    <a:pt x="438268" y="2075152"/>
                    <a:pt x="587142" y="2075152"/>
                  </a:cubicBezTo>
                  <a:cubicBezTo>
                    <a:pt x="901731" y="2075152"/>
                    <a:pt x="1234490" y="2014697"/>
                    <a:pt x="1549283" y="1900153"/>
                  </a:cubicBezTo>
                  <a:cubicBezTo>
                    <a:pt x="1860709" y="1786959"/>
                    <a:pt x="2157231" y="1620350"/>
                    <a:pt x="2406698" y="1418450"/>
                  </a:cubicBezTo>
                  <a:cubicBezTo>
                    <a:pt x="2655859" y="1216840"/>
                    <a:pt x="2859596" y="978302"/>
                    <a:pt x="2996069" y="728678"/>
                  </a:cubicBezTo>
                  <a:cubicBezTo>
                    <a:pt x="3101178" y="536396"/>
                    <a:pt x="3167417" y="338366"/>
                    <a:pt x="3193967" y="13771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6C274C95-E7A7-401D-A8F5-FFF5EB9291C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-1"/>
              <a:ext cx="3815424" cy="2653660"/>
            </a:xfrm>
            <a:custGeom>
              <a:avLst/>
              <a:gdLst>
                <a:gd name="connsiteX0" fmla="*/ 3305038 w 3815424"/>
                <a:gd name="connsiteY0" fmla="*/ 0 h 2653660"/>
                <a:gd name="connsiteX1" fmla="*/ 3815424 w 3815424"/>
                <a:gd name="connsiteY1" fmla="*/ 0 h 2653660"/>
                <a:gd name="connsiteX2" fmla="*/ 3801025 w 3815424"/>
                <a:gd name="connsiteY2" fmla="*/ 214244 h 2653660"/>
                <a:gd name="connsiteX3" fmla="*/ 587142 w 3815424"/>
                <a:gd name="connsiteY3" fmla="*/ 2653660 h 2653660"/>
                <a:gd name="connsiteX4" fmla="*/ 53389 w 3815424"/>
                <a:gd name="connsiteY4" fmla="*/ 2605042 h 2653660"/>
                <a:gd name="connsiteX5" fmla="*/ 0 w 3815424"/>
                <a:gd name="connsiteY5" fmla="*/ 2593137 h 2653660"/>
                <a:gd name="connsiteX6" fmla="*/ 0 w 3815424"/>
                <a:gd name="connsiteY6" fmla="*/ 2094444 h 2653660"/>
                <a:gd name="connsiteX7" fmla="*/ 137675 w 3815424"/>
                <a:gd name="connsiteY7" fmla="*/ 2129195 h 2653660"/>
                <a:gd name="connsiteX8" fmla="*/ 587142 w 3815424"/>
                <a:gd name="connsiteY8" fmla="*/ 2171571 h 2653660"/>
                <a:gd name="connsiteX9" fmla="*/ 1585826 w 3815424"/>
                <a:gd name="connsiteY9" fmla="*/ 1990112 h 2653660"/>
                <a:gd name="connsiteX10" fmla="*/ 2473046 w 3815424"/>
                <a:gd name="connsiteY10" fmla="*/ 1491633 h 2653660"/>
                <a:gd name="connsiteX11" fmla="*/ 3086710 w 3815424"/>
                <a:gd name="connsiteY11" fmla="*/ 772838 h 2653660"/>
                <a:gd name="connsiteX12" fmla="*/ 3295217 w 3815424"/>
                <a:gd name="connsiteY12" fmla="*/ 149229 h 2653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5424" h="2653660">
                  <a:moveTo>
                    <a:pt x="3305038" y="0"/>
                  </a:moveTo>
                  <a:lnTo>
                    <a:pt x="3815424" y="0"/>
                  </a:lnTo>
                  <a:lnTo>
                    <a:pt x="3801025" y="214244"/>
                  </a:lnTo>
                  <a:cubicBezTo>
                    <a:pt x="3616317" y="1584467"/>
                    <a:pt x="2091637" y="2653660"/>
                    <a:pt x="587142" y="2653660"/>
                  </a:cubicBezTo>
                  <a:cubicBezTo>
                    <a:pt x="400192" y="2653660"/>
                    <a:pt x="222112" y="2636954"/>
                    <a:pt x="53389" y="2605042"/>
                  </a:cubicBezTo>
                  <a:lnTo>
                    <a:pt x="0" y="2593137"/>
                  </a:lnTo>
                  <a:lnTo>
                    <a:pt x="0" y="2094444"/>
                  </a:lnTo>
                  <a:lnTo>
                    <a:pt x="137675" y="2129195"/>
                  </a:lnTo>
                  <a:cubicBezTo>
                    <a:pt x="280616" y="2157374"/>
                    <a:pt x="430766" y="2171571"/>
                    <a:pt x="587142" y="2171571"/>
                  </a:cubicBezTo>
                  <a:cubicBezTo>
                    <a:pt x="918879" y="2171571"/>
                    <a:pt x="1254904" y="2110634"/>
                    <a:pt x="1585826" y="1990112"/>
                  </a:cubicBezTo>
                  <a:cubicBezTo>
                    <a:pt x="1908071" y="1873061"/>
                    <a:pt x="2214800" y="1700666"/>
                    <a:pt x="2473046" y="1491633"/>
                  </a:cubicBezTo>
                  <a:cubicBezTo>
                    <a:pt x="2735782" y="1279031"/>
                    <a:pt x="2942276" y="1037118"/>
                    <a:pt x="3086710" y="772838"/>
                  </a:cubicBezTo>
                  <a:cubicBezTo>
                    <a:pt x="3197408" y="570216"/>
                    <a:pt x="3267226" y="361248"/>
                    <a:pt x="3295217" y="14922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61D598C3-55D0-44FB-8766-A89B34B3177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1"/>
              <a:ext cx="3815986" cy="2675935"/>
            </a:xfrm>
            <a:custGeom>
              <a:avLst/>
              <a:gdLst>
                <a:gd name="connsiteX0" fmla="*/ 3648768 w 3815986"/>
                <a:gd name="connsiteY0" fmla="*/ 0 h 2675935"/>
                <a:gd name="connsiteX1" fmla="*/ 3815986 w 3815986"/>
                <a:gd name="connsiteY1" fmla="*/ 0 h 2675935"/>
                <a:gd name="connsiteX2" fmla="*/ 3804695 w 3815986"/>
                <a:gd name="connsiteY2" fmla="*/ 200084 h 2675935"/>
                <a:gd name="connsiteX3" fmla="*/ 3762590 w 3815986"/>
                <a:gd name="connsiteY3" fmla="*/ 455543 h 2675935"/>
                <a:gd name="connsiteX4" fmla="*/ 3592332 w 3815986"/>
                <a:gd name="connsiteY4" fmla="*/ 947274 h 2675935"/>
                <a:gd name="connsiteX5" fmla="*/ 2953967 w 3815986"/>
                <a:gd name="connsiteY5" fmla="*/ 1782349 h 2675935"/>
                <a:gd name="connsiteX6" fmla="*/ 2530669 w 3815986"/>
                <a:gd name="connsiteY6" fmla="*/ 2109494 h 2675935"/>
                <a:gd name="connsiteX7" fmla="*/ 2057561 w 3815986"/>
                <a:gd name="connsiteY7" fmla="*/ 2369245 h 2675935"/>
                <a:gd name="connsiteX8" fmla="*/ 1007330 w 3815986"/>
                <a:gd name="connsiteY8" fmla="*/ 2655701 h 2675935"/>
                <a:gd name="connsiteX9" fmla="*/ 732765 w 3815986"/>
                <a:gd name="connsiteY9" fmla="*/ 2674696 h 2675935"/>
                <a:gd name="connsiteX10" fmla="*/ 457666 w 3815986"/>
                <a:gd name="connsiteY10" fmla="*/ 2670839 h 2675935"/>
                <a:gd name="connsiteX11" fmla="*/ 183574 w 3815986"/>
                <a:gd name="connsiteY11" fmla="*/ 2643312 h 2675935"/>
                <a:gd name="connsiteX12" fmla="*/ 0 w 3815986"/>
                <a:gd name="connsiteY12" fmla="*/ 2607798 h 2675935"/>
                <a:gd name="connsiteX13" fmla="*/ 0 w 3815986"/>
                <a:gd name="connsiteY13" fmla="*/ 2356652 h 2675935"/>
                <a:gd name="connsiteX14" fmla="*/ 222195 w 3815986"/>
                <a:gd name="connsiteY14" fmla="*/ 2396940 h 2675935"/>
                <a:gd name="connsiteX15" fmla="*/ 472364 w 3815986"/>
                <a:gd name="connsiteY15" fmla="*/ 2419092 h 2675935"/>
                <a:gd name="connsiteX16" fmla="*/ 974972 w 3815986"/>
                <a:gd name="connsiteY16" fmla="*/ 2402122 h 2675935"/>
                <a:gd name="connsiteX17" fmla="*/ 1468292 w 3815986"/>
                <a:gd name="connsiteY17" fmla="*/ 2304162 h 2675935"/>
                <a:gd name="connsiteX18" fmla="*/ 1940176 w 3815986"/>
                <a:gd name="connsiteY18" fmla="*/ 2133695 h 2675935"/>
                <a:gd name="connsiteX19" fmla="*/ 2783403 w 3815986"/>
                <a:gd name="connsiteY19" fmla="*/ 1609954 h 2675935"/>
                <a:gd name="connsiteX20" fmla="*/ 3128104 w 3815986"/>
                <a:gd name="connsiteY20" fmla="*/ 1260439 h 2675935"/>
                <a:gd name="connsiteX21" fmla="*/ 3400639 w 3815986"/>
                <a:gd name="connsiteY21" fmla="*/ 859052 h 2675935"/>
                <a:gd name="connsiteX22" fmla="*/ 3585595 w 3815986"/>
                <a:gd name="connsiteY22" fmla="*/ 415336 h 2675935"/>
                <a:gd name="connsiteX23" fmla="*/ 3635918 w 3815986"/>
                <a:gd name="connsiteY23" fmla="*/ 181137 h 2675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815986" h="2675935">
                  <a:moveTo>
                    <a:pt x="3648768" y="0"/>
                  </a:moveTo>
                  <a:lnTo>
                    <a:pt x="3815986" y="0"/>
                  </a:lnTo>
                  <a:lnTo>
                    <a:pt x="3804695" y="200084"/>
                  </a:lnTo>
                  <a:cubicBezTo>
                    <a:pt x="3795228" y="285751"/>
                    <a:pt x="3781167" y="371032"/>
                    <a:pt x="3762590" y="455543"/>
                  </a:cubicBezTo>
                  <a:cubicBezTo>
                    <a:pt x="3725537" y="624467"/>
                    <a:pt x="3668784" y="790112"/>
                    <a:pt x="3592332" y="947274"/>
                  </a:cubicBezTo>
                  <a:cubicBezTo>
                    <a:pt x="3438712" y="1261596"/>
                    <a:pt x="3216091" y="1542847"/>
                    <a:pt x="2953967" y="1782349"/>
                  </a:cubicBezTo>
                  <a:cubicBezTo>
                    <a:pt x="2822599" y="1902099"/>
                    <a:pt x="2680615" y="2011341"/>
                    <a:pt x="2530669" y="2109494"/>
                  </a:cubicBezTo>
                  <a:cubicBezTo>
                    <a:pt x="2380520" y="2207551"/>
                    <a:pt x="2222510" y="2294906"/>
                    <a:pt x="2057561" y="2369245"/>
                  </a:cubicBezTo>
                  <a:cubicBezTo>
                    <a:pt x="1727252" y="2516859"/>
                    <a:pt x="1371629" y="2614434"/>
                    <a:pt x="1007330" y="2655701"/>
                  </a:cubicBezTo>
                  <a:cubicBezTo>
                    <a:pt x="916281" y="2665873"/>
                    <a:pt x="824568" y="2672188"/>
                    <a:pt x="732765" y="2674696"/>
                  </a:cubicBezTo>
                  <a:cubicBezTo>
                    <a:pt x="640963" y="2677203"/>
                    <a:pt x="549072" y="2675901"/>
                    <a:pt x="457666" y="2670839"/>
                  </a:cubicBezTo>
                  <a:cubicBezTo>
                    <a:pt x="366106" y="2665584"/>
                    <a:pt x="274572" y="2656521"/>
                    <a:pt x="183574" y="2643312"/>
                  </a:cubicBezTo>
                  <a:lnTo>
                    <a:pt x="0" y="2607798"/>
                  </a:lnTo>
                  <a:lnTo>
                    <a:pt x="0" y="2356652"/>
                  </a:lnTo>
                  <a:lnTo>
                    <a:pt x="222195" y="2396940"/>
                  </a:lnTo>
                  <a:cubicBezTo>
                    <a:pt x="304990" y="2407980"/>
                    <a:pt x="388511" y="2415283"/>
                    <a:pt x="472364" y="2419092"/>
                  </a:cubicBezTo>
                  <a:cubicBezTo>
                    <a:pt x="640376" y="2427095"/>
                    <a:pt x="808184" y="2421791"/>
                    <a:pt x="974972" y="2402122"/>
                  </a:cubicBezTo>
                  <a:cubicBezTo>
                    <a:pt x="1141658" y="2382358"/>
                    <a:pt x="1306812" y="2349286"/>
                    <a:pt x="1468292" y="2304162"/>
                  </a:cubicBezTo>
                  <a:cubicBezTo>
                    <a:pt x="1629874" y="2259231"/>
                    <a:pt x="1787475" y="2201091"/>
                    <a:pt x="1940176" y="2133695"/>
                  </a:cubicBezTo>
                  <a:cubicBezTo>
                    <a:pt x="2246498" y="2000349"/>
                    <a:pt x="2532507" y="1823520"/>
                    <a:pt x="2783403" y="1609954"/>
                  </a:cubicBezTo>
                  <a:cubicBezTo>
                    <a:pt x="2908442" y="1502833"/>
                    <a:pt x="3024295" y="1385975"/>
                    <a:pt x="3128104" y="1260439"/>
                  </a:cubicBezTo>
                  <a:cubicBezTo>
                    <a:pt x="3232116" y="1135096"/>
                    <a:pt x="3323881" y="1000689"/>
                    <a:pt x="3400639" y="859052"/>
                  </a:cubicBezTo>
                  <a:cubicBezTo>
                    <a:pt x="3477399" y="717510"/>
                    <a:pt x="3541296" y="569316"/>
                    <a:pt x="3585595" y="415336"/>
                  </a:cubicBezTo>
                  <a:cubicBezTo>
                    <a:pt x="3607796" y="338540"/>
                    <a:pt x="3624638" y="260224"/>
                    <a:pt x="3635918" y="181137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39EBC5C7-E54F-42F3-93F0-75AAC99FF9D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-1"/>
              <a:ext cx="3832270" cy="2876136"/>
            </a:xfrm>
            <a:custGeom>
              <a:avLst/>
              <a:gdLst>
                <a:gd name="connsiteX0" fmla="*/ 3800718 w 3832270"/>
                <a:gd name="connsiteY0" fmla="*/ 0 h 2876136"/>
                <a:gd name="connsiteX1" fmla="*/ 3832270 w 3832270"/>
                <a:gd name="connsiteY1" fmla="*/ 0 h 2876136"/>
                <a:gd name="connsiteX2" fmla="*/ 3824562 w 3832270"/>
                <a:gd name="connsiteY2" fmla="*/ 143769 h 2876136"/>
                <a:gd name="connsiteX3" fmla="*/ 3628155 w 3832270"/>
                <a:gd name="connsiteY3" fmla="*/ 922055 h 2876136"/>
                <a:gd name="connsiteX4" fmla="*/ 3514853 w 3832270"/>
                <a:gd name="connsiteY4" fmla="*/ 1169078 h 2876136"/>
                <a:gd name="connsiteX5" fmla="*/ 3379198 w 3832270"/>
                <a:gd name="connsiteY5" fmla="*/ 1407037 h 2876136"/>
                <a:gd name="connsiteX6" fmla="*/ 3043787 w 3832270"/>
                <a:gd name="connsiteY6" fmla="*/ 1848342 h 2876136"/>
                <a:gd name="connsiteX7" fmla="*/ 2845661 w 3832270"/>
                <a:gd name="connsiteY7" fmla="*/ 2047444 h 2876136"/>
                <a:gd name="connsiteX8" fmla="*/ 2793197 w 3832270"/>
                <a:gd name="connsiteY8" fmla="*/ 2094689 h 2876136"/>
                <a:gd name="connsiteX9" fmla="*/ 2739710 w 3832270"/>
                <a:gd name="connsiteY9" fmla="*/ 2140969 h 2876136"/>
                <a:gd name="connsiteX10" fmla="*/ 2629166 w 3832270"/>
                <a:gd name="connsiteY10" fmla="*/ 2229867 h 2876136"/>
                <a:gd name="connsiteX11" fmla="*/ 2145952 w 3832270"/>
                <a:gd name="connsiteY11" fmla="*/ 2535994 h 2876136"/>
                <a:gd name="connsiteX12" fmla="*/ 1034987 w 3832270"/>
                <a:gd name="connsiteY12" fmla="*/ 2863910 h 2876136"/>
                <a:gd name="connsiteX13" fmla="*/ 741909 w 3832270"/>
                <a:gd name="connsiteY13" fmla="*/ 2875939 h 2876136"/>
                <a:gd name="connsiteX14" fmla="*/ 450208 w 3832270"/>
                <a:gd name="connsiteY14" fmla="*/ 2857451 h 2876136"/>
                <a:gd name="connsiteX15" fmla="*/ 22215 w 3832270"/>
                <a:gd name="connsiteY15" fmla="*/ 2775923 h 2876136"/>
                <a:gd name="connsiteX16" fmla="*/ 0 w 3832270"/>
                <a:gd name="connsiteY16" fmla="*/ 2769256 h 2876136"/>
                <a:gd name="connsiteX17" fmla="*/ 0 w 3832270"/>
                <a:gd name="connsiteY17" fmla="*/ 2590612 h 2876136"/>
                <a:gd name="connsiteX18" fmla="*/ 199046 w 3832270"/>
                <a:gd name="connsiteY18" fmla="*/ 2627410 h 2876136"/>
                <a:gd name="connsiteX19" fmla="*/ 468174 w 3832270"/>
                <a:gd name="connsiteY19" fmla="*/ 2649670 h 2876136"/>
                <a:gd name="connsiteX20" fmla="*/ 1003650 w 3832270"/>
                <a:gd name="connsiteY20" fmla="*/ 2622480 h 2876136"/>
                <a:gd name="connsiteX21" fmla="*/ 1266489 w 3832270"/>
                <a:gd name="connsiteY21" fmla="*/ 2573982 h 2876136"/>
                <a:gd name="connsiteX22" fmla="*/ 1524223 w 3832270"/>
                <a:gd name="connsiteY22" fmla="*/ 2504657 h 2876136"/>
                <a:gd name="connsiteX23" fmla="*/ 1775731 w 3832270"/>
                <a:gd name="connsiteY23" fmla="*/ 2416243 h 2876136"/>
                <a:gd name="connsiteX24" fmla="*/ 2019789 w 3832270"/>
                <a:gd name="connsiteY24" fmla="*/ 2309412 h 2876136"/>
                <a:gd name="connsiteX25" fmla="*/ 2482486 w 3832270"/>
                <a:gd name="connsiteY25" fmla="*/ 2046962 h 2876136"/>
                <a:gd name="connsiteX26" fmla="*/ 2591908 w 3832270"/>
                <a:gd name="connsiteY26" fmla="*/ 1971371 h 2876136"/>
                <a:gd name="connsiteX27" fmla="*/ 2645702 w 3832270"/>
                <a:gd name="connsiteY27" fmla="*/ 1932321 h 2876136"/>
                <a:gd name="connsiteX28" fmla="*/ 2698779 w 3832270"/>
                <a:gd name="connsiteY28" fmla="*/ 1892309 h 2876136"/>
                <a:gd name="connsiteX29" fmla="*/ 2903537 w 3832270"/>
                <a:gd name="connsiteY29" fmla="*/ 1722516 h 2876136"/>
                <a:gd name="connsiteX30" fmla="*/ 3269061 w 3832270"/>
                <a:gd name="connsiteY30" fmla="*/ 1337327 h 2876136"/>
                <a:gd name="connsiteX31" fmla="*/ 3424928 w 3832270"/>
                <a:gd name="connsiteY31" fmla="*/ 1122508 h 2876136"/>
                <a:gd name="connsiteX32" fmla="*/ 3557622 w 3832270"/>
                <a:gd name="connsiteY32" fmla="*/ 893226 h 2876136"/>
                <a:gd name="connsiteX33" fmla="*/ 3587019 w 3832270"/>
                <a:gd name="connsiteY33" fmla="*/ 833929 h 2876136"/>
                <a:gd name="connsiteX34" fmla="*/ 3601310 w 3832270"/>
                <a:gd name="connsiteY34" fmla="*/ 804040 h 2876136"/>
                <a:gd name="connsiteX35" fmla="*/ 3614885 w 3832270"/>
                <a:gd name="connsiteY35" fmla="*/ 773861 h 2876136"/>
                <a:gd name="connsiteX36" fmla="*/ 3640812 w 3832270"/>
                <a:gd name="connsiteY36" fmla="*/ 713022 h 2876136"/>
                <a:gd name="connsiteX37" fmla="*/ 3665105 w 3832270"/>
                <a:gd name="connsiteY37" fmla="*/ 651506 h 2876136"/>
                <a:gd name="connsiteX38" fmla="*/ 3744110 w 3832270"/>
                <a:gd name="connsiteY38" fmla="*/ 399567 h 2876136"/>
                <a:gd name="connsiteX39" fmla="*/ 3792123 w 3832270"/>
                <a:gd name="connsiteY39" fmla="*/ 140444 h 2876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832270" h="2876136">
                  <a:moveTo>
                    <a:pt x="3800718" y="0"/>
                  </a:moveTo>
                  <a:lnTo>
                    <a:pt x="3832270" y="0"/>
                  </a:lnTo>
                  <a:lnTo>
                    <a:pt x="3824562" y="143769"/>
                  </a:lnTo>
                  <a:cubicBezTo>
                    <a:pt x="3797131" y="409191"/>
                    <a:pt x="3730585" y="671345"/>
                    <a:pt x="3628155" y="922055"/>
                  </a:cubicBezTo>
                  <a:cubicBezTo>
                    <a:pt x="3593858" y="1005553"/>
                    <a:pt x="3556704" y="1088280"/>
                    <a:pt x="3514853" y="1169078"/>
                  </a:cubicBezTo>
                  <a:cubicBezTo>
                    <a:pt x="3473616" y="1250166"/>
                    <a:pt x="3428194" y="1329517"/>
                    <a:pt x="3379198" y="1407037"/>
                  </a:cubicBezTo>
                  <a:cubicBezTo>
                    <a:pt x="3281106" y="1561980"/>
                    <a:pt x="3169132" y="1710174"/>
                    <a:pt x="3043787" y="1848342"/>
                  </a:cubicBezTo>
                  <a:cubicBezTo>
                    <a:pt x="2980806" y="1917184"/>
                    <a:pt x="2915071" y="1984001"/>
                    <a:pt x="2845661" y="2047444"/>
                  </a:cubicBezTo>
                  <a:cubicBezTo>
                    <a:pt x="2828411" y="2063450"/>
                    <a:pt x="2811060" y="2079263"/>
                    <a:pt x="2793197" y="2094689"/>
                  </a:cubicBezTo>
                  <a:cubicBezTo>
                    <a:pt x="2775436" y="2110213"/>
                    <a:pt x="2757982" y="2126025"/>
                    <a:pt x="2739710" y="2140969"/>
                  </a:cubicBezTo>
                  <a:cubicBezTo>
                    <a:pt x="2703576" y="2171341"/>
                    <a:pt x="2666524" y="2200749"/>
                    <a:pt x="2629166" y="2229867"/>
                  </a:cubicBezTo>
                  <a:cubicBezTo>
                    <a:pt x="2479015" y="2345569"/>
                    <a:pt x="2316821" y="2448061"/>
                    <a:pt x="2145952" y="2535994"/>
                  </a:cubicBezTo>
                  <a:cubicBezTo>
                    <a:pt x="1804312" y="2711957"/>
                    <a:pt x="1424600" y="2826982"/>
                    <a:pt x="1034987" y="2863910"/>
                  </a:cubicBezTo>
                  <a:cubicBezTo>
                    <a:pt x="937762" y="2873167"/>
                    <a:pt x="839720" y="2877096"/>
                    <a:pt x="741909" y="2875939"/>
                  </a:cubicBezTo>
                  <a:cubicBezTo>
                    <a:pt x="644097" y="2874782"/>
                    <a:pt x="546515" y="2868539"/>
                    <a:pt x="450208" y="2857451"/>
                  </a:cubicBezTo>
                  <a:cubicBezTo>
                    <a:pt x="305520" y="2840674"/>
                    <a:pt x="162095" y="2813810"/>
                    <a:pt x="22215" y="2775923"/>
                  </a:cubicBezTo>
                  <a:lnTo>
                    <a:pt x="0" y="2769256"/>
                  </a:lnTo>
                  <a:lnTo>
                    <a:pt x="0" y="2590612"/>
                  </a:lnTo>
                  <a:lnTo>
                    <a:pt x="199046" y="2627410"/>
                  </a:lnTo>
                  <a:cubicBezTo>
                    <a:pt x="288321" y="2639209"/>
                    <a:pt x="378197" y="2646537"/>
                    <a:pt x="468174" y="2649670"/>
                  </a:cubicBezTo>
                  <a:cubicBezTo>
                    <a:pt x="648333" y="2656805"/>
                    <a:pt x="826655" y="2647163"/>
                    <a:pt x="1003650" y="2622480"/>
                  </a:cubicBezTo>
                  <a:cubicBezTo>
                    <a:pt x="1091943" y="2609658"/>
                    <a:pt x="1179725" y="2593747"/>
                    <a:pt x="1266489" y="2573982"/>
                  </a:cubicBezTo>
                  <a:cubicBezTo>
                    <a:pt x="1353250" y="2553927"/>
                    <a:pt x="1439298" y="2531076"/>
                    <a:pt x="1524223" y="2504657"/>
                  </a:cubicBezTo>
                  <a:cubicBezTo>
                    <a:pt x="1609149" y="2478336"/>
                    <a:pt x="1693052" y="2448833"/>
                    <a:pt x="1775731" y="2416243"/>
                  </a:cubicBezTo>
                  <a:cubicBezTo>
                    <a:pt x="1858309" y="2383557"/>
                    <a:pt x="1939764" y="2347882"/>
                    <a:pt x="2019789" y="2309412"/>
                  </a:cubicBezTo>
                  <a:cubicBezTo>
                    <a:pt x="2179839" y="2232567"/>
                    <a:pt x="2334583" y="2144923"/>
                    <a:pt x="2482486" y="2046962"/>
                  </a:cubicBezTo>
                  <a:cubicBezTo>
                    <a:pt x="2519334" y="2022376"/>
                    <a:pt x="2556081" y="1997403"/>
                    <a:pt x="2591908" y="1971371"/>
                  </a:cubicBezTo>
                  <a:cubicBezTo>
                    <a:pt x="2610077" y="1958644"/>
                    <a:pt x="2627838" y="1945434"/>
                    <a:pt x="2645702" y="1932321"/>
                  </a:cubicBezTo>
                  <a:cubicBezTo>
                    <a:pt x="2663666" y="1919305"/>
                    <a:pt x="2681325" y="1905903"/>
                    <a:pt x="2698779" y="1892309"/>
                  </a:cubicBezTo>
                  <a:cubicBezTo>
                    <a:pt x="2768903" y="1838025"/>
                    <a:pt x="2837496" y="1781717"/>
                    <a:pt x="2903537" y="1722516"/>
                  </a:cubicBezTo>
                  <a:cubicBezTo>
                    <a:pt x="3035926" y="1604501"/>
                    <a:pt x="3158720" y="1475784"/>
                    <a:pt x="3269061" y="1337327"/>
                  </a:cubicBezTo>
                  <a:cubicBezTo>
                    <a:pt x="3324182" y="1268099"/>
                    <a:pt x="3376341" y="1196461"/>
                    <a:pt x="3424928" y="1122508"/>
                  </a:cubicBezTo>
                  <a:cubicBezTo>
                    <a:pt x="3472697" y="1048170"/>
                    <a:pt x="3517814" y="972000"/>
                    <a:pt x="3557622" y="893226"/>
                  </a:cubicBezTo>
                  <a:cubicBezTo>
                    <a:pt x="3567931" y="873654"/>
                    <a:pt x="3577526" y="853791"/>
                    <a:pt x="3587019" y="833929"/>
                  </a:cubicBezTo>
                  <a:lnTo>
                    <a:pt x="3601310" y="804040"/>
                  </a:lnTo>
                  <a:lnTo>
                    <a:pt x="3614885" y="773861"/>
                  </a:lnTo>
                  <a:cubicBezTo>
                    <a:pt x="3623766" y="753709"/>
                    <a:pt x="3632748" y="733559"/>
                    <a:pt x="3640812" y="713022"/>
                  </a:cubicBezTo>
                  <a:cubicBezTo>
                    <a:pt x="3648876" y="692485"/>
                    <a:pt x="3657756" y="672236"/>
                    <a:pt x="3665105" y="651506"/>
                  </a:cubicBezTo>
                  <a:cubicBezTo>
                    <a:pt x="3696544" y="569166"/>
                    <a:pt x="3723185" y="485089"/>
                    <a:pt x="3744110" y="399567"/>
                  </a:cubicBezTo>
                  <a:cubicBezTo>
                    <a:pt x="3765341" y="314238"/>
                    <a:pt x="3781392" y="227654"/>
                    <a:pt x="3792123" y="140444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1CA6A0FE-6258-54F8-E613-E80013618FBC}"/>
              </a:ext>
            </a:extLst>
          </p:cNvPr>
          <p:cNvSpPr txBox="1"/>
          <p:nvPr/>
        </p:nvSpPr>
        <p:spPr>
          <a:xfrm>
            <a:off x="1265501" y="370138"/>
            <a:ext cx="609771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Что такое аборт?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9CA7B5-D718-D420-6A1F-ACF90C598805}"/>
              </a:ext>
            </a:extLst>
          </p:cNvPr>
          <p:cNvSpPr txBox="1"/>
          <p:nvPr/>
        </p:nvSpPr>
        <p:spPr>
          <a:xfrm>
            <a:off x="3387180" y="4036325"/>
            <a:ext cx="609771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Г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естественный физиологический процесс, завершающий беременность человека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5BFDFCC-CD4C-A04A-93F5-715BB688C58B}"/>
              </a:ext>
            </a:extLst>
          </p:cNvPr>
          <p:cNvSpPr txBox="1"/>
          <p:nvPr/>
        </p:nvSpPr>
        <p:spPr>
          <a:xfrm>
            <a:off x="3189118" y="1235514"/>
            <a:ext cx="609771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Искусственное прерывание беременности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2E32B11-5CE2-3676-E48A-DEF77B94D27B}"/>
              </a:ext>
            </a:extLst>
          </p:cNvPr>
          <p:cNvSpPr txBox="1"/>
          <p:nvPr/>
        </p:nvSpPr>
        <p:spPr>
          <a:xfrm>
            <a:off x="1371598" y="2377890"/>
            <a:ext cx="47558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Б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.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одна из возможностей родовспоможения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F8EDCEF-82B0-F935-5FD4-39D41EEE0AD3}"/>
              </a:ext>
            </a:extLst>
          </p:cNvPr>
          <p:cNvSpPr txBox="1"/>
          <p:nvPr/>
        </p:nvSpPr>
        <p:spPr>
          <a:xfrm>
            <a:off x="6757807" y="2302840"/>
            <a:ext cx="545417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В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самопроизвольное патологическое прерывание беременности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32454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43C823D3-D619-407C-89E0-C6F6B1E7A42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47F8E3E-2FFA-4A0F-B3C7-E57ADDCFB41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33D939F1-7ABE-4D0E-946A-43F37F556AF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3346102" cy="2510865"/>
            <a:chOff x="-305" y="-1"/>
            <a:chExt cx="3832880" cy="2876136"/>
          </a:xfrm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63FE0426-0FE4-451E-A8BB-08DA6A6AC20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3815424" cy="2653659"/>
            </a:xfrm>
            <a:custGeom>
              <a:avLst/>
              <a:gdLst>
                <a:gd name="connsiteX0" fmla="*/ 3203055 w 3815424"/>
                <a:gd name="connsiteY0" fmla="*/ 0 h 2653659"/>
                <a:gd name="connsiteX1" fmla="*/ 3815424 w 3815424"/>
                <a:gd name="connsiteY1" fmla="*/ 0 h 2653659"/>
                <a:gd name="connsiteX2" fmla="*/ 3801025 w 3815424"/>
                <a:gd name="connsiteY2" fmla="*/ 214243 h 2653659"/>
                <a:gd name="connsiteX3" fmla="*/ 587142 w 3815424"/>
                <a:gd name="connsiteY3" fmla="*/ 2653659 h 2653659"/>
                <a:gd name="connsiteX4" fmla="*/ 53389 w 3815424"/>
                <a:gd name="connsiteY4" fmla="*/ 2605041 h 2653659"/>
                <a:gd name="connsiteX5" fmla="*/ 0 w 3815424"/>
                <a:gd name="connsiteY5" fmla="*/ 2593136 h 2653659"/>
                <a:gd name="connsiteX6" fmla="*/ 0 w 3815424"/>
                <a:gd name="connsiteY6" fmla="*/ 1994836 h 2653659"/>
                <a:gd name="connsiteX7" fmla="*/ 159710 w 3815424"/>
                <a:gd name="connsiteY7" fmla="*/ 2035054 h 2653659"/>
                <a:gd name="connsiteX8" fmla="*/ 587142 w 3815424"/>
                <a:gd name="connsiteY8" fmla="*/ 2075152 h 2653659"/>
                <a:gd name="connsiteX9" fmla="*/ 1549283 w 3815424"/>
                <a:gd name="connsiteY9" fmla="*/ 1900153 h 2653659"/>
                <a:gd name="connsiteX10" fmla="*/ 2406698 w 3815424"/>
                <a:gd name="connsiteY10" fmla="*/ 1418450 h 2653659"/>
                <a:gd name="connsiteX11" fmla="*/ 2996069 w 3815424"/>
                <a:gd name="connsiteY11" fmla="*/ 728678 h 2653659"/>
                <a:gd name="connsiteX12" fmla="*/ 3193967 w 3815424"/>
                <a:gd name="connsiteY12" fmla="*/ 137719 h 2653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5424" h="2653659">
                  <a:moveTo>
                    <a:pt x="3203055" y="0"/>
                  </a:moveTo>
                  <a:lnTo>
                    <a:pt x="3815424" y="0"/>
                  </a:lnTo>
                  <a:lnTo>
                    <a:pt x="3801025" y="214243"/>
                  </a:lnTo>
                  <a:cubicBezTo>
                    <a:pt x="3616317" y="1584467"/>
                    <a:pt x="2091637" y="2653659"/>
                    <a:pt x="587142" y="2653659"/>
                  </a:cubicBezTo>
                  <a:cubicBezTo>
                    <a:pt x="400192" y="2653659"/>
                    <a:pt x="222112" y="2636953"/>
                    <a:pt x="53389" y="2605041"/>
                  </a:cubicBezTo>
                  <a:lnTo>
                    <a:pt x="0" y="2593136"/>
                  </a:lnTo>
                  <a:lnTo>
                    <a:pt x="0" y="1994836"/>
                  </a:lnTo>
                  <a:lnTo>
                    <a:pt x="159710" y="2035054"/>
                  </a:lnTo>
                  <a:cubicBezTo>
                    <a:pt x="295467" y="2061726"/>
                    <a:pt x="438268" y="2075152"/>
                    <a:pt x="587142" y="2075152"/>
                  </a:cubicBezTo>
                  <a:cubicBezTo>
                    <a:pt x="901731" y="2075152"/>
                    <a:pt x="1234490" y="2014697"/>
                    <a:pt x="1549283" y="1900153"/>
                  </a:cubicBezTo>
                  <a:cubicBezTo>
                    <a:pt x="1860709" y="1786959"/>
                    <a:pt x="2157231" y="1620350"/>
                    <a:pt x="2406698" y="1418450"/>
                  </a:cubicBezTo>
                  <a:cubicBezTo>
                    <a:pt x="2655859" y="1216840"/>
                    <a:pt x="2859596" y="978302"/>
                    <a:pt x="2996069" y="728678"/>
                  </a:cubicBezTo>
                  <a:cubicBezTo>
                    <a:pt x="3101178" y="536396"/>
                    <a:pt x="3167417" y="338366"/>
                    <a:pt x="3193967" y="13771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4A32F7E8-35B4-451F-AA07-AECF7CA1D53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-1"/>
              <a:ext cx="3815424" cy="2653660"/>
            </a:xfrm>
            <a:custGeom>
              <a:avLst/>
              <a:gdLst>
                <a:gd name="connsiteX0" fmla="*/ 3305038 w 3815424"/>
                <a:gd name="connsiteY0" fmla="*/ 0 h 2653660"/>
                <a:gd name="connsiteX1" fmla="*/ 3815424 w 3815424"/>
                <a:gd name="connsiteY1" fmla="*/ 0 h 2653660"/>
                <a:gd name="connsiteX2" fmla="*/ 3801025 w 3815424"/>
                <a:gd name="connsiteY2" fmla="*/ 214244 h 2653660"/>
                <a:gd name="connsiteX3" fmla="*/ 587142 w 3815424"/>
                <a:gd name="connsiteY3" fmla="*/ 2653660 h 2653660"/>
                <a:gd name="connsiteX4" fmla="*/ 53389 w 3815424"/>
                <a:gd name="connsiteY4" fmla="*/ 2605042 h 2653660"/>
                <a:gd name="connsiteX5" fmla="*/ 0 w 3815424"/>
                <a:gd name="connsiteY5" fmla="*/ 2593137 h 2653660"/>
                <a:gd name="connsiteX6" fmla="*/ 0 w 3815424"/>
                <a:gd name="connsiteY6" fmla="*/ 2094444 h 2653660"/>
                <a:gd name="connsiteX7" fmla="*/ 137675 w 3815424"/>
                <a:gd name="connsiteY7" fmla="*/ 2129195 h 2653660"/>
                <a:gd name="connsiteX8" fmla="*/ 587142 w 3815424"/>
                <a:gd name="connsiteY8" fmla="*/ 2171571 h 2653660"/>
                <a:gd name="connsiteX9" fmla="*/ 1585826 w 3815424"/>
                <a:gd name="connsiteY9" fmla="*/ 1990112 h 2653660"/>
                <a:gd name="connsiteX10" fmla="*/ 2473046 w 3815424"/>
                <a:gd name="connsiteY10" fmla="*/ 1491633 h 2653660"/>
                <a:gd name="connsiteX11" fmla="*/ 3086710 w 3815424"/>
                <a:gd name="connsiteY11" fmla="*/ 772838 h 2653660"/>
                <a:gd name="connsiteX12" fmla="*/ 3295217 w 3815424"/>
                <a:gd name="connsiteY12" fmla="*/ 149229 h 2653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5424" h="2653660">
                  <a:moveTo>
                    <a:pt x="3305038" y="0"/>
                  </a:moveTo>
                  <a:lnTo>
                    <a:pt x="3815424" y="0"/>
                  </a:lnTo>
                  <a:lnTo>
                    <a:pt x="3801025" y="214244"/>
                  </a:lnTo>
                  <a:cubicBezTo>
                    <a:pt x="3616317" y="1584467"/>
                    <a:pt x="2091637" y="2653660"/>
                    <a:pt x="587142" y="2653660"/>
                  </a:cubicBezTo>
                  <a:cubicBezTo>
                    <a:pt x="400192" y="2653660"/>
                    <a:pt x="222112" y="2636954"/>
                    <a:pt x="53389" y="2605042"/>
                  </a:cubicBezTo>
                  <a:lnTo>
                    <a:pt x="0" y="2593137"/>
                  </a:lnTo>
                  <a:lnTo>
                    <a:pt x="0" y="2094444"/>
                  </a:lnTo>
                  <a:lnTo>
                    <a:pt x="137675" y="2129195"/>
                  </a:lnTo>
                  <a:cubicBezTo>
                    <a:pt x="280616" y="2157374"/>
                    <a:pt x="430766" y="2171571"/>
                    <a:pt x="587142" y="2171571"/>
                  </a:cubicBezTo>
                  <a:cubicBezTo>
                    <a:pt x="918879" y="2171571"/>
                    <a:pt x="1254904" y="2110634"/>
                    <a:pt x="1585826" y="1990112"/>
                  </a:cubicBezTo>
                  <a:cubicBezTo>
                    <a:pt x="1908071" y="1873061"/>
                    <a:pt x="2214800" y="1700666"/>
                    <a:pt x="2473046" y="1491633"/>
                  </a:cubicBezTo>
                  <a:cubicBezTo>
                    <a:pt x="2735782" y="1279031"/>
                    <a:pt x="2942276" y="1037118"/>
                    <a:pt x="3086710" y="772838"/>
                  </a:cubicBezTo>
                  <a:cubicBezTo>
                    <a:pt x="3197408" y="570216"/>
                    <a:pt x="3267226" y="361248"/>
                    <a:pt x="3295217" y="14922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E1097796-C3C8-4772-9EBD-9F5CA368F5A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1"/>
              <a:ext cx="3815986" cy="2675935"/>
            </a:xfrm>
            <a:custGeom>
              <a:avLst/>
              <a:gdLst>
                <a:gd name="connsiteX0" fmla="*/ 3648768 w 3815986"/>
                <a:gd name="connsiteY0" fmla="*/ 0 h 2675935"/>
                <a:gd name="connsiteX1" fmla="*/ 3815986 w 3815986"/>
                <a:gd name="connsiteY1" fmla="*/ 0 h 2675935"/>
                <a:gd name="connsiteX2" fmla="*/ 3804695 w 3815986"/>
                <a:gd name="connsiteY2" fmla="*/ 200084 h 2675935"/>
                <a:gd name="connsiteX3" fmla="*/ 3762590 w 3815986"/>
                <a:gd name="connsiteY3" fmla="*/ 455543 h 2675935"/>
                <a:gd name="connsiteX4" fmla="*/ 3592332 w 3815986"/>
                <a:gd name="connsiteY4" fmla="*/ 947274 h 2675935"/>
                <a:gd name="connsiteX5" fmla="*/ 2953967 w 3815986"/>
                <a:gd name="connsiteY5" fmla="*/ 1782349 h 2675935"/>
                <a:gd name="connsiteX6" fmla="*/ 2530669 w 3815986"/>
                <a:gd name="connsiteY6" fmla="*/ 2109494 h 2675935"/>
                <a:gd name="connsiteX7" fmla="*/ 2057561 w 3815986"/>
                <a:gd name="connsiteY7" fmla="*/ 2369245 h 2675935"/>
                <a:gd name="connsiteX8" fmla="*/ 1007330 w 3815986"/>
                <a:gd name="connsiteY8" fmla="*/ 2655701 h 2675935"/>
                <a:gd name="connsiteX9" fmla="*/ 732765 w 3815986"/>
                <a:gd name="connsiteY9" fmla="*/ 2674696 h 2675935"/>
                <a:gd name="connsiteX10" fmla="*/ 457666 w 3815986"/>
                <a:gd name="connsiteY10" fmla="*/ 2670839 h 2675935"/>
                <a:gd name="connsiteX11" fmla="*/ 183574 w 3815986"/>
                <a:gd name="connsiteY11" fmla="*/ 2643312 h 2675935"/>
                <a:gd name="connsiteX12" fmla="*/ 0 w 3815986"/>
                <a:gd name="connsiteY12" fmla="*/ 2607798 h 2675935"/>
                <a:gd name="connsiteX13" fmla="*/ 0 w 3815986"/>
                <a:gd name="connsiteY13" fmla="*/ 2356652 h 2675935"/>
                <a:gd name="connsiteX14" fmla="*/ 222195 w 3815986"/>
                <a:gd name="connsiteY14" fmla="*/ 2396940 h 2675935"/>
                <a:gd name="connsiteX15" fmla="*/ 472364 w 3815986"/>
                <a:gd name="connsiteY15" fmla="*/ 2419092 h 2675935"/>
                <a:gd name="connsiteX16" fmla="*/ 974972 w 3815986"/>
                <a:gd name="connsiteY16" fmla="*/ 2402122 h 2675935"/>
                <a:gd name="connsiteX17" fmla="*/ 1468292 w 3815986"/>
                <a:gd name="connsiteY17" fmla="*/ 2304162 h 2675935"/>
                <a:gd name="connsiteX18" fmla="*/ 1940176 w 3815986"/>
                <a:gd name="connsiteY18" fmla="*/ 2133695 h 2675935"/>
                <a:gd name="connsiteX19" fmla="*/ 2783403 w 3815986"/>
                <a:gd name="connsiteY19" fmla="*/ 1609954 h 2675935"/>
                <a:gd name="connsiteX20" fmla="*/ 3128104 w 3815986"/>
                <a:gd name="connsiteY20" fmla="*/ 1260439 h 2675935"/>
                <a:gd name="connsiteX21" fmla="*/ 3400639 w 3815986"/>
                <a:gd name="connsiteY21" fmla="*/ 859052 h 2675935"/>
                <a:gd name="connsiteX22" fmla="*/ 3585595 w 3815986"/>
                <a:gd name="connsiteY22" fmla="*/ 415336 h 2675935"/>
                <a:gd name="connsiteX23" fmla="*/ 3635918 w 3815986"/>
                <a:gd name="connsiteY23" fmla="*/ 181137 h 2675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815986" h="2675935">
                  <a:moveTo>
                    <a:pt x="3648768" y="0"/>
                  </a:moveTo>
                  <a:lnTo>
                    <a:pt x="3815986" y="0"/>
                  </a:lnTo>
                  <a:lnTo>
                    <a:pt x="3804695" y="200084"/>
                  </a:lnTo>
                  <a:cubicBezTo>
                    <a:pt x="3795228" y="285751"/>
                    <a:pt x="3781167" y="371032"/>
                    <a:pt x="3762590" y="455543"/>
                  </a:cubicBezTo>
                  <a:cubicBezTo>
                    <a:pt x="3725537" y="624467"/>
                    <a:pt x="3668784" y="790112"/>
                    <a:pt x="3592332" y="947274"/>
                  </a:cubicBezTo>
                  <a:cubicBezTo>
                    <a:pt x="3438712" y="1261596"/>
                    <a:pt x="3216091" y="1542847"/>
                    <a:pt x="2953967" y="1782349"/>
                  </a:cubicBezTo>
                  <a:cubicBezTo>
                    <a:pt x="2822599" y="1902099"/>
                    <a:pt x="2680615" y="2011341"/>
                    <a:pt x="2530669" y="2109494"/>
                  </a:cubicBezTo>
                  <a:cubicBezTo>
                    <a:pt x="2380520" y="2207551"/>
                    <a:pt x="2222510" y="2294906"/>
                    <a:pt x="2057561" y="2369245"/>
                  </a:cubicBezTo>
                  <a:cubicBezTo>
                    <a:pt x="1727252" y="2516859"/>
                    <a:pt x="1371629" y="2614434"/>
                    <a:pt x="1007330" y="2655701"/>
                  </a:cubicBezTo>
                  <a:cubicBezTo>
                    <a:pt x="916281" y="2665873"/>
                    <a:pt x="824568" y="2672188"/>
                    <a:pt x="732765" y="2674696"/>
                  </a:cubicBezTo>
                  <a:cubicBezTo>
                    <a:pt x="640963" y="2677203"/>
                    <a:pt x="549072" y="2675901"/>
                    <a:pt x="457666" y="2670839"/>
                  </a:cubicBezTo>
                  <a:cubicBezTo>
                    <a:pt x="366106" y="2665584"/>
                    <a:pt x="274572" y="2656521"/>
                    <a:pt x="183574" y="2643312"/>
                  </a:cubicBezTo>
                  <a:lnTo>
                    <a:pt x="0" y="2607798"/>
                  </a:lnTo>
                  <a:lnTo>
                    <a:pt x="0" y="2356652"/>
                  </a:lnTo>
                  <a:lnTo>
                    <a:pt x="222195" y="2396940"/>
                  </a:lnTo>
                  <a:cubicBezTo>
                    <a:pt x="304990" y="2407980"/>
                    <a:pt x="388511" y="2415283"/>
                    <a:pt x="472364" y="2419092"/>
                  </a:cubicBezTo>
                  <a:cubicBezTo>
                    <a:pt x="640376" y="2427095"/>
                    <a:pt x="808184" y="2421791"/>
                    <a:pt x="974972" y="2402122"/>
                  </a:cubicBezTo>
                  <a:cubicBezTo>
                    <a:pt x="1141658" y="2382358"/>
                    <a:pt x="1306812" y="2349286"/>
                    <a:pt x="1468292" y="2304162"/>
                  </a:cubicBezTo>
                  <a:cubicBezTo>
                    <a:pt x="1629874" y="2259231"/>
                    <a:pt x="1787475" y="2201091"/>
                    <a:pt x="1940176" y="2133695"/>
                  </a:cubicBezTo>
                  <a:cubicBezTo>
                    <a:pt x="2246498" y="2000349"/>
                    <a:pt x="2532507" y="1823520"/>
                    <a:pt x="2783403" y="1609954"/>
                  </a:cubicBezTo>
                  <a:cubicBezTo>
                    <a:pt x="2908442" y="1502833"/>
                    <a:pt x="3024295" y="1385975"/>
                    <a:pt x="3128104" y="1260439"/>
                  </a:cubicBezTo>
                  <a:cubicBezTo>
                    <a:pt x="3232116" y="1135096"/>
                    <a:pt x="3323881" y="1000689"/>
                    <a:pt x="3400639" y="859052"/>
                  </a:cubicBezTo>
                  <a:cubicBezTo>
                    <a:pt x="3477399" y="717510"/>
                    <a:pt x="3541296" y="569316"/>
                    <a:pt x="3585595" y="415336"/>
                  </a:cubicBezTo>
                  <a:cubicBezTo>
                    <a:pt x="3607796" y="338540"/>
                    <a:pt x="3624638" y="260224"/>
                    <a:pt x="3635918" y="181137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EC4BC137-BB50-4235-A83F-4B4EEE15904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-1"/>
              <a:ext cx="3832270" cy="2876136"/>
            </a:xfrm>
            <a:custGeom>
              <a:avLst/>
              <a:gdLst>
                <a:gd name="connsiteX0" fmla="*/ 3800718 w 3832270"/>
                <a:gd name="connsiteY0" fmla="*/ 0 h 2876136"/>
                <a:gd name="connsiteX1" fmla="*/ 3832270 w 3832270"/>
                <a:gd name="connsiteY1" fmla="*/ 0 h 2876136"/>
                <a:gd name="connsiteX2" fmla="*/ 3824562 w 3832270"/>
                <a:gd name="connsiteY2" fmla="*/ 143769 h 2876136"/>
                <a:gd name="connsiteX3" fmla="*/ 3628155 w 3832270"/>
                <a:gd name="connsiteY3" fmla="*/ 922055 h 2876136"/>
                <a:gd name="connsiteX4" fmla="*/ 3514853 w 3832270"/>
                <a:gd name="connsiteY4" fmla="*/ 1169078 h 2876136"/>
                <a:gd name="connsiteX5" fmla="*/ 3379198 w 3832270"/>
                <a:gd name="connsiteY5" fmla="*/ 1407037 h 2876136"/>
                <a:gd name="connsiteX6" fmla="*/ 3043787 w 3832270"/>
                <a:gd name="connsiteY6" fmla="*/ 1848342 h 2876136"/>
                <a:gd name="connsiteX7" fmla="*/ 2845661 w 3832270"/>
                <a:gd name="connsiteY7" fmla="*/ 2047444 h 2876136"/>
                <a:gd name="connsiteX8" fmla="*/ 2793197 w 3832270"/>
                <a:gd name="connsiteY8" fmla="*/ 2094689 h 2876136"/>
                <a:gd name="connsiteX9" fmla="*/ 2739710 w 3832270"/>
                <a:gd name="connsiteY9" fmla="*/ 2140969 h 2876136"/>
                <a:gd name="connsiteX10" fmla="*/ 2629166 w 3832270"/>
                <a:gd name="connsiteY10" fmla="*/ 2229867 h 2876136"/>
                <a:gd name="connsiteX11" fmla="*/ 2145952 w 3832270"/>
                <a:gd name="connsiteY11" fmla="*/ 2535994 h 2876136"/>
                <a:gd name="connsiteX12" fmla="*/ 1034987 w 3832270"/>
                <a:gd name="connsiteY12" fmla="*/ 2863910 h 2876136"/>
                <a:gd name="connsiteX13" fmla="*/ 741909 w 3832270"/>
                <a:gd name="connsiteY13" fmla="*/ 2875939 h 2876136"/>
                <a:gd name="connsiteX14" fmla="*/ 450208 w 3832270"/>
                <a:gd name="connsiteY14" fmla="*/ 2857451 h 2876136"/>
                <a:gd name="connsiteX15" fmla="*/ 22215 w 3832270"/>
                <a:gd name="connsiteY15" fmla="*/ 2775923 h 2876136"/>
                <a:gd name="connsiteX16" fmla="*/ 0 w 3832270"/>
                <a:gd name="connsiteY16" fmla="*/ 2769256 h 2876136"/>
                <a:gd name="connsiteX17" fmla="*/ 0 w 3832270"/>
                <a:gd name="connsiteY17" fmla="*/ 2590612 h 2876136"/>
                <a:gd name="connsiteX18" fmla="*/ 199046 w 3832270"/>
                <a:gd name="connsiteY18" fmla="*/ 2627410 h 2876136"/>
                <a:gd name="connsiteX19" fmla="*/ 468174 w 3832270"/>
                <a:gd name="connsiteY19" fmla="*/ 2649670 h 2876136"/>
                <a:gd name="connsiteX20" fmla="*/ 1003650 w 3832270"/>
                <a:gd name="connsiteY20" fmla="*/ 2622480 h 2876136"/>
                <a:gd name="connsiteX21" fmla="*/ 1266489 w 3832270"/>
                <a:gd name="connsiteY21" fmla="*/ 2573982 h 2876136"/>
                <a:gd name="connsiteX22" fmla="*/ 1524223 w 3832270"/>
                <a:gd name="connsiteY22" fmla="*/ 2504657 h 2876136"/>
                <a:gd name="connsiteX23" fmla="*/ 1775731 w 3832270"/>
                <a:gd name="connsiteY23" fmla="*/ 2416243 h 2876136"/>
                <a:gd name="connsiteX24" fmla="*/ 2019789 w 3832270"/>
                <a:gd name="connsiteY24" fmla="*/ 2309412 h 2876136"/>
                <a:gd name="connsiteX25" fmla="*/ 2482486 w 3832270"/>
                <a:gd name="connsiteY25" fmla="*/ 2046962 h 2876136"/>
                <a:gd name="connsiteX26" fmla="*/ 2591908 w 3832270"/>
                <a:gd name="connsiteY26" fmla="*/ 1971371 h 2876136"/>
                <a:gd name="connsiteX27" fmla="*/ 2645702 w 3832270"/>
                <a:gd name="connsiteY27" fmla="*/ 1932321 h 2876136"/>
                <a:gd name="connsiteX28" fmla="*/ 2698779 w 3832270"/>
                <a:gd name="connsiteY28" fmla="*/ 1892309 h 2876136"/>
                <a:gd name="connsiteX29" fmla="*/ 2903537 w 3832270"/>
                <a:gd name="connsiteY29" fmla="*/ 1722516 h 2876136"/>
                <a:gd name="connsiteX30" fmla="*/ 3269061 w 3832270"/>
                <a:gd name="connsiteY30" fmla="*/ 1337327 h 2876136"/>
                <a:gd name="connsiteX31" fmla="*/ 3424928 w 3832270"/>
                <a:gd name="connsiteY31" fmla="*/ 1122508 h 2876136"/>
                <a:gd name="connsiteX32" fmla="*/ 3557622 w 3832270"/>
                <a:gd name="connsiteY32" fmla="*/ 893226 h 2876136"/>
                <a:gd name="connsiteX33" fmla="*/ 3587019 w 3832270"/>
                <a:gd name="connsiteY33" fmla="*/ 833929 h 2876136"/>
                <a:gd name="connsiteX34" fmla="*/ 3601310 w 3832270"/>
                <a:gd name="connsiteY34" fmla="*/ 804040 h 2876136"/>
                <a:gd name="connsiteX35" fmla="*/ 3614885 w 3832270"/>
                <a:gd name="connsiteY35" fmla="*/ 773861 h 2876136"/>
                <a:gd name="connsiteX36" fmla="*/ 3640812 w 3832270"/>
                <a:gd name="connsiteY36" fmla="*/ 713022 h 2876136"/>
                <a:gd name="connsiteX37" fmla="*/ 3665105 w 3832270"/>
                <a:gd name="connsiteY37" fmla="*/ 651506 h 2876136"/>
                <a:gd name="connsiteX38" fmla="*/ 3744110 w 3832270"/>
                <a:gd name="connsiteY38" fmla="*/ 399567 h 2876136"/>
                <a:gd name="connsiteX39" fmla="*/ 3792123 w 3832270"/>
                <a:gd name="connsiteY39" fmla="*/ 140444 h 2876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832270" h="2876136">
                  <a:moveTo>
                    <a:pt x="3800718" y="0"/>
                  </a:moveTo>
                  <a:lnTo>
                    <a:pt x="3832270" y="0"/>
                  </a:lnTo>
                  <a:lnTo>
                    <a:pt x="3824562" y="143769"/>
                  </a:lnTo>
                  <a:cubicBezTo>
                    <a:pt x="3797131" y="409191"/>
                    <a:pt x="3730585" y="671345"/>
                    <a:pt x="3628155" y="922055"/>
                  </a:cubicBezTo>
                  <a:cubicBezTo>
                    <a:pt x="3593858" y="1005553"/>
                    <a:pt x="3556704" y="1088280"/>
                    <a:pt x="3514853" y="1169078"/>
                  </a:cubicBezTo>
                  <a:cubicBezTo>
                    <a:pt x="3473616" y="1250166"/>
                    <a:pt x="3428194" y="1329517"/>
                    <a:pt x="3379198" y="1407037"/>
                  </a:cubicBezTo>
                  <a:cubicBezTo>
                    <a:pt x="3281106" y="1561980"/>
                    <a:pt x="3169132" y="1710174"/>
                    <a:pt x="3043787" y="1848342"/>
                  </a:cubicBezTo>
                  <a:cubicBezTo>
                    <a:pt x="2980806" y="1917184"/>
                    <a:pt x="2915071" y="1984001"/>
                    <a:pt x="2845661" y="2047444"/>
                  </a:cubicBezTo>
                  <a:cubicBezTo>
                    <a:pt x="2828411" y="2063450"/>
                    <a:pt x="2811060" y="2079263"/>
                    <a:pt x="2793197" y="2094689"/>
                  </a:cubicBezTo>
                  <a:cubicBezTo>
                    <a:pt x="2775436" y="2110213"/>
                    <a:pt x="2757982" y="2126025"/>
                    <a:pt x="2739710" y="2140969"/>
                  </a:cubicBezTo>
                  <a:cubicBezTo>
                    <a:pt x="2703576" y="2171341"/>
                    <a:pt x="2666524" y="2200749"/>
                    <a:pt x="2629166" y="2229867"/>
                  </a:cubicBezTo>
                  <a:cubicBezTo>
                    <a:pt x="2479015" y="2345569"/>
                    <a:pt x="2316821" y="2448061"/>
                    <a:pt x="2145952" y="2535994"/>
                  </a:cubicBezTo>
                  <a:cubicBezTo>
                    <a:pt x="1804312" y="2711957"/>
                    <a:pt x="1424600" y="2826982"/>
                    <a:pt x="1034987" y="2863910"/>
                  </a:cubicBezTo>
                  <a:cubicBezTo>
                    <a:pt x="937762" y="2873167"/>
                    <a:pt x="839720" y="2877096"/>
                    <a:pt x="741909" y="2875939"/>
                  </a:cubicBezTo>
                  <a:cubicBezTo>
                    <a:pt x="644097" y="2874782"/>
                    <a:pt x="546515" y="2868539"/>
                    <a:pt x="450208" y="2857451"/>
                  </a:cubicBezTo>
                  <a:cubicBezTo>
                    <a:pt x="305520" y="2840674"/>
                    <a:pt x="162095" y="2813810"/>
                    <a:pt x="22215" y="2775923"/>
                  </a:cubicBezTo>
                  <a:lnTo>
                    <a:pt x="0" y="2769256"/>
                  </a:lnTo>
                  <a:lnTo>
                    <a:pt x="0" y="2590612"/>
                  </a:lnTo>
                  <a:lnTo>
                    <a:pt x="199046" y="2627410"/>
                  </a:lnTo>
                  <a:cubicBezTo>
                    <a:pt x="288321" y="2639209"/>
                    <a:pt x="378197" y="2646537"/>
                    <a:pt x="468174" y="2649670"/>
                  </a:cubicBezTo>
                  <a:cubicBezTo>
                    <a:pt x="648333" y="2656805"/>
                    <a:pt x="826655" y="2647163"/>
                    <a:pt x="1003650" y="2622480"/>
                  </a:cubicBezTo>
                  <a:cubicBezTo>
                    <a:pt x="1091943" y="2609658"/>
                    <a:pt x="1179725" y="2593747"/>
                    <a:pt x="1266489" y="2573982"/>
                  </a:cubicBezTo>
                  <a:cubicBezTo>
                    <a:pt x="1353250" y="2553927"/>
                    <a:pt x="1439298" y="2531076"/>
                    <a:pt x="1524223" y="2504657"/>
                  </a:cubicBezTo>
                  <a:cubicBezTo>
                    <a:pt x="1609149" y="2478336"/>
                    <a:pt x="1693052" y="2448833"/>
                    <a:pt x="1775731" y="2416243"/>
                  </a:cubicBezTo>
                  <a:cubicBezTo>
                    <a:pt x="1858309" y="2383557"/>
                    <a:pt x="1939764" y="2347882"/>
                    <a:pt x="2019789" y="2309412"/>
                  </a:cubicBezTo>
                  <a:cubicBezTo>
                    <a:pt x="2179839" y="2232567"/>
                    <a:pt x="2334583" y="2144923"/>
                    <a:pt x="2482486" y="2046962"/>
                  </a:cubicBezTo>
                  <a:cubicBezTo>
                    <a:pt x="2519334" y="2022376"/>
                    <a:pt x="2556081" y="1997403"/>
                    <a:pt x="2591908" y="1971371"/>
                  </a:cubicBezTo>
                  <a:cubicBezTo>
                    <a:pt x="2610077" y="1958644"/>
                    <a:pt x="2627838" y="1945434"/>
                    <a:pt x="2645702" y="1932321"/>
                  </a:cubicBezTo>
                  <a:cubicBezTo>
                    <a:pt x="2663666" y="1919305"/>
                    <a:pt x="2681325" y="1905903"/>
                    <a:pt x="2698779" y="1892309"/>
                  </a:cubicBezTo>
                  <a:cubicBezTo>
                    <a:pt x="2768903" y="1838025"/>
                    <a:pt x="2837496" y="1781717"/>
                    <a:pt x="2903537" y="1722516"/>
                  </a:cubicBezTo>
                  <a:cubicBezTo>
                    <a:pt x="3035926" y="1604501"/>
                    <a:pt x="3158720" y="1475784"/>
                    <a:pt x="3269061" y="1337327"/>
                  </a:cubicBezTo>
                  <a:cubicBezTo>
                    <a:pt x="3324182" y="1268099"/>
                    <a:pt x="3376341" y="1196461"/>
                    <a:pt x="3424928" y="1122508"/>
                  </a:cubicBezTo>
                  <a:cubicBezTo>
                    <a:pt x="3472697" y="1048170"/>
                    <a:pt x="3517814" y="972000"/>
                    <a:pt x="3557622" y="893226"/>
                  </a:cubicBezTo>
                  <a:cubicBezTo>
                    <a:pt x="3567931" y="873654"/>
                    <a:pt x="3577526" y="853791"/>
                    <a:pt x="3587019" y="833929"/>
                  </a:cubicBezTo>
                  <a:lnTo>
                    <a:pt x="3601310" y="804040"/>
                  </a:lnTo>
                  <a:lnTo>
                    <a:pt x="3614885" y="773861"/>
                  </a:lnTo>
                  <a:cubicBezTo>
                    <a:pt x="3623766" y="753709"/>
                    <a:pt x="3632748" y="733559"/>
                    <a:pt x="3640812" y="713022"/>
                  </a:cubicBezTo>
                  <a:cubicBezTo>
                    <a:pt x="3648876" y="692485"/>
                    <a:pt x="3657756" y="672236"/>
                    <a:pt x="3665105" y="651506"/>
                  </a:cubicBezTo>
                  <a:cubicBezTo>
                    <a:pt x="3696544" y="569166"/>
                    <a:pt x="3723185" y="485089"/>
                    <a:pt x="3744110" y="399567"/>
                  </a:cubicBezTo>
                  <a:cubicBezTo>
                    <a:pt x="3765341" y="314238"/>
                    <a:pt x="3781392" y="227654"/>
                    <a:pt x="3792123" y="140444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DB3963A-4187-4A72-9DA4-CA6BADE2293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5400000">
            <a:off x="9072780" y="3734338"/>
            <a:ext cx="3878664" cy="2368659"/>
            <a:chOff x="6867015" y="-1"/>
            <a:chExt cx="5324985" cy="3251912"/>
          </a:xfrm>
          <a:solidFill>
            <a:schemeClr val="accent5">
              <a:alpha val="10000"/>
            </a:schemeClr>
          </a:solidFill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2428E75E-001A-4568-B035-574F1303EF5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867015" y="-1"/>
              <a:ext cx="5324985" cy="3251912"/>
            </a:xfrm>
            <a:custGeom>
              <a:avLst/>
              <a:gdLst>
                <a:gd name="connsiteX0" fmla="*/ 0 w 5324985"/>
                <a:gd name="connsiteY0" fmla="*/ 0 h 3251912"/>
                <a:gd name="connsiteX1" fmla="*/ 36826 w 5324985"/>
                <a:gd name="connsiteY1" fmla="*/ 0 h 3251912"/>
                <a:gd name="connsiteX2" fmla="*/ 45003 w 5324985"/>
                <a:gd name="connsiteY2" fmla="*/ 152909 h 3251912"/>
                <a:gd name="connsiteX3" fmla="*/ 68956 w 5324985"/>
                <a:gd name="connsiteY3" fmla="*/ 308600 h 3251912"/>
                <a:gd name="connsiteX4" fmla="*/ 167774 w 5324985"/>
                <a:gd name="connsiteY4" fmla="*/ 607968 h 3251912"/>
                <a:gd name="connsiteX5" fmla="*/ 201857 w 5324985"/>
                <a:gd name="connsiteY5" fmla="*/ 679539 h 3251912"/>
                <a:gd name="connsiteX6" fmla="*/ 239741 w 5324985"/>
                <a:gd name="connsiteY6" fmla="*/ 749488 h 3251912"/>
                <a:gd name="connsiteX7" fmla="*/ 323724 w 5324985"/>
                <a:gd name="connsiteY7" fmla="*/ 885101 h 3251912"/>
                <a:gd name="connsiteX8" fmla="*/ 416412 w 5324985"/>
                <a:gd name="connsiteY8" fmla="*/ 1016081 h 3251912"/>
                <a:gd name="connsiteX9" fmla="*/ 515719 w 5324985"/>
                <a:gd name="connsiteY9" fmla="*/ 1143356 h 3251912"/>
                <a:gd name="connsiteX10" fmla="*/ 722427 w 5324985"/>
                <a:gd name="connsiteY10" fmla="*/ 1395127 h 3251912"/>
                <a:gd name="connsiteX11" fmla="*/ 825780 w 5324985"/>
                <a:gd name="connsiteY11" fmla="*/ 1522749 h 3251912"/>
                <a:gd name="connsiteX12" fmla="*/ 926314 w 5324985"/>
                <a:gd name="connsiteY12" fmla="*/ 1651992 h 3251912"/>
                <a:gd name="connsiteX13" fmla="*/ 1026848 w 5324985"/>
                <a:gd name="connsiteY13" fmla="*/ 1776836 h 3251912"/>
                <a:gd name="connsiteX14" fmla="*/ 1131918 w 5324985"/>
                <a:gd name="connsiteY14" fmla="*/ 1897393 h 3251912"/>
                <a:gd name="connsiteX15" fmla="*/ 1354688 w 5324985"/>
                <a:gd name="connsiteY15" fmla="*/ 2124728 h 3251912"/>
                <a:gd name="connsiteX16" fmla="*/ 1855027 w 5324985"/>
                <a:gd name="connsiteY16" fmla="*/ 2504236 h 3251912"/>
                <a:gd name="connsiteX17" fmla="*/ 2131618 w 5324985"/>
                <a:gd name="connsiteY17" fmla="*/ 2646913 h 3251912"/>
                <a:gd name="connsiteX18" fmla="*/ 2423534 w 5324985"/>
                <a:gd name="connsiteY18" fmla="*/ 2754732 h 3251912"/>
                <a:gd name="connsiteX19" fmla="*/ 2727588 w 5324985"/>
                <a:gd name="connsiteY19" fmla="*/ 2829197 h 3251912"/>
                <a:gd name="connsiteX20" fmla="*/ 3041083 w 5324985"/>
                <a:gd name="connsiteY20" fmla="*/ 2870890 h 3251912"/>
                <a:gd name="connsiteX21" fmla="*/ 3360340 w 5324985"/>
                <a:gd name="connsiteY21" fmla="*/ 2883976 h 3251912"/>
                <a:gd name="connsiteX22" fmla="*/ 3439663 w 5324985"/>
                <a:gd name="connsiteY22" fmla="*/ 2883396 h 3251912"/>
                <a:gd name="connsiteX23" fmla="*/ 3478529 w 5324985"/>
                <a:gd name="connsiteY23" fmla="*/ 2882471 h 3251912"/>
                <a:gd name="connsiteX24" fmla="*/ 3517271 w 5324985"/>
                <a:gd name="connsiteY24" fmla="*/ 2880616 h 3251912"/>
                <a:gd name="connsiteX25" fmla="*/ 3671260 w 5324985"/>
                <a:gd name="connsiteY25" fmla="*/ 2867878 h 3251912"/>
                <a:gd name="connsiteX26" fmla="*/ 4265268 w 5324985"/>
                <a:gd name="connsiteY26" fmla="*/ 2716283 h 3251912"/>
                <a:gd name="connsiteX27" fmla="*/ 4546395 w 5324985"/>
                <a:gd name="connsiteY27" fmla="*/ 2584724 h 3251912"/>
                <a:gd name="connsiteX28" fmla="*/ 4817837 w 5324985"/>
                <a:gd name="connsiteY28" fmla="*/ 2424674 h 3251912"/>
                <a:gd name="connsiteX29" fmla="*/ 5081677 w 5324985"/>
                <a:gd name="connsiteY29" fmla="*/ 2243548 h 3251912"/>
                <a:gd name="connsiteX30" fmla="*/ 5211881 w 5324985"/>
                <a:gd name="connsiteY30" fmla="*/ 2147658 h 3251912"/>
                <a:gd name="connsiteX31" fmla="*/ 5324985 w 5324985"/>
                <a:gd name="connsiteY31" fmla="*/ 2062128 h 3251912"/>
                <a:gd name="connsiteX32" fmla="*/ 5324985 w 5324985"/>
                <a:gd name="connsiteY32" fmla="*/ 2514993 h 3251912"/>
                <a:gd name="connsiteX33" fmla="*/ 5314867 w 5324985"/>
                <a:gd name="connsiteY33" fmla="*/ 2522881 h 3251912"/>
                <a:gd name="connsiteX34" fmla="*/ 5038276 w 5324985"/>
                <a:gd name="connsiteY34" fmla="*/ 2722421 h 3251912"/>
                <a:gd name="connsiteX35" fmla="*/ 4741701 w 5324985"/>
                <a:gd name="connsiteY35" fmla="*/ 2904937 h 3251912"/>
                <a:gd name="connsiteX36" fmla="*/ 4420728 w 5324985"/>
                <a:gd name="connsiteY36" fmla="*/ 3058848 h 3251912"/>
                <a:gd name="connsiteX37" fmla="*/ 3717481 w 5324985"/>
                <a:gd name="connsiteY37" fmla="*/ 3237079 h 3251912"/>
                <a:gd name="connsiteX38" fmla="*/ 3535661 w 5324985"/>
                <a:gd name="connsiteY38" fmla="*/ 3249934 h 3251912"/>
                <a:gd name="connsiteX39" fmla="*/ 3490175 w 5324985"/>
                <a:gd name="connsiteY39" fmla="*/ 3251555 h 3251912"/>
                <a:gd name="connsiteX40" fmla="*/ 3444813 w 5324985"/>
                <a:gd name="connsiteY40" fmla="*/ 3251787 h 3251912"/>
                <a:gd name="connsiteX41" fmla="*/ 3355681 w 5324985"/>
                <a:gd name="connsiteY41" fmla="*/ 3250745 h 3251912"/>
                <a:gd name="connsiteX42" fmla="*/ 3179011 w 5324985"/>
                <a:gd name="connsiteY42" fmla="*/ 3243795 h 3251912"/>
                <a:gd name="connsiteX43" fmla="*/ 3002217 w 5324985"/>
                <a:gd name="connsiteY43" fmla="*/ 3227814 h 3251912"/>
                <a:gd name="connsiteX44" fmla="*/ 2650103 w 5324985"/>
                <a:gd name="connsiteY44" fmla="*/ 3170836 h 3251912"/>
                <a:gd name="connsiteX45" fmla="*/ 2305836 w 5324985"/>
                <a:gd name="connsiteY45" fmla="*/ 3072514 h 3251912"/>
                <a:gd name="connsiteX46" fmla="*/ 1978611 w 5324985"/>
                <a:gd name="connsiteY46" fmla="*/ 2929952 h 3251912"/>
                <a:gd name="connsiteX47" fmla="*/ 1678235 w 5324985"/>
                <a:gd name="connsiteY47" fmla="*/ 2744424 h 3251912"/>
                <a:gd name="connsiteX48" fmla="*/ 1175688 w 5324985"/>
                <a:gd name="connsiteY48" fmla="*/ 2277018 h 3251912"/>
                <a:gd name="connsiteX49" fmla="*/ 971310 w 5324985"/>
                <a:gd name="connsiteY49" fmla="*/ 2012044 h 3251912"/>
                <a:gd name="connsiteX50" fmla="*/ 790717 w 5324985"/>
                <a:gd name="connsiteY50" fmla="*/ 1735723 h 3251912"/>
                <a:gd name="connsiteX51" fmla="*/ 706488 w 5324985"/>
                <a:gd name="connsiteY51" fmla="*/ 1598604 h 3251912"/>
                <a:gd name="connsiteX52" fmla="*/ 618951 w 5324985"/>
                <a:gd name="connsiteY52" fmla="*/ 1463802 h 3251912"/>
                <a:gd name="connsiteX53" fmla="*/ 436273 w 5324985"/>
                <a:gd name="connsiteY53" fmla="*/ 1195355 h 3251912"/>
                <a:gd name="connsiteX54" fmla="*/ 346896 w 5324985"/>
                <a:gd name="connsiteY54" fmla="*/ 1058816 h 3251912"/>
                <a:gd name="connsiteX55" fmla="*/ 261809 w 5324985"/>
                <a:gd name="connsiteY55" fmla="*/ 919264 h 3251912"/>
                <a:gd name="connsiteX56" fmla="*/ 118487 w 5324985"/>
                <a:gd name="connsiteY56" fmla="*/ 626498 h 3251912"/>
                <a:gd name="connsiteX57" fmla="*/ 28130 w 5324985"/>
                <a:gd name="connsiteY57" fmla="*/ 315781 h 3251912"/>
                <a:gd name="connsiteX58" fmla="*/ 6751 w 5324985"/>
                <a:gd name="connsiteY58" fmla="*/ 156195 h 325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324985" h="3251912">
                  <a:moveTo>
                    <a:pt x="0" y="0"/>
                  </a:moveTo>
                  <a:lnTo>
                    <a:pt x="36826" y="0"/>
                  </a:lnTo>
                  <a:lnTo>
                    <a:pt x="45003" y="152909"/>
                  </a:lnTo>
                  <a:cubicBezTo>
                    <a:pt x="50351" y="205154"/>
                    <a:pt x="58290" y="257123"/>
                    <a:pt x="68956" y="308600"/>
                  </a:cubicBezTo>
                  <a:cubicBezTo>
                    <a:pt x="91393" y="411324"/>
                    <a:pt x="123882" y="511847"/>
                    <a:pt x="167774" y="607968"/>
                  </a:cubicBezTo>
                  <a:cubicBezTo>
                    <a:pt x="178195" y="632173"/>
                    <a:pt x="190333" y="655798"/>
                    <a:pt x="201857" y="679539"/>
                  </a:cubicBezTo>
                  <a:cubicBezTo>
                    <a:pt x="214363" y="702933"/>
                    <a:pt x="226255" y="726557"/>
                    <a:pt x="239741" y="749488"/>
                  </a:cubicBezTo>
                  <a:cubicBezTo>
                    <a:pt x="265488" y="795812"/>
                    <a:pt x="294176" y="840746"/>
                    <a:pt x="323724" y="885101"/>
                  </a:cubicBezTo>
                  <a:cubicBezTo>
                    <a:pt x="353149" y="929572"/>
                    <a:pt x="384657" y="972885"/>
                    <a:pt x="416412" y="1016081"/>
                  </a:cubicBezTo>
                  <a:cubicBezTo>
                    <a:pt x="448655" y="1058931"/>
                    <a:pt x="482127" y="1101202"/>
                    <a:pt x="515719" y="1143356"/>
                  </a:cubicBezTo>
                  <a:cubicBezTo>
                    <a:pt x="583027" y="1227782"/>
                    <a:pt x="653402" y="1310470"/>
                    <a:pt x="722427" y="1395127"/>
                  </a:cubicBezTo>
                  <a:cubicBezTo>
                    <a:pt x="757123" y="1437282"/>
                    <a:pt x="791697" y="1479783"/>
                    <a:pt x="825780" y="1522749"/>
                  </a:cubicBezTo>
                  <a:cubicBezTo>
                    <a:pt x="859742" y="1565367"/>
                    <a:pt x="893457" y="1610649"/>
                    <a:pt x="926314" y="1651992"/>
                  </a:cubicBezTo>
                  <a:cubicBezTo>
                    <a:pt x="958927" y="1694379"/>
                    <a:pt x="993132" y="1735492"/>
                    <a:pt x="1026848" y="1776836"/>
                  </a:cubicBezTo>
                  <a:cubicBezTo>
                    <a:pt x="1061545" y="1817485"/>
                    <a:pt x="1095996" y="1858133"/>
                    <a:pt x="1131918" y="1897393"/>
                  </a:cubicBezTo>
                  <a:cubicBezTo>
                    <a:pt x="1203273" y="1976376"/>
                    <a:pt x="1277447" y="2052463"/>
                    <a:pt x="1354688" y="2124728"/>
                  </a:cubicBezTo>
                  <a:cubicBezTo>
                    <a:pt x="1509411" y="2268911"/>
                    <a:pt x="1676396" y="2397575"/>
                    <a:pt x="1855027" y="2504236"/>
                  </a:cubicBezTo>
                  <a:cubicBezTo>
                    <a:pt x="1944528" y="2557277"/>
                    <a:pt x="2036357" y="2605917"/>
                    <a:pt x="2131618" y="2646913"/>
                  </a:cubicBezTo>
                  <a:cubicBezTo>
                    <a:pt x="2226267" y="2689068"/>
                    <a:pt x="2323981" y="2724622"/>
                    <a:pt x="2423534" y="2754732"/>
                  </a:cubicBezTo>
                  <a:cubicBezTo>
                    <a:pt x="2523087" y="2784958"/>
                    <a:pt x="2624602" y="2809394"/>
                    <a:pt x="2727588" y="2829197"/>
                  </a:cubicBezTo>
                  <a:cubicBezTo>
                    <a:pt x="2830698" y="2848653"/>
                    <a:pt x="2935522" y="2861971"/>
                    <a:pt x="3041083" y="2870890"/>
                  </a:cubicBezTo>
                  <a:cubicBezTo>
                    <a:pt x="3146644" y="2879922"/>
                    <a:pt x="3253307" y="2883860"/>
                    <a:pt x="3360340" y="2883976"/>
                  </a:cubicBezTo>
                  <a:cubicBezTo>
                    <a:pt x="3387067" y="2883976"/>
                    <a:pt x="3414162" y="2884439"/>
                    <a:pt x="3439663" y="2883396"/>
                  </a:cubicBezTo>
                  <a:lnTo>
                    <a:pt x="3478529" y="2882471"/>
                  </a:lnTo>
                  <a:lnTo>
                    <a:pt x="3517271" y="2880616"/>
                  </a:lnTo>
                  <a:cubicBezTo>
                    <a:pt x="3568887" y="2878417"/>
                    <a:pt x="3620257" y="2873552"/>
                    <a:pt x="3671260" y="2867878"/>
                  </a:cubicBezTo>
                  <a:cubicBezTo>
                    <a:pt x="3875515" y="2844253"/>
                    <a:pt x="4074253" y="2792486"/>
                    <a:pt x="4265268" y="2716283"/>
                  </a:cubicBezTo>
                  <a:cubicBezTo>
                    <a:pt x="4361020" y="2678529"/>
                    <a:pt x="4454444" y="2633710"/>
                    <a:pt x="4546395" y="2584724"/>
                  </a:cubicBezTo>
                  <a:cubicBezTo>
                    <a:pt x="4638470" y="2535967"/>
                    <a:pt x="4728827" y="2481885"/>
                    <a:pt x="4817837" y="2424674"/>
                  </a:cubicBezTo>
                  <a:cubicBezTo>
                    <a:pt x="4906846" y="2367348"/>
                    <a:pt x="4994385" y="2306317"/>
                    <a:pt x="5081677" y="2243548"/>
                  </a:cubicBezTo>
                  <a:cubicBezTo>
                    <a:pt x="5125201" y="2212164"/>
                    <a:pt x="5168603" y="2179969"/>
                    <a:pt x="5211881" y="2147658"/>
                  </a:cubicBezTo>
                  <a:lnTo>
                    <a:pt x="5324985" y="2062128"/>
                  </a:lnTo>
                  <a:lnTo>
                    <a:pt x="5324985" y="2514993"/>
                  </a:lnTo>
                  <a:lnTo>
                    <a:pt x="5314867" y="2522881"/>
                  </a:lnTo>
                  <a:cubicBezTo>
                    <a:pt x="5225490" y="2591325"/>
                    <a:pt x="5133783" y="2658379"/>
                    <a:pt x="5038276" y="2722421"/>
                  </a:cubicBezTo>
                  <a:cubicBezTo>
                    <a:pt x="4942892" y="2786348"/>
                    <a:pt x="4844810" y="2848422"/>
                    <a:pt x="4741701" y="2904937"/>
                  </a:cubicBezTo>
                  <a:cubicBezTo>
                    <a:pt x="4638592" y="2961337"/>
                    <a:pt x="4531929" y="3013683"/>
                    <a:pt x="4420728" y="3058848"/>
                  </a:cubicBezTo>
                  <a:cubicBezTo>
                    <a:pt x="4199063" y="3150338"/>
                    <a:pt x="3959621" y="3211485"/>
                    <a:pt x="3717481" y="3237079"/>
                  </a:cubicBezTo>
                  <a:cubicBezTo>
                    <a:pt x="3656914" y="3243101"/>
                    <a:pt x="3596227" y="3247966"/>
                    <a:pt x="3535661" y="3249934"/>
                  </a:cubicBezTo>
                  <a:lnTo>
                    <a:pt x="3490175" y="3251555"/>
                  </a:lnTo>
                  <a:lnTo>
                    <a:pt x="3444813" y="3251787"/>
                  </a:lnTo>
                  <a:cubicBezTo>
                    <a:pt x="3414162" y="3252250"/>
                    <a:pt x="3385105" y="3251324"/>
                    <a:pt x="3355681" y="3250745"/>
                  </a:cubicBezTo>
                  <a:cubicBezTo>
                    <a:pt x="3296954" y="3250050"/>
                    <a:pt x="3237860" y="3246692"/>
                    <a:pt x="3179011" y="3243795"/>
                  </a:cubicBezTo>
                  <a:cubicBezTo>
                    <a:pt x="3120039" y="3239164"/>
                    <a:pt x="3061067" y="3234878"/>
                    <a:pt x="3002217" y="3227814"/>
                  </a:cubicBezTo>
                  <a:cubicBezTo>
                    <a:pt x="2884397" y="3214496"/>
                    <a:pt x="2766699" y="3196314"/>
                    <a:pt x="2650103" y="3170836"/>
                  </a:cubicBezTo>
                  <a:cubicBezTo>
                    <a:pt x="2533510" y="3145358"/>
                    <a:pt x="2418263" y="3112583"/>
                    <a:pt x="2305836" y="3072514"/>
                  </a:cubicBezTo>
                  <a:cubicBezTo>
                    <a:pt x="2193410" y="3032328"/>
                    <a:pt x="2083926" y="2984383"/>
                    <a:pt x="1978611" y="2929952"/>
                  </a:cubicBezTo>
                  <a:cubicBezTo>
                    <a:pt x="1873663" y="2874711"/>
                    <a:pt x="1772884" y="2812985"/>
                    <a:pt x="1678235" y="2744424"/>
                  </a:cubicBezTo>
                  <a:cubicBezTo>
                    <a:pt x="1488201" y="2608001"/>
                    <a:pt x="1321708" y="2448068"/>
                    <a:pt x="1175688" y="2277018"/>
                  </a:cubicBezTo>
                  <a:cubicBezTo>
                    <a:pt x="1102985" y="2191086"/>
                    <a:pt x="1035309" y="2102377"/>
                    <a:pt x="971310" y="2012044"/>
                  </a:cubicBezTo>
                  <a:cubicBezTo>
                    <a:pt x="907188" y="1921714"/>
                    <a:pt x="847358" y="1829413"/>
                    <a:pt x="790717" y="1735723"/>
                  </a:cubicBezTo>
                  <a:cubicBezTo>
                    <a:pt x="761782" y="1688357"/>
                    <a:pt x="735300" y="1644002"/>
                    <a:pt x="706488" y="1598604"/>
                  </a:cubicBezTo>
                  <a:cubicBezTo>
                    <a:pt x="677922" y="1553555"/>
                    <a:pt x="648866" y="1508505"/>
                    <a:pt x="618951" y="1463802"/>
                  </a:cubicBezTo>
                  <a:lnTo>
                    <a:pt x="436273" y="1195355"/>
                  </a:lnTo>
                  <a:cubicBezTo>
                    <a:pt x="405990" y="1150189"/>
                    <a:pt x="376075" y="1104792"/>
                    <a:pt x="346896" y="1058816"/>
                  </a:cubicBezTo>
                  <a:cubicBezTo>
                    <a:pt x="317716" y="1012838"/>
                    <a:pt x="288782" y="966747"/>
                    <a:pt x="261809" y="919264"/>
                  </a:cubicBezTo>
                  <a:cubicBezTo>
                    <a:pt x="207742" y="824764"/>
                    <a:pt x="158088" y="727485"/>
                    <a:pt x="118487" y="626498"/>
                  </a:cubicBezTo>
                  <a:cubicBezTo>
                    <a:pt x="78151" y="525859"/>
                    <a:pt x="48237" y="421515"/>
                    <a:pt x="28130" y="315781"/>
                  </a:cubicBezTo>
                  <a:cubicBezTo>
                    <a:pt x="18506" y="262914"/>
                    <a:pt x="11425" y="209642"/>
                    <a:pt x="6751" y="15619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64AC8CFC-1164-4525-82A0-25F75ADCF4C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16467" y="-1"/>
              <a:ext cx="5275533" cy="2980757"/>
            </a:xfrm>
            <a:custGeom>
              <a:avLst/>
              <a:gdLst>
                <a:gd name="connsiteX0" fmla="*/ 0 w 5275533"/>
                <a:gd name="connsiteY0" fmla="*/ 0 h 2980757"/>
                <a:gd name="connsiteX1" fmla="*/ 201166 w 5275533"/>
                <a:gd name="connsiteY1" fmla="*/ 0 h 2980757"/>
                <a:gd name="connsiteX2" fmla="*/ 206734 w 5275533"/>
                <a:gd name="connsiteY2" fmla="*/ 89286 h 2980757"/>
                <a:gd name="connsiteX3" fmla="*/ 232051 w 5275533"/>
                <a:gd name="connsiteY3" fmla="*/ 226897 h 2980757"/>
                <a:gd name="connsiteX4" fmla="*/ 332707 w 5275533"/>
                <a:gd name="connsiteY4" fmla="*/ 487120 h 2980757"/>
                <a:gd name="connsiteX5" fmla="*/ 402959 w 5275533"/>
                <a:gd name="connsiteY5" fmla="*/ 609647 h 2980757"/>
                <a:gd name="connsiteX6" fmla="*/ 483631 w 5275533"/>
                <a:gd name="connsiteY6" fmla="*/ 728236 h 2980757"/>
                <a:gd name="connsiteX7" fmla="*/ 669986 w 5275533"/>
                <a:gd name="connsiteY7" fmla="*/ 957424 h 2980757"/>
                <a:gd name="connsiteX8" fmla="*/ 871667 w 5275533"/>
                <a:gd name="connsiteY8" fmla="*/ 1188348 h 2980757"/>
                <a:gd name="connsiteX9" fmla="*/ 971956 w 5275533"/>
                <a:gd name="connsiteY9" fmla="*/ 1308905 h 2980757"/>
                <a:gd name="connsiteX10" fmla="*/ 1020139 w 5275533"/>
                <a:gd name="connsiteY10" fmla="*/ 1368084 h 2980757"/>
                <a:gd name="connsiteX11" fmla="*/ 1067340 w 5275533"/>
                <a:gd name="connsiteY11" fmla="*/ 1424715 h 2980757"/>
                <a:gd name="connsiteX12" fmla="*/ 1472909 w 5275533"/>
                <a:gd name="connsiteY12" fmla="*/ 1843252 h 2980757"/>
                <a:gd name="connsiteX13" fmla="*/ 1688567 w 5275533"/>
                <a:gd name="connsiteY13" fmla="*/ 2031559 h 2980757"/>
                <a:gd name="connsiteX14" fmla="*/ 1914401 w 5275533"/>
                <a:gd name="connsiteY14" fmla="*/ 2205156 h 2980757"/>
                <a:gd name="connsiteX15" fmla="*/ 2418909 w 5275533"/>
                <a:gd name="connsiteY15" fmla="*/ 2479741 h 2980757"/>
                <a:gd name="connsiteX16" fmla="*/ 2701141 w 5275533"/>
                <a:gd name="connsiteY16" fmla="*/ 2557333 h 2980757"/>
                <a:gd name="connsiteX17" fmla="*/ 2773475 w 5275533"/>
                <a:gd name="connsiteY17" fmla="*/ 2570999 h 2980757"/>
                <a:gd name="connsiteX18" fmla="*/ 2846424 w 5275533"/>
                <a:gd name="connsiteY18" fmla="*/ 2582465 h 2980757"/>
                <a:gd name="connsiteX19" fmla="*/ 2993669 w 5275533"/>
                <a:gd name="connsiteY19" fmla="*/ 2598909 h 2980757"/>
                <a:gd name="connsiteX20" fmla="*/ 3067721 w 5275533"/>
                <a:gd name="connsiteY20" fmla="*/ 2604237 h 2980757"/>
                <a:gd name="connsiteX21" fmla="*/ 3142019 w 5275533"/>
                <a:gd name="connsiteY21" fmla="*/ 2607943 h 2980757"/>
                <a:gd name="connsiteX22" fmla="*/ 3216561 w 5275533"/>
                <a:gd name="connsiteY22" fmla="*/ 2609564 h 2980757"/>
                <a:gd name="connsiteX23" fmla="*/ 3291225 w 5275533"/>
                <a:gd name="connsiteY23" fmla="*/ 2609217 h 2980757"/>
                <a:gd name="connsiteX24" fmla="*/ 3328619 w 5275533"/>
                <a:gd name="connsiteY24" fmla="*/ 2608869 h 2980757"/>
                <a:gd name="connsiteX25" fmla="*/ 3364665 w 5275533"/>
                <a:gd name="connsiteY25" fmla="*/ 2607363 h 2980757"/>
                <a:gd name="connsiteX26" fmla="*/ 3400587 w 5275533"/>
                <a:gd name="connsiteY26" fmla="*/ 2605627 h 2980757"/>
                <a:gd name="connsiteX27" fmla="*/ 3436387 w 5275533"/>
                <a:gd name="connsiteY27" fmla="*/ 2602847 h 2980757"/>
                <a:gd name="connsiteX28" fmla="*/ 3578361 w 5275533"/>
                <a:gd name="connsiteY28" fmla="*/ 2586286 h 2980757"/>
                <a:gd name="connsiteX29" fmla="*/ 4119159 w 5275533"/>
                <a:gd name="connsiteY29" fmla="*/ 2418594 h 2980757"/>
                <a:gd name="connsiteX30" fmla="*/ 4618765 w 5275533"/>
                <a:gd name="connsiteY30" fmla="*/ 2124668 h 2980757"/>
                <a:gd name="connsiteX31" fmla="*/ 4739895 w 5275533"/>
                <a:gd name="connsiteY31" fmla="*/ 2038275 h 2980757"/>
                <a:gd name="connsiteX32" fmla="*/ 4861027 w 5275533"/>
                <a:gd name="connsiteY32" fmla="*/ 1948986 h 2980757"/>
                <a:gd name="connsiteX33" fmla="*/ 5106354 w 5275533"/>
                <a:gd name="connsiteY33" fmla="*/ 1763690 h 2980757"/>
                <a:gd name="connsiteX34" fmla="*/ 5275533 w 5275533"/>
                <a:gd name="connsiteY34" fmla="*/ 1641017 h 2980757"/>
                <a:gd name="connsiteX35" fmla="*/ 5275533 w 5275533"/>
                <a:gd name="connsiteY35" fmla="*/ 2257481 h 2980757"/>
                <a:gd name="connsiteX36" fmla="*/ 5168881 w 5275533"/>
                <a:gd name="connsiteY36" fmla="*/ 2332084 h 2980757"/>
                <a:gd name="connsiteX37" fmla="*/ 5036225 w 5275533"/>
                <a:gd name="connsiteY37" fmla="*/ 2421489 h 2980757"/>
                <a:gd name="connsiteX38" fmla="*/ 4899401 w 5275533"/>
                <a:gd name="connsiteY38" fmla="*/ 2508347 h 2980757"/>
                <a:gd name="connsiteX39" fmla="*/ 4612145 w 5275533"/>
                <a:gd name="connsiteY39" fmla="*/ 2671407 h 2980757"/>
                <a:gd name="connsiteX40" fmla="*/ 4303187 w 5275533"/>
                <a:gd name="connsiteY40" fmla="*/ 2810030 h 2980757"/>
                <a:gd name="connsiteX41" fmla="*/ 3630835 w 5275533"/>
                <a:gd name="connsiteY41" fmla="*/ 2969500 h 2980757"/>
                <a:gd name="connsiteX42" fmla="*/ 3457719 w 5275533"/>
                <a:gd name="connsiteY42" fmla="*/ 2979808 h 2980757"/>
                <a:gd name="connsiteX43" fmla="*/ 3414441 w 5275533"/>
                <a:gd name="connsiteY43" fmla="*/ 2980733 h 2980757"/>
                <a:gd name="connsiteX44" fmla="*/ 3371285 w 5275533"/>
                <a:gd name="connsiteY44" fmla="*/ 2980502 h 2980757"/>
                <a:gd name="connsiteX45" fmla="*/ 3328252 w 5275533"/>
                <a:gd name="connsiteY45" fmla="*/ 2980039 h 2980757"/>
                <a:gd name="connsiteX46" fmla="*/ 3286445 w 5275533"/>
                <a:gd name="connsiteY46" fmla="*/ 2978534 h 2980757"/>
                <a:gd name="connsiteX47" fmla="*/ 2952475 w 5275533"/>
                <a:gd name="connsiteY47" fmla="*/ 2953402 h 2980757"/>
                <a:gd name="connsiteX48" fmla="*/ 2620591 w 5275533"/>
                <a:gd name="connsiteY48" fmla="*/ 2898046 h 2980757"/>
                <a:gd name="connsiteX49" fmla="*/ 2294591 w 5275533"/>
                <a:gd name="connsiteY49" fmla="*/ 2811305 h 2980757"/>
                <a:gd name="connsiteX50" fmla="*/ 1670544 w 5275533"/>
                <a:gd name="connsiteY50" fmla="*/ 2550501 h 2980757"/>
                <a:gd name="connsiteX51" fmla="*/ 1144703 w 5275533"/>
                <a:gd name="connsiteY51" fmla="*/ 2144472 h 2980757"/>
                <a:gd name="connsiteX52" fmla="*/ 931497 w 5275533"/>
                <a:gd name="connsiteY52" fmla="*/ 1900114 h 2980757"/>
                <a:gd name="connsiteX53" fmla="*/ 745265 w 5275533"/>
                <a:gd name="connsiteY53" fmla="*/ 1641395 h 2980757"/>
                <a:gd name="connsiteX54" fmla="*/ 701741 w 5275533"/>
                <a:gd name="connsiteY54" fmla="*/ 1575500 h 2980757"/>
                <a:gd name="connsiteX55" fmla="*/ 660178 w 5275533"/>
                <a:gd name="connsiteY55" fmla="*/ 1511573 h 2980757"/>
                <a:gd name="connsiteX56" fmla="*/ 578158 w 5275533"/>
                <a:gd name="connsiteY56" fmla="*/ 1387656 h 2980757"/>
                <a:gd name="connsiteX57" fmla="*/ 408230 w 5275533"/>
                <a:gd name="connsiteY57" fmla="*/ 1134497 h 2980757"/>
                <a:gd name="connsiteX58" fmla="*/ 242349 w 5275533"/>
                <a:gd name="connsiteY58" fmla="*/ 866860 h 2980757"/>
                <a:gd name="connsiteX59" fmla="*/ 167562 w 5275533"/>
                <a:gd name="connsiteY59" fmla="*/ 724994 h 2980757"/>
                <a:gd name="connsiteX60" fmla="*/ 104054 w 5275533"/>
                <a:gd name="connsiteY60" fmla="*/ 576525 h 2980757"/>
                <a:gd name="connsiteX61" fmla="*/ 55381 w 5275533"/>
                <a:gd name="connsiteY61" fmla="*/ 422499 h 2980757"/>
                <a:gd name="connsiteX62" fmla="*/ 37236 w 5275533"/>
                <a:gd name="connsiteY62" fmla="*/ 343980 h 2980757"/>
                <a:gd name="connsiteX63" fmla="*/ 29267 w 5275533"/>
                <a:gd name="connsiteY63" fmla="*/ 304604 h 2980757"/>
                <a:gd name="connsiteX64" fmla="*/ 22646 w 5275533"/>
                <a:gd name="connsiteY64" fmla="*/ 265113 h 2980757"/>
                <a:gd name="connsiteX65" fmla="*/ 3903 w 5275533"/>
                <a:gd name="connsiteY65" fmla="*/ 106787 h 2980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275533" h="2980757">
                  <a:moveTo>
                    <a:pt x="0" y="0"/>
                  </a:moveTo>
                  <a:lnTo>
                    <a:pt x="201166" y="0"/>
                  </a:lnTo>
                  <a:lnTo>
                    <a:pt x="206734" y="89286"/>
                  </a:lnTo>
                  <a:cubicBezTo>
                    <a:pt x="212220" y="135755"/>
                    <a:pt x="220465" y="181731"/>
                    <a:pt x="232051" y="226897"/>
                  </a:cubicBezTo>
                  <a:cubicBezTo>
                    <a:pt x="254855" y="317344"/>
                    <a:pt x="290287" y="403854"/>
                    <a:pt x="332707" y="487120"/>
                  </a:cubicBezTo>
                  <a:cubicBezTo>
                    <a:pt x="354163" y="528696"/>
                    <a:pt x="377948" y="569461"/>
                    <a:pt x="402959" y="609647"/>
                  </a:cubicBezTo>
                  <a:cubicBezTo>
                    <a:pt x="428337" y="649717"/>
                    <a:pt x="455433" y="689209"/>
                    <a:pt x="483631" y="728236"/>
                  </a:cubicBezTo>
                  <a:cubicBezTo>
                    <a:pt x="540764" y="806061"/>
                    <a:pt x="604271" y="881569"/>
                    <a:pt x="669986" y="957424"/>
                  </a:cubicBezTo>
                  <a:cubicBezTo>
                    <a:pt x="735701" y="1033395"/>
                    <a:pt x="804359" y="1109366"/>
                    <a:pt x="871667" y="1188348"/>
                  </a:cubicBezTo>
                  <a:cubicBezTo>
                    <a:pt x="905383" y="1227723"/>
                    <a:pt x="938731" y="1268025"/>
                    <a:pt x="971956" y="1308905"/>
                  </a:cubicBezTo>
                  <a:lnTo>
                    <a:pt x="1020139" y="1368084"/>
                  </a:lnTo>
                  <a:cubicBezTo>
                    <a:pt x="1035954" y="1386962"/>
                    <a:pt x="1051035" y="1406302"/>
                    <a:pt x="1067340" y="1424715"/>
                  </a:cubicBezTo>
                  <a:cubicBezTo>
                    <a:pt x="1194602" y="1574573"/>
                    <a:pt x="1332652" y="1712503"/>
                    <a:pt x="1472909" y="1843252"/>
                  </a:cubicBezTo>
                  <a:cubicBezTo>
                    <a:pt x="1543406" y="1908337"/>
                    <a:pt x="1615128" y="1971221"/>
                    <a:pt x="1688567" y="2031559"/>
                  </a:cubicBezTo>
                  <a:cubicBezTo>
                    <a:pt x="1762006" y="2091895"/>
                    <a:pt x="1836793" y="2150263"/>
                    <a:pt x="1914401" y="2205156"/>
                  </a:cubicBezTo>
                  <a:cubicBezTo>
                    <a:pt x="2069003" y="2315176"/>
                    <a:pt x="2235742" y="2413498"/>
                    <a:pt x="2418909" y="2479741"/>
                  </a:cubicBezTo>
                  <a:cubicBezTo>
                    <a:pt x="2510249" y="2512863"/>
                    <a:pt x="2604898" y="2538225"/>
                    <a:pt x="2701141" y="2557333"/>
                  </a:cubicBezTo>
                  <a:cubicBezTo>
                    <a:pt x="2725293" y="2561850"/>
                    <a:pt x="2749201" y="2567062"/>
                    <a:pt x="2773475" y="2570999"/>
                  </a:cubicBezTo>
                  <a:lnTo>
                    <a:pt x="2846424" y="2582465"/>
                  </a:lnTo>
                  <a:cubicBezTo>
                    <a:pt x="2895343" y="2588602"/>
                    <a:pt x="2944261" y="2595088"/>
                    <a:pt x="2993669" y="2598909"/>
                  </a:cubicBezTo>
                  <a:cubicBezTo>
                    <a:pt x="3018313" y="2601110"/>
                    <a:pt x="3042956" y="2603195"/>
                    <a:pt x="3067721" y="2604237"/>
                  </a:cubicBezTo>
                  <a:cubicBezTo>
                    <a:pt x="3092487" y="2605394"/>
                    <a:pt x="3117130" y="2607247"/>
                    <a:pt x="3142019" y="2607943"/>
                  </a:cubicBezTo>
                  <a:lnTo>
                    <a:pt x="3216561" y="2609564"/>
                  </a:lnTo>
                  <a:cubicBezTo>
                    <a:pt x="3241326" y="2610142"/>
                    <a:pt x="3266337" y="2609333"/>
                    <a:pt x="3291225" y="2609217"/>
                  </a:cubicBezTo>
                  <a:lnTo>
                    <a:pt x="3328619" y="2608869"/>
                  </a:lnTo>
                  <a:cubicBezTo>
                    <a:pt x="3340757" y="2608522"/>
                    <a:pt x="3352649" y="2607827"/>
                    <a:pt x="3364665" y="2607363"/>
                  </a:cubicBezTo>
                  <a:cubicBezTo>
                    <a:pt x="3376679" y="2606784"/>
                    <a:pt x="3388695" y="2606438"/>
                    <a:pt x="3400587" y="2605627"/>
                  </a:cubicBezTo>
                  <a:lnTo>
                    <a:pt x="3436387" y="2602847"/>
                  </a:lnTo>
                  <a:cubicBezTo>
                    <a:pt x="3484079" y="2599257"/>
                    <a:pt x="3531404" y="2593235"/>
                    <a:pt x="3578361" y="2586286"/>
                  </a:cubicBezTo>
                  <a:cubicBezTo>
                    <a:pt x="3766310" y="2556871"/>
                    <a:pt x="3947025" y="2499314"/>
                    <a:pt x="4119159" y="2418594"/>
                  </a:cubicBezTo>
                  <a:cubicBezTo>
                    <a:pt x="4291907" y="2338801"/>
                    <a:pt x="4456317" y="2236657"/>
                    <a:pt x="4618765" y="2124668"/>
                  </a:cubicBezTo>
                  <a:cubicBezTo>
                    <a:pt x="4659346" y="2096759"/>
                    <a:pt x="4699682" y="2067575"/>
                    <a:pt x="4739895" y="2038275"/>
                  </a:cubicBezTo>
                  <a:cubicBezTo>
                    <a:pt x="4780355" y="2008976"/>
                    <a:pt x="4820691" y="1979212"/>
                    <a:pt x="4861027" y="1948986"/>
                  </a:cubicBezTo>
                  <a:lnTo>
                    <a:pt x="5106354" y="1763690"/>
                  </a:lnTo>
                  <a:lnTo>
                    <a:pt x="5275533" y="1641017"/>
                  </a:lnTo>
                  <a:lnTo>
                    <a:pt x="5275533" y="2257481"/>
                  </a:lnTo>
                  <a:lnTo>
                    <a:pt x="5168881" y="2332084"/>
                  </a:lnTo>
                  <a:cubicBezTo>
                    <a:pt x="5125235" y="2362079"/>
                    <a:pt x="5081099" y="2391958"/>
                    <a:pt x="5036225" y="2421489"/>
                  </a:cubicBezTo>
                  <a:cubicBezTo>
                    <a:pt x="4991231" y="2450790"/>
                    <a:pt x="4945867" y="2479857"/>
                    <a:pt x="4899401" y="2508347"/>
                  </a:cubicBezTo>
                  <a:cubicBezTo>
                    <a:pt x="4806959" y="2565440"/>
                    <a:pt x="4711574" y="2620798"/>
                    <a:pt x="4612145" y="2671407"/>
                  </a:cubicBezTo>
                  <a:cubicBezTo>
                    <a:pt x="4512836" y="2722247"/>
                    <a:pt x="4410095" y="2769496"/>
                    <a:pt x="4303187" y="2810030"/>
                  </a:cubicBezTo>
                  <a:cubicBezTo>
                    <a:pt x="4090349" y="2892256"/>
                    <a:pt x="3861694" y="2947728"/>
                    <a:pt x="3630835" y="2969500"/>
                  </a:cubicBezTo>
                  <a:cubicBezTo>
                    <a:pt x="3573089" y="2974712"/>
                    <a:pt x="3515343" y="2978649"/>
                    <a:pt x="3457719" y="2979808"/>
                  </a:cubicBezTo>
                  <a:lnTo>
                    <a:pt x="3414441" y="2980733"/>
                  </a:lnTo>
                  <a:cubicBezTo>
                    <a:pt x="3400097" y="2980850"/>
                    <a:pt x="3385630" y="2980502"/>
                    <a:pt x="3371285" y="2980502"/>
                  </a:cubicBezTo>
                  <a:lnTo>
                    <a:pt x="3328252" y="2980039"/>
                  </a:lnTo>
                  <a:lnTo>
                    <a:pt x="3286445" y="2978534"/>
                  </a:lnTo>
                  <a:cubicBezTo>
                    <a:pt x="3175121" y="2975174"/>
                    <a:pt x="3063553" y="2966837"/>
                    <a:pt x="2952475" y="2953402"/>
                  </a:cubicBezTo>
                  <a:cubicBezTo>
                    <a:pt x="2841275" y="2940664"/>
                    <a:pt x="2730319" y="2922365"/>
                    <a:pt x="2620591" y="2898046"/>
                  </a:cubicBezTo>
                  <a:cubicBezTo>
                    <a:pt x="2510984" y="2873494"/>
                    <a:pt x="2402235" y="2844426"/>
                    <a:pt x="2294591" y="2811305"/>
                  </a:cubicBezTo>
                  <a:cubicBezTo>
                    <a:pt x="2079669" y="2744483"/>
                    <a:pt x="1867198" y="2661331"/>
                    <a:pt x="1670544" y="2550501"/>
                  </a:cubicBezTo>
                  <a:cubicBezTo>
                    <a:pt x="1473767" y="2439903"/>
                    <a:pt x="1298079" y="2299657"/>
                    <a:pt x="1144703" y="2144472"/>
                  </a:cubicBezTo>
                  <a:cubicBezTo>
                    <a:pt x="1067586" y="2066996"/>
                    <a:pt x="997458" y="1984539"/>
                    <a:pt x="931497" y="1900114"/>
                  </a:cubicBezTo>
                  <a:cubicBezTo>
                    <a:pt x="865906" y="1815342"/>
                    <a:pt x="803500" y="1729295"/>
                    <a:pt x="745265" y="1641395"/>
                  </a:cubicBezTo>
                  <a:cubicBezTo>
                    <a:pt x="730307" y="1619623"/>
                    <a:pt x="716207" y="1597503"/>
                    <a:pt x="701741" y="1575500"/>
                  </a:cubicBezTo>
                  <a:lnTo>
                    <a:pt x="660178" y="1511573"/>
                  </a:lnTo>
                  <a:cubicBezTo>
                    <a:pt x="633574" y="1470229"/>
                    <a:pt x="605989" y="1429232"/>
                    <a:pt x="578158" y="1387656"/>
                  </a:cubicBezTo>
                  <a:lnTo>
                    <a:pt x="408230" y="1134497"/>
                  </a:lnTo>
                  <a:cubicBezTo>
                    <a:pt x="351220" y="1048219"/>
                    <a:pt x="294945" y="959392"/>
                    <a:pt x="242349" y="866860"/>
                  </a:cubicBezTo>
                  <a:cubicBezTo>
                    <a:pt x="216112" y="820536"/>
                    <a:pt x="190734" y="773402"/>
                    <a:pt x="167562" y="724994"/>
                  </a:cubicBezTo>
                  <a:cubicBezTo>
                    <a:pt x="144513" y="676469"/>
                    <a:pt x="123057" y="627019"/>
                    <a:pt x="104054" y="576525"/>
                  </a:cubicBezTo>
                  <a:cubicBezTo>
                    <a:pt x="85418" y="525917"/>
                    <a:pt x="68867" y="474613"/>
                    <a:pt x="55381" y="422499"/>
                  </a:cubicBezTo>
                  <a:cubicBezTo>
                    <a:pt x="49006" y="396442"/>
                    <a:pt x="42508" y="370269"/>
                    <a:pt x="37236" y="343980"/>
                  </a:cubicBezTo>
                  <a:lnTo>
                    <a:pt x="29267" y="304604"/>
                  </a:lnTo>
                  <a:lnTo>
                    <a:pt x="22646" y="265113"/>
                  </a:lnTo>
                  <a:cubicBezTo>
                    <a:pt x="14003" y="212420"/>
                    <a:pt x="7872" y="159582"/>
                    <a:pt x="3903" y="106787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6F35C856-5B70-4CA2-BB8F-A37197D8F94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21214" y="-1"/>
              <a:ext cx="5270786" cy="2927775"/>
            </a:xfrm>
            <a:custGeom>
              <a:avLst/>
              <a:gdLst>
                <a:gd name="connsiteX0" fmla="*/ 0 w 5270786"/>
                <a:gd name="connsiteY0" fmla="*/ 0 h 2927775"/>
                <a:gd name="connsiteX1" fmla="*/ 613805 w 5270786"/>
                <a:gd name="connsiteY1" fmla="*/ 0 h 2927775"/>
                <a:gd name="connsiteX2" fmla="*/ 618487 w 5270786"/>
                <a:gd name="connsiteY2" fmla="*/ 85404 h 2927775"/>
                <a:gd name="connsiteX3" fmla="*/ 1054084 w 5270786"/>
                <a:gd name="connsiteY3" fmla="*/ 895200 h 2927775"/>
                <a:gd name="connsiteX4" fmla="*/ 1276976 w 5270786"/>
                <a:gd name="connsiteY4" fmla="*/ 1191325 h 2927775"/>
                <a:gd name="connsiteX5" fmla="*/ 3368450 w 5270786"/>
                <a:gd name="connsiteY5" fmla="*/ 2348843 h 2927775"/>
                <a:gd name="connsiteX6" fmla="*/ 4956151 w 5270786"/>
                <a:gd name="connsiteY6" fmla="*/ 1636730 h 2927775"/>
                <a:gd name="connsiteX7" fmla="*/ 5149372 w 5270786"/>
                <a:gd name="connsiteY7" fmla="*/ 1495325 h 2927775"/>
                <a:gd name="connsiteX8" fmla="*/ 5270786 w 5270786"/>
                <a:gd name="connsiteY8" fmla="*/ 1406110 h 2927775"/>
                <a:gd name="connsiteX9" fmla="*/ 5270786 w 5270786"/>
                <a:gd name="connsiteY9" fmla="*/ 2138641 h 2927775"/>
                <a:gd name="connsiteX10" fmla="*/ 5112925 w 5270786"/>
                <a:gd name="connsiteY10" fmla="*/ 2253730 h 2927775"/>
                <a:gd name="connsiteX11" fmla="*/ 3368327 w 5270786"/>
                <a:gd name="connsiteY11" fmla="*/ 2927775 h 2927775"/>
                <a:gd name="connsiteX12" fmla="*/ 769646 w 5270786"/>
                <a:gd name="connsiteY12" fmla="*/ 1516288 h 2927775"/>
                <a:gd name="connsiteX13" fmla="*/ 3149 w 5270786"/>
                <a:gd name="connsiteY13" fmla="*/ 85252 h 292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270786" h="2927775">
                  <a:moveTo>
                    <a:pt x="0" y="0"/>
                  </a:moveTo>
                  <a:lnTo>
                    <a:pt x="613805" y="0"/>
                  </a:lnTo>
                  <a:lnTo>
                    <a:pt x="618487" y="85404"/>
                  </a:lnTo>
                  <a:cubicBezTo>
                    <a:pt x="650052" y="360109"/>
                    <a:pt x="792650" y="556543"/>
                    <a:pt x="1054084" y="895200"/>
                  </a:cubicBezTo>
                  <a:cubicBezTo>
                    <a:pt x="1126174" y="988542"/>
                    <a:pt x="1200716" y="1085128"/>
                    <a:pt x="1276976" y="1191325"/>
                  </a:cubicBezTo>
                  <a:cubicBezTo>
                    <a:pt x="1859704" y="2002688"/>
                    <a:pt x="2485223" y="2348843"/>
                    <a:pt x="3368450" y="2348843"/>
                  </a:cubicBezTo>
                  <a:cubicBezTo>
                    <a:pt x="3948114" y="2348843"/>
                    <a:pt x="4373422" y="2066846"/>
                    <a:pt x="4956151" y="1636730"/>
                  </a:cubicBezTo>
                  <a:cubicBezTo>
                    <a:pt x="5021253" y="1588668"/>
                    <a:pt x="5086356" y="1541186"/>
                    <a:pt x="5149372" y="1495325"/>
                  </a:cubicBezTo>
                  <a:lnTo>
                    <a:pt x="5270786" y="1406110"/>
                  </a:lnTo>
                  <a:lnTo>
                    <a:pt x="5270786" y="2138641"/>
                  </a:lnTo>
                  <a:lnTo>
                    <a:pt x="5112925" y="2253730"/>
                  </a:lnTo>
                  <a:cubicBezTo>
                    <a:pt x="4598179" y="2621786"/>
                    <a:pt x="4074961" y="2927775"/>
                    <a:pt x="3368327" y="2927775"/>
                  </a:cubicBezTo>
                  <a:cubicBezTo>
                    <a:pt x="2170746" y="2927775"/>
                    <a:pt x="1393203" y="2384512"/>
                    <a:pt x="769646" y="1516288"/>
                  </a:cubicBezTo>
                  <a:cubicBezTo>
                    <a:pt x="418850" y="1027932"/>
                    <a:pt x="48120" y="683401"/>
                    <a:pt x="3149" y="8525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550FD8B0-DE97-47B1-84ED-67A3BD00FE2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21214" y="-1"/>
              <a:ext cx="5270786" cy="2927775"/>
            </a:xfrm>
            <a:custGeom>
              <a:avLst/>
              <a:gdLst>
                <a:gd name="connsiteX0" fmla="*/ 0 w 5270786"/>
                <a:gd name="connsiteY0" fmla="*/ 0 h 2927775"/>
                <a:gd name="connsiteX1" fmla="*/ 736294 w 5270786"/>
                <a:gd name="connsiteY1" fmla="*/ 0 h 2927775"/>
                <a:gd name="connsiteX2" fmla="*/ 740298 w 5270786"/>
                <a:gd name="connsiteY2" fmla="*/ 72745 h 2927775"/>
                <a:gd name="connsiteX3" fmla="*/ 1153024 w 5270786"/>
                <a:gd name="connsiteY3" fmla="*/ 826989 h 2927775"/>
                <a:gd name="connsiteX4" fmla="*/ 1378368 w 5270786"/>
                <a:gd name="connsiteY4" fmla="*/ 1126356 h 2927775"/>
                <a:gd name="connsiteX5" fmla="*/ 2238056 w 5270786"/>
                <a:gd name="connsiteY5" fmla="*/ 1955322 h 2927775"/>
                <a:gd name="connsiteX6" fmla="*/ 3368327 w 5270786"/>
                <a:gd name="connsiteY6" fmla="*/ 2233033 h 2927775"/>
                <a:gd name="connsiteX7" fmla="*/ 4095360 w 5270786"/>
                <a:gd name="connsiteY7" fmla="*/ 2056192 h 2927775"/>
                <a:gd name="connsiteX8" fmla="*/ 4880506 w 5270786"/>
                <a:gd name="connsiteY8" fmla="*/ 1545587 h 2927775"/>
                <a:gd name="connsiteX9" fmla="*/ 5074340 w 5270786"/>
                <a:gd name="connsiteY9" fmla="*/ 1403721 h 2927775"/>
                <a:gd name="connsiteX10" fmla="*/ 5270786 w 5270786"/>
                <a:gd name="connsiteY10" fmla="*/ 1259367 h 2927775"/>
                <a:gd name="connsiteX11" fmla="*/ 5270786 w 5270786"/>
                <a:gd name="connsiteY11" fmla="*/ 2138641 h 2927775"/>
                <a:gd name="connsiteX12" fmla="*/ 5112925 w 5270786"/>
                <a:gd name="connsiteY12" fmla="*/ 2253730 h 2927775"/>
                <a:gd name="connsiteX13" fmla="*/ 3368327 w 5270786"/>
                <a:gd name="connsiteY13" fmla="*/ 2927775 h 2927775"/>
                <a:gd name="connsiteX14" fmla="*/ 769646 w 5270786"/>
                <a:gd name="connsiteY14" fmla="*/ 1516288 h 2927775"/>
                <a:gd name="connsiteX15" fmla="*/ 3149 w 5270786"/>
                <a:gd name="connsiteY15" fmla="*/ 85252 h 292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70786" h="2927775">
                  <a:moveTo>
                    <a:pt x="0" y="0"/>
                  </a:moveTo>
                  <a:lnTo>
                    <a:pt x="736294" y="0"/>
                  </a:lnTo>
                  <a:lnTo>
                    <a:pt x="740298" y="72745"/>
                  </a:lnTo>
                  <a:cubicBezTo>
                    <a:pt x="768839" y="319371"/>
                    <a:pt x="898885" y="497858"/>
                    <a:pt x="1153024" y="826989"/>
                  </a:cubicBezTo>
                  <a:cubicBezTo>
                    <a:pt x="1225727" y="921142"/>
                    <a:pt x="1300882" y="1018537"/>
                    <a:pt x="1378368" y="1126356"/>
                  </a:cubicBezTo>
                  <a:cubicBezTo>
                    <a:pt x="1652384" y="1507833"/>
                    <a:pt x="1933512" y="1779060"/>
                    <a:pt x="2238056" y="1955322"/>
                  </a:cubicBezTo>
                  <a:cubicBezTo>
                    <a:pt x="2560868" y="2142238"/>
                    <a:pt x="2930637" y="2233033"/>
                    <a:pt x="3368327" y="2233033"/>
                  </a:cubicBezTo>
                  <a:cubicBezTo>
                    <a:pt x="3616720" y="2233033"/>
                    <a:pt x="3847703" y="2176866"/>
                    <a:pt x="4095360" y="2056192"/>
                  </a:cubicBezTo>
                  <a:cubicBezTo>
                    <a:pt x="4349636" y="1932276"/>
                    <a:pt x="4601340" y="1751613"/>
                    <a:pt x="4880506" y="1545587"/>
                  </a:cubicBezTo>
                  <a:cubicBezTo>
                    <a:pt x="4945974" y="1497295"/>
                    <a:pt x="5011199" y="1449697"/>
                    <a:pt x="5074340" y="1403721"/>
                  </a:cubicBezTo>
                  <a:lnTo>
                    <a:pt x="5270786" y="1259367"/>
                  </a:lnTo>
                  <a:lnTo>
                    <a:pt x="5270786" y="2138641"/>
                  </a:lnTo>
                  <a:lnTo>
                    <a:pt x="5112925" y="2253730"/>
                  </a:lnTo>
                  <a:cubicBezTo>
                    <a:pt x="4598179" y="2621786"/>
                    <a:pt x="4074961" y="2927775"/>
                    <a:pt x="3368327" y="2927775"/>
                  </a:cubicBezTo>
                  <a:cubicBezTo>
                    <a:pt x="2170746" y="2927775"/>
                    <a:pt x="1393203" y="2384512"/>
                    <a:pt x="769646" y="1516288"/>
                  </a:cubicBezTo>
                  <a:cubicBezTo>
                    <a:pt x="418850" y="1027932"/>
                    <a:pt x="48120" y="683401"/>
                    <a:pt x="3149" y="8525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6057D999-83B9-8282-89AD-20162B4F0E5F}"/>
              </a:ext>
            </a:extLst>
          </p:cNvPr>
          <p:cNvSpPr txBox="1"/>
          <p:nvPr/>
        </p:nvSpPr>
        <p:spPr>
          <a:xfrm>
            <a:off x="1086492" y="204215"/>
            <a:ext cx="750270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На сколько % показатель женского бесплодия увеличился за последние 10 лет?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A9F784-0743-6D03-0E22-B50F7875A606}"/>
              </a:ext>
            </a:extLst>
          </p:cNvPr>
          <p:cNvSpPr txBox="1"/>
          <p:nvPr/>
        </p:nvSpPr>
        <p:spPr>
          <a:xfrm>
            <a:off x="1563660" y="2489861"/>
            <a:ext cx="609771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На 10%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BC0B042-691B-6342-F6C8-BA14B647495D}"/>
              </a:ext>
            </a:extLst>
          </p:cNvPr>
          <p:cNvSpPr txBox="1"/>
          <p:nvPr/>
        </p:nvSpPr>
        <p:spPr>
          <a:xfrm>
            <a:off x="3996410" y="2456434"/>
            <a:ext cx="609771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Б.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14%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FA90B0-1EAB-18DF-A5D6-611C902390A1}"/>
              </a:ext>
            </a:extLst>
          </p:cNvPr>
          <p:cNvSpPr txBox="1"/>
          <p:nvPr/>
        </p:nvSpPr>
        <p:spPr>
          <a:xfrm>
            <a:off x="6306122" y="2425458"/>
            <a:ext cx="609771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3,5%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2BC0AC9-45D9-81B3-F998-01EDA48A5964}"/>
              </a:ext>
            </a:extLst>
          </p:cNvPr>
          <p:cNvSpPr txBox="1"/>
          <p:nvPr/>
        </p:nvSpPr>
        <p:spPr>
          <a:xfrm>
            <a:off x="8715530" y="2440946"/>
            <a:ext cx="609771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Г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 полтора раза</a:t>
            </a:r>
          </a:p>
        </p:txBody>
      </p:sp>
    </p:spTree>
    <p:extLst>
      <p:ext uri="{BB962C8B-B14F-4D97-AF65-F5344CB8AC3E}">
        <p14:creationId xmlns:p14="http://schemas.microsoft.com/office/powerpoint/2010/main" val="17490612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" name="Rectangle 34">
            <a:extLst>
              <a:ext uri="{FF2B5EF4-FFF2-40B4-BE49-F238E27FC236}">
                <a16:creationId xmlns:a16="http://schemas.microsoft.com/office/drawing/2014/main" id="{7EBFDB7D-DD97-44CE-AFFB-458781A3DB9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997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 descr="Изображение выглядит как кот, внутренний, сидит, домашняя кошка&#10;&#10;Автоматически созданное описание">
            <a:hlinkClick r:id="rId2" action="ppaction://hlinksldjump"/>
            <a:extLst>
              <a:ext uri="{FF2B5EF4-FFF2-40B4-BE49-F238E27FC236}">
                <a16:creationId xmlns:a16="http://schemas.microsoft.com/office/drawing/2014/main" id="{A2CDA2D9-F2D3-25E8-A5E8-67A4A1DD335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328" r="-1" b="17500"/>
          <a:stretch/>
        </p:blipFill>
        <p:spPr>
          <a:xfrm>
            <a:off x="20" y="10"/>
            <a:ext cx="9272902" cy="6857990"/>
          </a:xfrm>
          <a:custGeom>
            <a:avLst/>
            <a:gdLst/>
            <a:ahLst/>
            <a:cxnLst/>
            <a:rect l="l" t="t" r="r" b="b"/>
            <a:pathLst>
              <a:path w="9272922" h="6858000">
                <a:moveTo>
                  <a:pt x="0" y="0"/>
                </a:moveTo>
                <a:lnTo>
                  <a:pt x="1733417" y="0"/>
                </a:lnTo>
                <a:lnTo>
                  <a:pt x="3307976" y="0"/>
                </a:lnTo>
                <a:lnTo>
                  <a:pt x="8126249" y="0"/>
                </a:lnTo>
                <a:lnTo>
                  <a:pt x="8138896" y="31774"/>
                </a:lnTo>
                <a:cubicBezTo>
                  <a:pt x="9193904" y="2682457"/>
                  <a:pt x="9193904" y="2682457"/>
                  <a:pt x="9193904" y="2682457"/>
                </a:cubicBezTo>
                <a:cubicBezTo>
                  <a:pt x="9299262" y="2988100"/>
                  <a:pt x="9299262" y="3446565"/>
                  <a:pt x="9193904" y="3752208"/>
                </a:cubicBezTo>
                <a:cubicBezTo>
                  <a:pt x="8709916" y="4968215"/>
                  <a:pt x="8331802" y="5918220"/>
                  <a:pt x="8036400" y="6660411"/>
                </a:cubicBezTo>
                <a:lnTo>
                  <a:pt x="7957938" y="6857542"/>
                </a:lnTo>
                <a:lnTo>
                  <a:pt x="3307976" y="6857542"/>
                </a:lnTo>
                <a:lnTo>
                  <a:pt x="330797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2" name="Freeform 5">
            <a:extLst>
              <a:ext uri="{FF2B5EF4-FFF2-40B4-BE49-F238E27FC236}">
                <a16:creationId xmlns:a16="http://schemas.microsoft.com/office/drawing/2014/main" id="{50F864A1-23CF-4954-887F-3C4458622A6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9160561" y="1348782"/>
            <a:ext cx="935037" cy="824315"/>
          </a:xfrm>
          <a:custGeom>
            <a:avLst/>
            <a:gdLst>
              <a:gd name="T0" fmla="*/ 225 w 785"/>
              <a:gd name="T1" fmla="*/ 692 h 692"/>
              <a:gd name="T2" fmla="*/ 177 w 785"/>
              <a:gd name="T3" fmla="*/ 665 h 692"/>
              <a:gd name="T4" fmla="*/ 9 w 785"/>
              <a:gd name="T5" fmla="*/ 374 h 692"/>
              <a:gd name="T6" fmla="*/ 9 w 785"/>
              <a:gd name="T7" fmla="*/ 318 h 692"/>
              <a:gd name="T8" fmla="*/ 177 w 785"/>
              <a:gd name="T9" fmla="*/ 27 h 692"/>
              <a:gd name="T10" fmla="*/ 225 w 785"/>
              <a:gd name="T11" fmla="*/ 0 h 692"/>
              <a:gd name="T12" fmla="*/ 561 w 785"/>
              <a:gd name="T13" fmla="*/ 0 h 692"/>
              <a:gd name="T14" fmla="*/ 609 w 785"/>
              <a:gd name="T15" fmla="*/ 27 h 692"/>
              <a:gd name="T16" fmla="*/ 777 w 785"/>
              <a:gd name="T17" fmla="*/ 318 h 692"/>
              <a:gd name="T18" fmla="*/ 777 w 785"/>
              <a:gd name="T19" fmla="*/ 374 h 692"/>
              <a:gd name="T20" fmla="*/ 609 w 785"/>
              <a:gd name="T21" fmla="*/ 665 h 692"/>
              <a:gd name="T22" fmla="*/ 561 w 785"/>
              <a:gd name="T23" fmla="*/ 692 h 692"/>
              <a:gd name="T24" fmla="*/ 225 w 785"/>
              <a:gd name="T25" fmla="*/ 692 h 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85" h="692">
                <a:moveTo>
                  <a:pt x="225" y="692"/>
                </a:moveTo>
                <a:cubicBezTo>
                  <a:pt x="207" y="692"/>
                  <a:pt x="185" y="680"/>
                  <a:pt x="177" y="665"/>
                </a:cubicBezTo>
                <a:cubicBezTo>
                  <a:pt x="9" y="374"/>
                  <a:pt x="9" y="374"/>
                  <a:pt x="9" y="374"/>
                </a:cubicBezTo>
                <a:cubicBezTo>
                  <a:pt x="0" y="358"/>
                  <a:pt x="0" y="334"/>
                  <a:pt x="9" y="318"/>
                </a:cubicBezTo>
                <a:cubicBezTo>
                  <a:pt x="177" y="27"/>
                  <a:pt x="177" y="27"/>
                  <a:pt x="177" y="27"/>
                </a:cubicBezTo>
                <a:cubicBezTo>
                  <a:pt x="185" y="12"/>
                  <a:pt x="207" y="0"/>
                  <a:pt x="225" y="0"/>
                </a:cubicBezTo>
                <a:cubicBezTo>
                  <a:pt x="561" y="0"/>
                  <a:pt x="561" y="0"/>
                  <a:pt x="561" y="0"/>
                </a:cubicBezTo>
                <a:cubicBezTo>
                  <a:pt x="578" y="0"/>
                  <a:pt x="600" y="12"/>
                  <a:pt x="609" y="27"/>
                </a:cubicBezTo>
                <a:cubicBezTo>
                  <a:pt x="777" y="318"/>
                  <a:pt x="777" y="318"/>
                  <a:pt x="777" y="318"/>
                </a:cubicBezTo>
                <a:cubicBezTo>
                  <a:pt x="785" y="334"/>
                  <a:pt x="785" y="358"/>
                  <a:pt x="777" y="374"/>
                </a:cubicBezTo>
                <a:cubicBezTo>
                  <a:pt x="609" y="665"/>
                  <a:pt x="609" y="665"/>
                  <a:pt x="609" y="665"/>
                </a:cubicBezTo>
                <a:cubicBezTo>
                  <a:pt x="600" y="680"/>
                  <a:pt x="578" y="692"/>
                  <a:pt x="561" y="692"/>
                </a:cubicBezTo>
                <a:lnTo>
                  <a:pt x="225" y="692"/>
                </a:lnTo>
                <a:close/>
              </a:path>
            </a:pathLst>
          </a:custGeom>
          <a:noFill/>
          <a:ln w="28575" cmpd="sng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Freeform 5">
            <a:extLst>
              <a:ext uri="{FF2B5EF4-FFF2-40B4-BE49-F238E27FC236}">
                <a16:creationId xmlns:a16="http://schemas.microsoft.com/office/drawing/2014/main" id="{8D313E8C-7457-407E-BDA5-EACA44D3824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9960661" y="1000124"/>
            <a:ext cx="762167" cy="671915"/>
          </a:xfrm>
          <a:custGeom>
            <a:avLst/>
            <a:gdLst>
              <a:gd name="T0" fmla="*/ 225 w 785"/>
              <a:gd name="T1" fmla="*/ 692 h 692"/>
              <a:gd name="T2" fmla="*/ 177 w 785"/>
              <a:gd name="T3" fmla="*/ 665 h 692"/>
              <a:gd name="T4" fmla="*/ 9 w 785"/>
              <a:gd name="T5" fmla="*/ 374 h 692"/>
              <a:gd name="T6" fmla="*/ 9 w 785"/>
              <a:gd name="T7" fmla="*/ 318 h 692"/>
              <a:gd name="T8" fmla="*/ 177 w 785"/>
              <a:gd name="T9" fmla="*/ 27 h 692"/>
              <a:gd name="T10" fmla="*/ 225 w 785"/>
              <a:gd name="T11" fmla="*/ 0 h 692"/>
              <a:gd name="T12" fmla="*/ 561 w 785"/>
              <a:gd name="T13" fmla="*/ 0 h 692"/>
              <a:gd name="T14" fmla="*/ 609 w 785"/>
              <a:gd name="T15" fmla="*/ 27 h 692"/>
              <a:gd name="T16" fmla="*/ 777 w 785"/>
              <a:gd name="T17" fmla="*/ 318 h 692"/>
              <a:gd name="T18" fmla="*/ 777 w 785"/>
              <a:gd name="T19" fmla="*/ 374 h 692"/>
              <a:gd name="T20" fmla="*/ 609 w 785"/>
              <a:gd name="T21" fmla="*/ 665 h 692"/>
              <a:gd name="T22" fmla="*/ 561 w 785"/>
              <a:gd name="T23" fmla="*/ 692 h 692"/>
              <a:gd name="T24" fmla="*/ 225 w 785"/>
              <a:gd name="T25" fmla="*/ 692 h 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85" h="692">
                <a:moveTo>
                  <a:pt x="225" y="692"/>
                </a:moveTo>
                <a:cubicBezTo>
                  <a:pt x="207" y="692"/>
                  <a:pt x="185" y="680"/>
                  <a:pt x="177" y="665"/>
                </a:cubicBezTo>
                <a:cubicBezTo>
                  <a:pt x="9" y="374"/>
                  <a:pt x="9" y="374"/>
                  <a:pt x="9" y="374"/>
                </a:cubicBezTo>
                <a:cubicBezTo>
                  <a:pt x="0" y="358"/>
                  <a:pt x="0" y="334"/>
                  <a:pt x="9" y="318"/>
                </a:cubicBezTo>
                <a:cubicBezTo>
                  <a:pt x="177" y="27"/>
                  <a:pt x="177" y="27"/>
                  <a:pt x="177" y="27"/>
                </a:cubicBezTo>
                <a:cubicBezTo>
                  <a:pt x="185" y="12"/>
                  <a:pt x="207" y="0"/>
                  <a:pt x="225" y="0"/>
                </a:cubicBezTo>
                <a:cubicBezTo>
                  <a:pt x="561" y="0"/>
                  <a:pt x="561" y="0"/>
                  <a:pt x="561" y="0"/>
                </a:cubicBezTo>
                <a:cubicBezTo>
                  <a:pt x="578" y="0"/>
                  <a:pt x="600" y="12"/>
                  <a:pt x="609" y="27"/>
                </a:cubicBezTo>
                <a:cubicBezTo>
                  <a:pt x="777" y="318"/>
                  <a:pt x="777" y="318"/>
                  <a:pt x="777" y="318"/>
                </a:cubicBezTo>
                <a:cubicBezTo>
                  <a:pt x="785" y="334"/>
                  <a:pt x="785" y="358"/>
                  <a:pt x="777" y="374"/>
                </a:cubicBezTo>
                <a:cubicBezTo>
                  <a:pt x="609" y="665"/>
                  <a:pt x="609" y="665"/>
                  <a:pt x="609" y="665"/>
                </a:cubicBezTo>
                <a:cubicBezTo>
                  <a:pt x="600" y="680"/>
                  <a:pt x="578" y="692"/>
                  <a:pt x="561" y="692"/>
                </a:cubicBezTo>
                <a:lnTo>
                  <a:pt x="225" y="692"/>
                </a:lnTo>
                <a:close/>
              </a:path>
            </a:pathLst>
          </a:custGeom>
          <a:noFill/>
          <a:ln w="28575" cmpd="sng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7514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7BDAC5B6-20CE-447F-8BA1-F2274AC7AE5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D1D22B31-BF8F-446B-9009-8A251FB177C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3094406 w 12192000"/>
              <a:gd name="connsiteY0" fmla="*/ 283966 h 6858000"/>
              <a:gd name="connsiteX1" fmla="*/ 3038833 w 12192000"/>
              <a:gd name="connsiteY1" fmla="*/ 309661 h 6858000"/>
              <a:gd name="connsiteX2" fmla="*/ 3348384 w 12192000"/>
              <a:gd name="connsiteY2" fmla="*/ 406000 h 6858000"/>
              <a:gd name="connsiteX3" fmla="*/ 2864309 w 12192000"/>
              <a:gd name="connsiteY3" fmla="*/ 355295 h 6858000"/>
              <a:gd name="connsiteX4" fmla="*/ 2856039 w 12192000"/>
              <a:gd name="connsiteY4" fmla="*/ 388058 h 6858000"/>
              <a:gd name="connsiteX5" fmla="*/ 3405794 w 12192000"/>
              <a:gd name="connsiteY5" fmla="*/ 512089 h 6858000"/>
              <a:gd name="connsiteX6" fmla="*/ 3356651 w 12192000"/>
              <a:gd name="connsiteY6" fmla="*/ 531204 h 6858000"/>
              <a:gd name="connsiteX7" fmla="*/ 3064552 w 12192000"/>
              <a:gd name="connsiteY7" fmla="*/ 483228 h 6858000"/>
              <a:gd name="connsiteX8" fmla="*/ 3005765 w 12192000"/>
              <a:gd name="connsiteY8" fmla="*/ 495708 h 6858000"/>
              <a:gd name="connsiteX9" fmla="*/ 3034700 w 12192000"/>
              <a:gd name="connsiteY9" fmla="*/ 553823 h 6858000"/>
              <a:gd name="connsiteX10" fmla="*/ 3161459 w 12192000"/>
              <a:gd name="connsiteY10" fmla="*/ 576445 h 6858000"/>
              <a:gd name="connsiteX11" fmla="*/ 3358949 w 12192000"/>
              <a:gd name="connsiteY11" fmla="*/ 712961 h 6858000"/>
              <a:gd name="connsiteX12" fmla="*/ 3059960 w 12192000"/>
              <a:gd name="connsiteY12" fmla="*/ 696576 h 6858000"/>
              <a:gd name="connsiteX13" fmla="*/ 3007143 w 12192000"/>
              <a:gd name="connsiteY13" fmla="*/ 729732 h 6858000"/>
              <a:gd name="connsiteX14" fmla="*/ 2986935 w 12192000"/>
              <a:gd name="connsiteY14" fmla="*/ 772635 h 6858000"/>
              <a:gd name="connsiteX15" fmla="*/ 2871197 w 12192000"/>
              <a:gd name="connsiteY15" fmla="*/ 808127 h 6858000"/>
              <a:gd name="connsiteX16" fmla="*/ 3053071 w 12192000"/>
              <a:gd name="connsiteY16" fmla="*/ 847913 h 6858000"/>
              <a:gd name="connsiteX17" fmla="*/ 2858796 w 12192000"/>
              <a:gd name="connsiteY17" fmla="*/ 847913 h 6858000"/>
              <a:gd name="connsiteX18" fmla="*/ 2635588 w 12192000"/>
              <a:gd name="connsiteY18" fmla="*/ 820611 h 6858000"/>
              <a:gd name="connsiteX19" fmla="*/ 2397683 w 12192000"/>
              <a:gd name="connsiteY19" fmla="*/ 829190 h 6858000"/>
              <a:gd name="connsiteX20" fmla="*/ 1921874 w 12192000"/>
              <a:gd name="connsiteY20" fmla="*/ 778877 h 6858000"/>
              <a:gd name="connsiteX21" fmla="*/ 1695450 w 12192000"/>
              <a:gd name="connsiteY21" fmla="*/ 782386 h 6858000"/>
              <a:gd name="connsiteX22" fmla="*/ 2954324 w 12192000"/>
              <a:gd name="connsiteY22" fmla="*/ 1120940 h 6858000"/>
              <a:gd name="connsiteX23" fmla="*/ 2890028 w 12192000"/>
              <a:gd name="connsiteY23" fmla="*/ 1195435 h 6858000"/>
              <a:gd name="connsiteX24" fmla="*/ 3153652 w 12192000"/>
              <a:gd name="connsiteY24" fmla="*/ 1276563 h 6858000"/>
              <a:gd name="connsiteX25" fmla="*/ 3218410 w 12192000"/>
              <a:gd name="connsiteY25" fmla="*/ 1356911 h 6858000"/>
              <a:gd name="connsiteX26" fmla="*/ 3137118 w 12192000"/>
              <a:gd name="connsiteY26" fmla="*/ 1349891 h 6858000"/>
              <a:gd name="connsiteX27" fmla="*/ 3067309 w 12192000"/>
              <a:gd name="connsiteY27" fmla="*/ 1365102 h 6858000"/>
              <a:gd name="connsiteX28" fmla="*/ 3096243 w 12192000"/>
              <a:gd name="connsiteY28" fmla="*/ 1467292 h 6858000"/>
              <a:gd name="connsiteX29" fmla="*/ 3468716 w 12192000"/>
              <a:gd name="connsiteY29" fmla="*/ 1599125 h 6858000"/>
              <a:gd name="connsiteX30" fmla="*/ 3502241 w 12192000"/>
              <a:gd name="connsiteY30" fmla="*/ 1642029 h 6858000"/>
              <a:gd name="connsiteX31" fmla="*/ 3457692 w 12192000"/>
              <a:gd name="connsiteY31" fmla="*/ 1672453 h 6858000"/>
              <a:gd name="connsiteX32" fmla="*/ 3337362 w 12192000"/>
              <a:gd name="connsiteY32" fmla="*/ 1688053 h 6858000"/>
              <a:gd name="connsiteX33" fmla="*/ 3505915 w 12192000"/>
              <a:gd name="connsiteY33" fmla="*/ 1834318 h 6858000"/>
              <a:gd name="connsiteX34" fmla="*/ 3567458 w 12192000"/>
              <a:gd name="connsiteY34" fmla="*/ 1874880 h 6858000"/>
              <a:gd name="connsiteX35" fmla="*/ 3672634 w 12192000"/>
              <a:gd name="connsiteY35" fmla="*/ 1937678 h 6858000"/>
              <a:gd name="connsiteX36" fmla="*/ 3674470 w 12192000"/>
              <a:gd name="connsiteY36" fmla="*/ 1956789 h 6858000"/>
              <a:gd name="connsiteX37" fmla="*/ 3531176 w 12192000"/>
              <a:gd name="connsiteY37" fmla="*/ 2024266 h 6858000"/>
              <a:gd name="connsiteX38" fmla="*/ 3272604 w 12192000"/>
              <a:gd name="connsiteY38" fmla="*/ 2005933 h 6858000"/>
              <a:gd name="connsiteX39" fmla="*/ 3654720 w 12192000"/>
              <a:gd name="connsiteY39" fmla="*/ 2106564 h 6858000"/>
              <a:gd name="connsiteX40" fmla="*/ 2417892 w 12192000"/>
              <a:gd name="connsiteY40" fmla="*/ 1866690 h 6858000"/>
              <a:gd name="connsiteX41" fmla="*/ 2496888 w 12192000"/>
              <a:gd name="connsiteY41" fmla="*/ 1929487 h 6858000"/>
              <a:gd name="connsiteX42" fmla="*/ 2929526 w 12192000"/>
              <a:gd name="connsiteY42" fmla="*/ 2094862 h 6858000"/>
              <a:gd name="connsiteX43" fmla="*/ 3052152 w 12192000"/>
              <a:gd name="connsiteY43" fmla="*/ 2198613 h 6858000"/>
              <a:gd name="connsiteX44" fmla="*/ 3180748 w 12192000"/>
              <a:gd name="connsiteY44" fmla="*/ 2255948 h 6858000"/>
              <a:gd name="connsiteX45" fmla="*/ 3361244 w 12192000"/>
              <a:gd name="connsiteY45" fmla="*/ 2254777 h 6858000"/>
              <a:gd name="connsiteX46" fmla="*/ 3489382 w 12192000"/>
              <a:gd name="connsiteY46" fmla="*/ 2342926 h 6858000"/>
              <a:gd name="connsiteX47" fmla="*/ 3355733 w 12192000"/>
              <a:gd name="connsiteY47" fmla="*/ 2361649 h 6858000"/>
              <a:gd name="connsiteX48" fmla="*/ 3199121 w 12192000"/>
              <a:gd name="connsiteY48" fmla="*/ 2347216 h 6858000"/>
              <a:gd name="connsiteX49" fmla="*/ 2861091 w 12192000"/>
              <a:gd name="connsiteY49" fmla="*/ 2351896 h 6858000"/>
              <a:gd name="connsiteX50" fmla="*/ 2667278 w 12192000"/>
              <a:gd name="connsiteY50" fmla="*/ 2369058 h 6858000"/>
              <a:gd name="connsiteX51" fmla="*/ 2221781 w 12192000"/>
              <a:gd name="connsiteY51" fmla="*/ 2339805 h 6858000"/>
              <a:gd name="connsiteX52" fmla="*/ 2247961 w 12192000"/>
              <a:gd name="connsiteY52" fmla="*/ 2414693 h 6858000"/>
              <a:gd name="connsiteX53" fmla="*/ 2231425 w 12192000"/>
              <a:gd name="connsiteY53" fmla="*/ 2479828 h 6858000"/>
              <a:gd name="connsiteX54" fmla="*/ 2224996 w 12192000"/>
              <a:gd name="connsiteY54" fmla="*/ 2621414 h 6858000"/>
              <a:gd name="connsiteX55" fmla="*/ 2229131 w 12192000"/>
              <a:gd name="connsiteY55" fmla="*/ 2644426 h 6858000"/>
              <a:gd name="connsiteX56" fmla="*/ 2129466 w 12192000"/>
              <a:gd name="connsiteY56" fmla="*/ 2659247 h 6858000"/>
              <a:gd name="connsiteX57" fmla="*/ 2723312 w 12192000"/>
              <a:gd name="connsiteY57" fmla="*/ 2953726 h 6858000"/>
              <a:gd name="connsiteX58" fmla="*/ 2326496 w 12192000"/>
              <a:gd name="connsiteY58" fmla="*/ 2878838 h 6858000"/>
              <a:gd name="connsiteX59" fmla="*/ 2272759 w 12192000"/>
              <a:gd name="connsiteY59" fmla="*/ 3002480 h 6858000"/>
              <a:gd name="connsiteX60" fmla="*/ 2459226 w 12192000"/>
              <a:gd name="connsiteY60" fmla="*/ 3112471 h 6858000"/>
              <a:gd name="connsiteX61" fmla="*/ 2528117 w 12192000"/>
              <a:gd name="connsiteY61" fmla="*/ 3330111 h 6858000"/>
              <a:gd name="connsiteX62" fmla="*/ 2494590 w 12192000"/>
              <a:gd name="connsiteY62" fmla="*/ 3529029 h 6858000"/>
              <a:gd name="connsiteX63" fmla="*/ 2414677 w 12192000"/>
              <a:gd name="connsiteY63" fmla="*/ 3592215 h 6858000"/>
              <a:gd name="connsiteX64" fmla="*/ 2298940 w 12192000"/>
              <a:gd name="connsiteY64" fmla="*/ 3705716 h 6858000"/>
              <a:gd name="connsiteX65" fmla="*/ 2227294 w 12192000"/>
              <a:gd name="connsiteY65" fmla="*/ 3775921 h 6858000"/>
              <a:gd name="connsiteX66" fmla="*/ 1978366 w 12192000"/>
              <a:gd name="connsiteY66" fmla="*/ 3748620 h 6858000"/>
              <a:gd name="connsiteX67" fmla="*/ 2310421 w 12192000"/>
              <a:gd name="connsiteY67" fmla="*/ 3926868 h 6858000"/>
              <a:gd name="connsiteX68" fmla="*/ 2041285 w 12192000"/>
              <a:gd name="connsiteY68" fmla="*/ 3904635 h 6858000"/>
              <a:gd name="connsiteX69" fmla="*/ 1953565 w 12192000"/>
              <a:gd name="connsiteY69" fmla="*/ 3917116 h 6858000"/>
              <a:gd name="connsiteX70" fmla="*/ 2003623 w 12192000"/>
              <a:gd name="connsiteY70" fmla="*/ 3974842 h 6858000"/>
              <a:gd name="connsiteX71" fmla="*/ 2201114 w 12192000"/>
              <a:gd name="connsiteY71" fmla="*/ 4072742 h 6858000"/>
              <a:gd name="connsiteX72" fmla="*/ 2608032 w 12192000"/>
              <a:gd name="connsiteY72" fmla="*/ 4337967 h 6858000"/>
              <a:gd name="connsiteX73" fmla="*/ 2213973 w 12192000"/>
              <a:gd name="connsiteY73" fmla="*/ 4216277 h 6858000"/>
              <a:gd name="connsiteX74" fmla="*/ 2629158 w 12192000"/>
              <a:gd name="connsiteY74" fmla="*/ 4488911 h 6858000"/>
              <a:gd name="connsiteX75" fmla="*/ 2721471 w 12192000"/>
              <a:gd name="connsiteY75" fmla="*/ 4579399 h 6858000"/>
              <a:gd name="connsiteX76" fmla="*/ 2907939 w 12192000"/>
              <a:gd name="connsiteY76" fmla="*/ 4804062 h 6858000"/>
              <a:gd name="connsiteX77" fmla="*/ 2898753 w 12192000"/>
              <a:gd name="connsiteY77" fmla="*/ 4829414 h 6858000"/>
              <a:gd name="connsiteX78" fmla="*/ 2683352 w 12192000"/>
              <a:gd name="connsiteY78" fmla="*/ 4793141 h 6858000"/>
              <a:gd name="connsiteX79" fmla="*/ 2962594 w 12192000"/>
              <a:gd name="connsiteY79" fmla="*/ 4981920 h 6858000"/>
              <a:gd name="connsiteX80" fmla="*/ 3251019 w 12192000"/>
              <a:gd name="connsiteY80" fmla="*/ 5127012 h 6858000"/>
              <a:gd name="connsiteX81" fmla="*/ 3046180 w 12192000"/>
              <a:gd name="connsiteY81" fmla="*/ 5104781 h 6858000"/>
              <a:gd name="connsiteX82" fmla="*/ 2764646 w 12192000"/>
              <a:gd name="connsiteY82" fmla="*/ 5021703 h 6858000"/>
              <a:gd name="connsiteX83" fmla="*/ 2666820 w 12192000"/>
              <a:gd name="connsiteY83" fmla="*/ 5052905 h 6858000"/>
              <a:gd name="connsiteX84" fmla="*/ 2933657 w 12192000"/>
              <a:gd name="connsiteY84" fmla="*/ 5190198 h 6858000"/>
              <a:gd name="connsiteX85" fmla="*/ 3086598 w 12192000"/>
              <a:gd name="connsiteY85" fmla="*/ 5253776 h 6858000"/>
              <a:gd name="connsiteX86" fmla="*/ 3147680 w 12192000"/>
              <a:gd name="connsiteY86" fmla="*/ 5302531 h 6858000"/>
              <a:gd name="connsiteX87" fmla="*/ 3322204 w 12192000"/>
              <a:gd name="connsiteY87" fmla="*/ 5476487 h 6858000"/>
              <a:gd name="connsiteX88" fmla="*/ 3834758 w 12192000"/>
              <a:gd name="connsiteY88" fmla="*/ 5666434 h 6858000"/>
              <a:gd name="connsiteX89" fmla="*/ 4314240 w 12192000"/>
              <a:gd name="connsiteY89" fmla="*/ 5902409 h 6858000"/>
              <a:gd name="connsiteX90" fmla="*/ 4688552 w 12192000"/>
              <a:gd name="connsiteY90" fmla="*/ 6049453 h 6858000"/>
              <a:gd name="connsiteX91" fmla="*/ 5634660 w 12192000"/>
              <a:gd name="connsiteY91" fmla="*/ 6238620 h 6858000"/>
              <a:gd name="connsiteX92" fmla="*/ 9222980 w 12192000"/>
              <a:gd name="connsiteY92" fmla="*/ 4955397 h 6858000"/>
              <a:gd name="connsiteX93" fmla="*/ 9268448 w 12192000"/>
              <a:gd name="connsiteY93" fmla="*/ 4917173 h 6858000"/>
              <a:gd name="connsiteX94" fmla="*/ 9442512 w 12192000"/>
              <a:gd name="connsiteY94" fmla="*/ 4773251 h 6858000"/>
              <a:gd name="connsiteX95" fmla="*/ 9590400 w 12192000"/>
              <a:gd name="connsiteY95" fmla="*/ 4643756 h 6858000"/>
              <a:gd name="connsiteX96" fmla="*/ 9513242 w 12192000"/>
              <a:gd name="connsiteY96" fmla="*/ 4600073 h 6858000"/>
              <a:gd name="connsiteX97" fmla="*/ 9617498 w 12192000"/>
              <a:gd name="connsiteY97" fmla="*/ 4476430 h 6858000"/>
              <a:gd name="connsiteX98" fmla="*/ 9949094 w 12192000"/>
              <a:gd name="connsiteY98" fmla="*/ 4095364 h 6858000"/>
              <a:gd name="connsiteX99" fmla="*/ 10094686 w 12192000"/>
              <a:gd name="connsiteY99" fmla="*/ 4011507 h 6858000"/>
              <a:gd name="connsiteX100" fmla="*/ 10271967 w 12192000"/>
              <a:gd name="connsiteY100" fmla="*/ 3800497 h 6858000"/>
              <a:gd name="connsiteX101" fmla="*/ 10297226 w 12192000"/>
              <a:gd name="connsiteY101" fmla="*/ 3751742 h 6858000"/>
              <a:gd name="connsiteX102" fmla="*/ 10260943 w 12192000"/>
              <a:gd name="connsiteY102" fmla="*/ 3689723 h 6858000"/>
              <a:gd name="connsiteX103" fmla="*/ 10233847 w 12192000"/>
              <a:gd name="connsiteY103" fmla="*/ 3627319 h 6858000"/>
              <a:gd name="connsiteX104" fmla="*/ 10269209 w 12192000"/>
              <a:gd name="connsiteY104" fmla="*/ 3608986 h 6858000"/>
              <a:gd name="connsiteX105" fmla="*/ 10496550 w 12192000"/>
              <a:gd name="connsiteY105" fmla="*/ 3577393 h 6858000"/>
              <a:gd name="connsiteX106" fmla="*/ 10364738 w 12192000"/>
              <a:gd name="connsiteY106" fmla="*/ 3458823 h 6858000"/>
              <a:gd name="connsiteX107" fmla="*/ 10132346 w 12192000"/>
              <a:gd name="connsiteY107" fmla="*/ 3282137 h 6858000"/>
              <a:gd name="connsiteX108" fmla="*/ 10026712 w 12192000"/>
              <a:gd name="connsiteY108" fmla="*/ 3156543 h 6858000"/>
              <a:gd name="connsiteX109" fmla="*/ 10014312 w 12192000"/>
              <a:gd name="connsiteY109" fmla="*/ 3044213 h 6858000"/>
              <a:gd name="connsiteX110" fmla="*/ 9806718 w 12192000"/>
              <a:gd name="connsiteY110" fmla="*/ 2977907 h 6858000"/>
              <a:gd name="connsiteX111" fmla="*/ 10001912 w 12192000"/>
              <a:gd name="connsiteY111" fmla="*/ 2740374 h 6858000"/>
              <a:gd name="connsiteX112" fmla="*/ 10021662 w 12192000"/>
              <a:gd name="connsiteY112" fmla="*/ 2691231 h 6858000"/>
              <a:gd name="connsiteX113" fmla="*/ 9904546 w 12192000"/>
              <a:gd name="connsiteY113" fmla="*/ 2515322 h 6858000"/>
              <a:gd name="connsiteX114" fmla="*/ 9885256 w 12192000"/>
              <a:gd name="connsiteY114" fmla="*/ 2487240 h 6858000"/>
              <a:gd name="connsiteX115" fmla="*/ 9842085 w 12192000"/>
              <a:gd name="connsiteY115" fmla="*/ 2431074 h 6858000"/>
              <a:gd name="connsiteX116" fmla="*/ 9718078 w 12192000"/>
              <a:gd name="connsiteY116" fmla="*/ 2417424 h 6858000"/>
              <a:gd name="connsiteX117" fmla="*/ 9782378 w 12192000"/>
              <a:gd name="connsiteY117" fmla="*/ 2377641 h 6858000"/>
              <a:gd name="connsiteX118" fmla="*/ 9907302 w 12192000"/>
              <a:gd name="connsiteY118" fmla="*/ 2243078 h 6858000"/>
              <a:gd name="connsiteX119" fmla="*/ 9824171 w 12192000"/>
              <a:gd name="connsiteY119" fmla="*/ 2114365 h 6858000"/>
              <a:gd name="connsiteX120" fmla="*/ 9818662 w 12192000"/>
              <a:gd name="connsiteY120" fmla="*/ 2043377 h 6858000"/>
              <a:gd name="connsiteX121" fmla="*/ 9958740 w 12192000"/>
              <a:gd name="connsiteY121" fmla="*/ 1952499 h 6858000"/>
              <a:gd name="connsiteX122" fmla="*/ 10064374 w 12192000"/>
              <a:gd name="connsiteY122" fmla="*/ 1916615 h 6858000"/>
              <a:gd name="connsiteX123" fmla="*/ 10113055 w 12192000"/>
              <a:gd name="connsiteY123" fmla="*/ 1865131 h 6858000"/>
              <a:gd name="connsiteX124" fmla="*/ 10055646 w 12192000"/>
              <a:gd name="connsiteY124" fmla="*/ 1822227 h 6858000"/>
              <a:gd name="connsiteX125" fmla="*/ 9800748 w 12192000"/>
              <a:gd name="connsiteY125" fmla="*/ 1720036 h 6858000"/>
              <a:gd name="connsiteX126" fmla="*/ 9938071 w 12192000"/>
              <a:gd name="connsiteY126" fmla="*/ 1634617 h 6858000"/>
              <a:gd name="connsiteX127" fmla="*/ 9220224 w 12192000"/>
              <a:gd name="connsiteY127" fmla="*/ 1231709 h 6858000"/>
              <a:gd name="connsiteX128" fmla="*/ 9133419 w 12192000"/>
              <a:gd name="connsiteY128" fmla="*/ 1170083 h 6858000"/>
              <a:gd name="connsiteX129" fmla="*/ 8672768 w 12192000"/>
              <a:gd name="connsiteY129" fmla="*/ 1020699 h 6858000"/>
              <a:gd name="connsiteX130" fmla="*/ 8198797 w 12192000"/>
              <a:gd name="connsiteY130" fmla="*/ 915000 h 6858000"/>
              <a:gd name="connsiteX131" fmla="*/ 8528095 w 12192000"/>
              <a:gd name="connsiteY131" fmla="*/ 691898 h 6858000"/>
              <a:gd name="connsiteX132" fmla="*/ 8025190 w 12192000"/>
              <a:gd name="connsiteY132" fmla="*/ 640021 h 6858000"/>
              <a:gd name="connsiteX133" fmla="*/ 7976047 w 12192000"/>
              <a:gd name="connsiteY133" fmla="*/ 641584 h 6858000"/>
              <a:gd name="connsiteX134" fmla="*/ 6988604 w 12192000"/>
              <a:gd name="connsiteY134" fmla="*/ 607260 h 6858000"/>
              <a:gd name="connsiteX135" fmla="*/ 5573116 w 12192000"/>
              <a:gd name="connsiteY135" fmla="*/ 493368 h 6858000"/>
              <a:gd name="connsiteX136" fmla="*/ 4401503 w 12192000"/>
              <a:gd name="connsiteY136" fmla="*/ 425112 h 6858000"/>
              <a:gd name="connsiteX137" fmla="*/ 3154109 w 12192000"/>
              <a:gd name="connsiteY137" fmla="*/ 292499 h 6858000"/>
              <a:gd name="connsiteX138" fmla="*/ 3094406 w 12192000"/>
              <a:gd name="connsiteY138" fmla="*/ 283966 h 6858000"/>
              <a:gd name="connsiteX139" fmla="*/ 0 w 12192000"/>
              <a:gd name="connsiteY139" fmla="*/ 0 h 6858000"/>
              <a:gd name="connsiteX140" fmla="*/ 12192000 w 12192000"/>
              <a:gd name="connsiteY140" fmla="*/ 0 h 6858000"/>
              <a:gd name="connsiteX141" fmla="*/ 12192000 w 12192000"/>
              <a:gd name="connsiteY141" fmla="*/ 6858000 h 6858000"/>
              <a:gd name="connsiteX142" fmla="*/ 0 w 12192000"/>
              <a:gd name="connsiteY14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2192000" h="6858000">
                <a:moveTo>
                  <a:pt x="3094406" y="283966"/>
                </a:moveTo>
                <a:cubicBezTo>
                  <a:pt x="3074312" y="283528"/>
                  <a:pt x="3054907" y="288795"/>
                  <a:pt x="3038833" y="309661"/>
                </a:cubicBezTo>
                <a:cubicBezTo>
                  <a:pt x="3124259" y="364657"/>
                  <a:pt x="3233105" y="343983"/>
                  <a:pt x="3348384" y="406000"/>
                </a:cubicBezTo>
                <a:cubicBezTo>
                  <a:pt x="3161001" y="386497"/>
                  <a:pt x="3012653" y="370896"/>
                  <a:pt x="2864309" y="355295"/>
                </a:cubicBezTo>
                <a:cubicBezTo>
                  <a:pt x="2861553" y="366216"/>
                  <a:pt x="2858796" y="377136"/>
                  <a:pt x="2856039" y="388058"/>
                </a:cubicBezTo>
                <a:cubicBezTo>
                  <a:pt x="3045722" y="411070"/>
                  <a:pt x="3221166" y="470356"/>
                  <a:pt x="3405794" y="512089"/>
                </a:cubicBezTo>
                <a:cubicBezTo>
                  <a:pt x="3388799" y="537835"/>
                  <a:pt x="3371808" y="532763"/>
                  <a:pt x="3356651" y="531204"/>
                </a:cubicBezTo>
                <a:cubicBezTo>
                  <a:pt x="3257907" y="521062"/>
                  <a:pt x="3159164" y="510922"/>
                  <a:pt x="3064552" y="483228"/>
                </a:cubicBezTo>
                <a:cubicBezTo>
                  <a:pt x="3043427" y="476987"/>
                  <a:pt x="3017704" y="476987"/>
                  <a:pt x="3005765" y="495708"/>
                </a:cubicBezTo>
                <a:cubicBezTo>
                  <a:pt x="2988771" y="522231"/>
                  <a:pt x="3013113" y="539393"/>
                  <a:pt x="3034700" y="553823"/>
                </a:cubicBezTo>
                <a:cubicBezTo>
                  <a:pt x="3072360" y="578787"/>
                  <a:pt x="3117827" y="571767"/>
                  <a:pt x="3161459" y="576445"/>
                </a:cubicBezTo>
                <a:cubicBezTo>
                  <a:pt x="3277655" y="588537"/>
                  <a:pt x="3333228" y="626370"/>
                  <a:pt x="3358949" y="712961"/>
                </a:cubicBezTo>
                <a:cubicBezTo>
                  <a:pt x="3256987" y="677857"/>
                  <a:pt x="3158703" y="721151"/>
                  <a:pt x="3059960" y="696576"/>
                </a:cubicBezTo>
                <a:cubicBezTo>
                  <a:pt x="3034240" y="690338"/>
                  <a:pt x="2993364" y="699698"/>
                  <a:pt x="3007143" y="729732"/>
                </a:cubicBezTo>
                <a:cubicBezTo>
                  <a:pt x="3020003" y="757814"/>
                  <a:pt x="3062716" y="778096"/>
                  <a:pt x="2986935" y="772635"/>
                </a:cubicBezTo>
                <a:cubicBezTo>
                  <a:pt x="2932740" y="768735"/>
                  <a:pt x="2826647" y="800329"/>
                  <a:pt x="2871197" y="808127"/>
                </a:cubicBezTo>
                <a:cubicBezTo>
                  <a:pt x="2927228" y="817881"/>
                  <a:pt x="2981883" y="831921"/>
                  <a:pt x="3053071" y="847913"/>
                </a:cubicBezTo>
                <a:cubicBezTo>
                  <a:pt x="2974533" y="874043"/>
                  <a:pt x="2918042" y="868584"/>
                  <a:pt x="2858796" y="847913"/>
                </a:cubicBezTo>
                <a:cubicBezTo>
                  <a:pt x="2787150" y="822949"/>
                  <a:pt x="2693916" y="792528"/>
                  <a:pt x="2635588" y="820611"/>
                </a:cubicBezTo>
                <a:cubicBezTo>
                  <a:pt x="2548326" y="862734"/>
                  <a:pt x="2475760" y="836211"/>
                  <a:pt x="2397683" y="829190"/>
                </a:cubicBezTo>
                <a:cubicBezTo>
                  <a:pt x="2238775" y="814759"/>
                  <a:pt x="2081241" y="790576"/>
                  <a:pt x="1921874" y="778877"/>
                </a:cubicBezTo>
                <a:cubicBezTo>
                  <a:pt x="1858036" y="774195"/>
                  <a:pt x="1789143" y="751964"/>
                  <a:pt x="1695450" y="782386"/>
                </a:cubicBezTo>
                <a:cubicBezTo>
                  <a:pt x="2119822" y="938012"/>
                  <a:pt x="2575423" y="928262"/>
                  <a:pt x="2954324" y="1120940"/>
                </a:cubicBezTo>
                <a:cubicBezTo>
                  <a:pt x="2938251" y="1139269"/>
                  <a:pt x="2856502" y="1191535"/>
                  <a:pt x="2890028" y="1195435"/>
                </a:cubicBezTo>
                <a:cubicBezTo>
                  <a:pt x="2984178" y="1206748"/>
                  <a:pt x="3067767" y="1244971"/>
                  <a:pt x="3153652" y="1276563"/>
                </a:cubicBezTo>
                <a:cubicBezTo>
                  <a:pt x="3190855" y="1290216"/>
                  <a:pt x="3235862" y="1308157"/>
                  <a:pt x="3218410" y="1356911"/>
                </a:cubicBezTo>
                <a:cubicBezTo>
                  <a:pt x="3186719" y="1370562"/>
                  <a:pt x="3163296" y="1351451"/>
                  <a:pt x="3137118" y="1349891"/>
                </a:cubicBezTo>
                <a:cubicBezTo>
                  <a:pt x="3110480" y="1348331"/>
                  <a:pt x="3050773" y="1358471"/>
                  <a:pt x="3067309" y="1365102"/>
                </a:cubicBezTo>
                <a:cubicBezTo>
                  <a:pt x="3142629" y="1395136"/>
                  <a:pt x="3007143" y="1467292"/>
                  <a:pt x="3096243" y="1467292"/>
                </a:cubicBezTo>
                <a:cubicBezTo>
                  <a:pt x="3245506" y="1467681"/>
                  <a:pt x="3324961" y="1595613"/>
                  <a:pt x="3468716" y="1599125"/>
                </a:cubicBezTo>
                <a:cubicBezTo>
                  <a:pt x="3491677" y="1599513"/>
                  <a:pt x="3502700" y="1622137"/>
                  <a:pt x="3502241" y="1642029"/>
                </a:cubicBezTo>
                <a:cubicBezTo>
                  <a:pt x="3502241" y="1665822"/>
                  <a:pt x="3481116" y="1670112"/>
                  <a:pt x="3457692" y="1672453"/>
                </a:cubicBezTo>
                <a:cubicBezTo>
                  <a:pt x="3421868" y="1675962"/>
                  <a:pt x="3384667" y="1642029"/>
                  <a:pt x="3337362" y="1688053"/>
                </a:cubicBezTo>
                <a:cubicBezTo>
                  <a:pt x="3422329" y="1714966"/>
                  <a:pt x="3507294" y="1741878"/>
                  <a:pt x="3505915" y="1834318"/>
                </a:cubicBezTo>
                <a:cubicBezTo>
                  <a:pt x="3505457" y="1859279"/>
                  <a:pt x="3540820" y="1868640"/>
                  <a:pt x="3567458" y="1874880"/>
                </a:cubicBezTo>
                <a:cubicBezTo>
                  <a:pt x="3611549" y="1885023"/>
                  <a:pt x="3648750" y="1902965"/>
                  <a:pt x="3672634" y="1937678"/>
                </a:cubicBezTo>
                <a:cubicBezTo>
                  <a:pt x="3672172" y="1944308"/>
                  <a:pt x="3671715" y="1951329"/>
                  <a:pt x="3674470" y="1956789"/>
                </a:cubicBezTo>
                <a:cubicBezTo>
                  <a:pt x="3666664" y="2040646"/>
                  <a:pt x="3602363" y="2038306"/>
                  <a:pt x="3531176" y="2024266"/>
                </a:cubicBezTo>
                <a:cubicBezTo>
                  <a:pt x="3446211" y="2007103"/>
                  <a:pt x="3362164" y="1975900"/>
                  <a:pt x="3272604" y="2005933"/>
                </a:cubicBezTo>
                <a:cubicBezTo>
                  <a:pt x="3398905" y="2046107"/>
                  <a:pt x="3536229" y="2049228"/>
                  <a:pt x="3654720" y="2106564"/>
                </a:cubicBezTo>
                <a:cubicBezTo>
                  <a:pt x="3221166" y="2117095"/>
                  <a:pt x="2838130" y="1936116"/>
                  <a:pt x="2417892" y="1866690"/>
                </a:cubicBezTo>
                <a:cubicBezTo>
                  <a:pt x="2432130" y="1913105"/>
                  <a:pt x="2466114" y="1922465"/>
                  <a:pt x="2496888" y="1929487"/>
                </a:cubicBezTo>
                <a:cubicBezTo>
                  <a:pt x="2652123" y="1964590"/>
                  <a:pt x="2788067" y="2034408"/>
                  <a:pt x="2929526" y="2094862"/>
                </a:cubicBezTo>
                <a:cubicBezTo>
                  <a:pt x="2987851" y="2119825"/>
                  <a:pt x="3030106" y="2144789"/>
                  <a:pt x="3052152" y="2198613"/>
                </a:cubicBezTo>
                <a:cubicBezTo>
                  <a:pt x="3071903" y="2247367"/>
                  <a:pt x="3110021" y="2269990"/>
                  <a:pt x="3180748" y="2255948"/>
                </a:cubicBezTo>
                <a:cubicBezTo>
                  <a:pt x="3238157" y="2244246"/>
                  <a:pt x="3301078" y="2250487"/>
                  <a:pt x="3361244" y="2254777"/>
                </a:cubicBezTo>
                <a:cubicBezTo>
                  <a:pt x="3430596" y="2259459"/>
                  <a:pt x="3508213" y="2314455"/>
                  <a:pt x="3489382" y="2342926"/>
                </a:cubicBezTo>
                <a:cubicBezTo>
                  <a:pt x="3457233" y="2391292"/>
                  <a:pt x="3403498" y="2367110"/>
                  <a:pt x="3355733" y="2361649"/>
                </a:cubicBezTo>
                <a:cubicBezTo>
                  <a:pt x="3301537" y="2355018"/>
                  <a:pt x="3200957" y="2341367"/>
                  <a:pt x="3199121" y="2347216"/>
                </a:cubicBezTo>
                <a:cubicBezTo>
                  <a:pt x="3163754" y="2468518"/>
                  <a:pt x="2914827" y="2362819"/>
                  <a:pt x="2861091" y="2351896"/>
                </a:cubicBezTo>
                <a:cubicBezTo>
                  <a:pt x="2794038" y="2338245"/>
                  <a:pt x="2731116" y="2363208"/>
                  <a:pt x="2667278" y="2369058"/>
                </a:cubicBezTo>
                <a:cubicBezTo>
                  <a:pt x="2610328" y="2374518"/>
                  <a:pt x="2288376" y="2391292"/>
                  <a:pt x="2221781" y="2339805"/>
                </a:cubicBezTo>
                <a:cubicBezTo>
                  <a:pt x="2212595" y="2379978"/>
                  <a:pt x="2231884" y="2396361"/>
                  <a:pt x="2247961" y="2414693"/>
                </a:cubicBezTo>
                <a:cubicBezTo>
                  <a:pt x="2270465" y="2440824"/>
                  <a:pt x="2274138" y="2459157"/>
                  <a:pt x="2231425" y="2479828"/>
                </a:cubicBezTo>
                <a:cubicBezTo>
                  <a:pt x="2109717" y="2539115"/>
                  <a:pt x="2111557" y="2541065"/>
                  <a:pt x="2224996" y="2621414"/>
                </a:cubicBezTo>
                <a:cubicBezTo>
                  <a:pt x="2230509" y="2624923"/>
                  <a:pt x="2228211" y="2636624"/>
                  <a:pt x="2229131" y="2644426"/>
                </a:cubicBezTo>
                <a:cubicBezTo>
                  <a:pt x="2199276" y="2656906"/>
                  <a:pt x="2164373" y="2625703"/>
                  <a:pt x="2129466" y="2659247"/>
                </a:cubicBezTo>
                <a:cubicBezTo>
                  <a:pt x="2281487" y="2806680"/>
                  <a:pt x="2513421" y="2842953"/>
                  <a:pt x="2723312" y="2953726"/>
                </a:cubicBezTo>
                <a:cubicBezTo>
                  <a:pt x="2553377" y="2990389"/>
                  <a:pt x="2451419" y="2862456"/>
                  <a:pt x="2326496" y="2878838"/>
                </a:cubicBezTo>
                <a:cubicBezTo>
                  <a:pt x="2264036" y="2919012"/>
                  <a:pt x="2449582" y="2983367"/>
                  <a:pt x="2272759" y="3002480"/>
                </a:cubicBezTo>
                <a:cubicBezTo>
                  <a:pt x="2349461" y="3037583"/>
                  <a:pt x="2406411" y="3071905"/>
                  <a:pt x="2459226" y="3112471"/>
                </a:cubicBezTo>
                <a:cubicBezTo>
                  <a:pt x="2553377" y="3185016"/>
                  <a:pt x="2571749" y="3232602"/>
                  <a:pt x="2528117" y="3330111"/>
                </a:cubicBezTo>
                <a:cubicBezTo>
                  <a:pt x="2499642" y="3394076"/>
                  <a:pt x="2457848" y="3452973"/>
                  <a:pt x="2494590" y="3529029"/>
                </a:cubicBezTo>
                <a:cubicBezTo>
                  <a:pt x="2520308" y="3581294"/>
                  <a:pt x="2510206" y="3615617"/>
                  <a:pt x="2414677" y="3592215"/>
                </a:cubicBezTo>
                <a:cubicBezTo>
                  <a:pt x="2311799" y="3567251"/>
                  <a:pt x="2273221" y="3614057"/>
                  <a:pt x="2298940" y="3705716"/>
                </a:cubicBezTo>
                <a:cubicBezTo>
                  <a:pt x="2315473" y="3764612"/>
                  <a:pt x="2298020" y="3782553"/>
                  <a:pt x="2227294" y="3775921"/>
                </a:cubicBezTo>
                <a:cubicBezTo>
                  <a:pt x="2149215" y="3768512"/>
                  <a:pt x="2074811" y="3729898"/>
                  <a:pt x="1978366" y="3748620"/>
                </a:cubicBezTo>
                <a:cubicBezTo>
                  <a:pt x="2055522" y="3855492"/>
                  <a:pt x="2220403" y="3825068"/>
                  <a:pt x="2310421" y="3926868"/>
                </a:cubicBezTo>
                <a:cubicBezTo>
                  <a:pt x="2202950" y="3927259"/>
                  <a:pt x="2120739" y="3926868"/>
                  <a:pt x="2041285" y="3904635"/>
                </a:cubicBezTo>
                <a:cubicBezTo>
                  <a:pt x="2008216" y="3895664"/>
                  <a:pt x="1971934" y="3886305"/>
                  <a:pt x="1953565" y="3917116"/>
                </a:cubicBezTo>
                <a:cubicBezTo>
                  <a:pt x="1931978" y="3954170"/>
                  <a:pt x="1976527" y="3968211"/>
                  <a:pt x="2003623" y="3974842"/>
                </a:cubicBezTo>
                <a:cubicBezTo>
                  <a:pt x="2079866" y="3993563"/>
                  <a:pt x="2138192" y="4038028"/>
                  <a:pt x="2201114" y="4072742"/>
                </a:cubicBezTo>
                <a:cubicBezTo>
                  <a:pt x="2339356" y="4148800"/>
                  <a:pt x="2490917" y="4212375"/>
                  <a:pt x="2608032" y="4337967"/>
                </a:cubicBezTo>
                <a:cubicBezTo>
                  <a:pt x="2460606" y="4305983"/>
                  <a:pt x="2350838" y="4231487"/>
                  <a:pt x="2213973" y="4216277"/>
                </a:cubicBezTo>
                <a:cubicBezTo>
                  <a:pt x="2332467" y="4330557"/>
                  <a:pt x="2484945" y="4405834"/>
                  <a:pt x="2629158" y="4488911"/>
                </a:cubicBezTo>
                <a:cubicBezTo>
                  <a:pt x="2670494" y="4512315"/>
                  <a:pt x="2712289" y="4528306"/>
                  <a:pt x="2721471" y="4579399"/>
                </a:cubicBezTo>
                <a:cubicBezTo>
                  <a:pt x="2739385" y="4678470"/>
                  <a:pt x="2793121" y="4760378"/>
                  <a:pt x="2907939" y="4804062"/>
                </a:cubicBezTo>
                <a:cubicBezTo>
                  <a:pt x="2908859" y="4804452"/>
                  <a:pt x="2902428" y="4819274"/>
                  <a:pt x="2898753" y="4829414"/>
                </a:cubicBezTo>
                <a:cubicBezTo>
                  <a:pt x="2828485" y="4832536"/>
                  <a:pt x="2772912" y="4774028"/>
                  <a:pt x="2683352" y="4793141"/>
                </a:cubicBezTo>
                <a:cubicBezTo>
                  <a:pt x="2769239" y="4872708"/>
                  <a:pt x="2840885" y="4944087"/>
                  <a:pt x="2962594" y="4981920"/>
                </a:cubicBezTo>
                <a:cubicBezTo>
                  <a:pt x="3059960" y="5011952"/>
                  <a:pt x="3180289" y="5029503"/>
                  <a:pt x="3251019" y="5127012"/>
                </a:cubicBezTo>
                <a:cubicBezTo>
                  <a:pt x="3168808" y="5146126"/>
                  <a:pt x="3107723" y="5121944"/>
                  <a:pt x="3046180" y="5104781"/>
                </a:cubicBezTo>
                <a:cubicBezTo>
                  <a:pt x="2952030" y="5078258"/>
                  <a:pt x="2858796" y="5048226"/>
                  <a:pt x="2764646" y="5021703"/>
                </a:cubicBezTo>
                <a:cubicBezTo>
                  <a:pt x="2728821" y="5011563"/>
                  <a:pt x="2689782" y="5004540"/>
                  <a:pt x="2666820" y="5052905"/>
                </a:cubicBezTo>
                <a:cubicBezTo>
                  <a:pt x="2786691" y="5063047"/>
                  <a:pt x="2858337" y="5128575"/>
                  <a:pt x="2933657" y="5190198"/>
                </a:cubicBezTo>
                <a:cubicBezTo>
                  <a:pt x="2975911" y="5224912"/>
                  <a:pt x="3010358" y="5271328"/>
                  <a:pt x="3086598" y="5253776"/>
                </a:cubicBezTo>
                <a:cubicBezTo>
                  <a:pt x="3126554" y="5244415"/>
                  <a:pt x="3151814" y="5270547"/>
                  <a:pt x="3147680" y="5302531"/>
                </a:cubicBezTo>
                <a:cubicBezTo>
                  <a:pt x="3132525" y="5415251"/>
                  <a:pt x="3225759" y="5454645"/>
                  <a:pt x="3322204" y="5476487"/>
                </a:cubicBezTo>
                <a:cubicBezTo>
                  <a:pt x="3504998" y="5517440"/>
                  <a:pt x="3657018" y="5613779"/>
                  <a:pt x="3834758" y="5666434"/>
                </a:cubicBezTo>
                <a:cubicBezTo>
                  <a:pt x="4007445" y="5717529"/>
                  <a:pt x="4141095" y="5838830"/>
                  <a:pt x="4314240" y="5902409"/>
                </a:cubicBezTo>
                <a:cubicBezTo>
                  <a:pt x="4439624" y="5948433"/>
                  <a:pt x="4559494" y="6007718"/>
                  <a:pt x="4688552" y="6049453"/>
                </a:cubicBezTo>
                <a:cubicBezTo>
                  <a:pt x="4993968" y="6148131"/>
                  <a:pt x="5305360" y="6227308"/>
                  <a:pt x="5634660" y="6238620"/>
                </a:cubicBezTo>
                <a:cubicBezTo>
                  <a:pt x="5906549" y="6247590"/>
                  <a:pt x="8264931" y="6239010"/>
                  <a:pt x="9222980" y="4955397"/>
                </a:cubicBezTo>
                <a:cubicBezTo>
                  <a:pt x="9241350" y="4949155"/>
                  <a:pt x="9262017" y="4932775"/>
                  <a:pt x="9268448" y="4917173"/>
                </a:cubicBezTo>
                <a:cubicBezTo>
                  <a:pt x="9299220" y="4844235"/>
                  <a:pt x="9374540" y="4812644"/>
                  <a:pt x="9442512" y="4773251"/>
                </a:cubicBezTo>
                <a:cubicBezTo>
                  <a:pt x="9502220" y="4738536"/>
                  <a:pt x="9565600" y="4702263"/>
                  <a:pt x="9590400" y="4643756"/>
                </a:cubicBezTo>
                <a:cubicBezTo>
                  <a:pt x="9623008" y="4565749"/>
                  <a:pt x="9530236" y="4629716"/>
                  <a:pt x="9513242" y="4600073"/>
                </a:cubicBezTo>
                <a:cubicBezTo>
                  <a:pt x="9548605" y="4559509"/>
                  <a:pt x="9603261" y="4522454"/>
                  <a:pt x="9617498" y="4476430"/>
                </a:cubicBezTo>
                <a:cubicBezTo>
                  <a:pt x="9669394" y="4310276"/>
                  <a:pt x="9781460" y="4189364"/>
                  <a:pt x="9949094" y="4095364"/>
                </a:cubicBezTo>
                <a:cubicBezTo>
                  <a:pt x="9997318" y="4068452"/>
                  <a:pt x="10029007" y="4019306"/>
                  <a:pt x="10094686" y="4011507"/>
                </a:cubicBezTo>
                <a:cubicBezTo>
                  <a:pt x="10240735" y="3994345"/>
                  <a:pt x="10194808" y="3860171"/>
                  <a:pt x="10271967" y="3800497"/>
                </a:cubicBezTo>
                <a:cubicBezTo>
                  <a:pt x="10286662" y="3789184"/>
                  <a:pt x="10299980" y="3766953"/>
                  <a:pt x="10297226" y="3751742"/>
                </a:cubicBezTo>
                <a:cubicBezTo>
                  <a:pt x="10293091" y="3729898"/>
                  <a:pt x="10275639" y="3709227"/>
                  <a:pt x="10260943" y="3689723"/>
                </a:cubicBezTo>
                <a:cubicBezTo>
                  <a:pt x="10245786" y="3670222"/>
                  <a:pt x="10222825" y="3653061"/>
                  <a:pt x="10233847" y="3627319"/>
                </a:cubicBezTo>
                <a:cubicBezTo>
                  <a:pt x="10238437" y="3616788"/>
                  <a:pt x="10235225" y="3580125"/>
                  <a:pt x="10269209" y="3608986"/>
                </a:cubicBezTo>
                <a:cubicBezTo>
                  <a:pt x="10362443" y="3688165"/>
                  <a:pt x="10416637" y="3613279"/>
                  <a:pt x="10496550" y="3577393"/>
                </a:cubicBezTo>
                <a:cubicBezTo>
                  <a:pt x="10432253" y="3540340"/>
                  <a:pt x="10374383" y="3514208"/>
                  <a:pt x="10364738" y="3458823"/>
                </a:cubicBezTo>
                <a:cubicBezTo>
                  <a:pt x="10344991" y="3344542"/>
                  <a:pt x="10260485" y="3292277"/>
                  <a:pt x="10132346" y="3282137"/>
                </a:cubicBezTo>
                <a:cubicBezTo>
                  <a:pt x="10179650" y="3171757"/>
                  <a:pt x="10179650" y="3171757"/>
                  <a:pt x="10026712" y="3156543"/>
                </a:cubicBezTo>
                <a:cubicBezTo>
                  <a:pt x="10085499" y="3086337"/>
                  <a:pt x="10085499" y="3068396"/>
                  <a:pt x="10014312" y="3044213"/>
                </a:cubicBezTo>
                <a:cubicBezTo>
                  <a:pt x="9945880" y="3021201"/>
                  <a:pt x="9870100" y="3013401"/>
                  <a:pt x="9806718" y="2977907"/>
                </a:cubicBezTo>
                <a:cubicBezTo>
                  <a:pt x="9865047" y="2888199"/>
                  <a:pt x="9881580" y="2784060"/>
                  <a:pt x="10001912" y="2740374"/>
                </a:cubicBezTo>
                <a:cubicBezTo>
                  <a:pt x="10020741" y="2733743"/>
                  <a:pt x="10033600" y="2706830"/>
                  <a:pt x="10021662" y="2691231"/>
                </a:cubicBezTo>
                <a:cubicBezTo>
                  <a:pt x="9978030" y="2634675"/>
                  <a:pt x="10040492" y="2527414"/>
                  <a:pt x="9904546" y="2515322"/>
                </a:cubicBezTo>
                <a:cubicBezTo>
                  <a:pt x="9887552" y="2514152"/>
                  <a:pt x="9871936" y="2502450"/>
                  <a:pt x="9885256" y="2487240"/>
                </a:cubicBezTo>
                <a:cubicBezTo>
                  <a:pt x="9931184" y="2434196"/>
                  <a:pt x="9875611" y="2437706"/>
                  <a:pt x="9842085" y="2431074"/>
                </a:cubicBezTo>
                <a:cubicBezTo>
                  <a:pt x="9801668" y="2422884"/>
                  <a:pt x="9755740" y="2446287"/>
                  <a:pt x="9718078" y="2417424"/>
                </a:cubicBezTo>
                <a:cubicBezTo>
                  <a:pt x="9726806" y="2386999"/>
                  <a:pt x="9759413" y="2387390"/>
                  <a:pt x="9782378" y="2377641"/>
                </a:cubicBezTo>
                <a:cubicBezTo>
                  <a:pt x="9849430" y="2349558"/>
                  <a:pt x="9904086" y="2316013"/>
                  <a:pt x="9907302" y="2243078"/>
                </a:cubicBezTo>
                <a:cubicBezTo>
                  <a:pt x="9909596" y="2184182"/>
                  <a:pt x="9916946" y="2132305"/>
                  <a:pt x="9824171" y="2114365"/>
                </a:cubicBezTo>
                <a:cubicBezTo>
                  <a:pt x="9785593" y="2106953"/>
                  <a:pt x="9796616" y="2064440"/>
                  <a:pt x="9818662" y="2043377"/>
                </a:cubicBezTo>
                <a:cubicBezTo>
                  <a:pt x="9858160" y="2005933"/>
                  <a:pt x="9890766" y="1956008"/>
                  <a:pt x="9958740" y="1952499"/>
                </a:cubicBezTo>
                <a:cubicBezTo>
                  <a:pt x="10000075" y="1950158"/>
                  <a:pt x="10031764" y="1934556"/>
                  <a:pt x="10064374" y="1916615"/>
                </a:cubicBezTo>
                <a:cubicBezTo>
                  <a:pt x="10087795" y="1903743"/>
                  <a:pt x="10115810" y="1892823"/>
                  <a:pt x="10113055" y="1865131"/>
                </a:cubicBezTo>
                <a:cubicBezTo>
                  <a:pt x="10110302" y="1838607"/>
                  <a:pt x="10083203" y="1827686"/>
                  <a:pt x="10055646" y="1822227"/>
                </a:cubicBezTo>
                <a:cubicBezTo>
                  <a:pt x="9963792" y="1804675"/>
                  <a:pt x="9877448" y="1778933"/>
                  <a:pt x="9800748" y="1720036"/>
                </a:cubicBezTo>
                <a:cubicBezTo>
                  <a:pt x="9851726" y="1688834"/>
                  <a:pt x="9900410" y="1666211"/>
                  <a:pt x="9938071" y="1634617"/>
                </a:cubicBezTo>
                <a:cubicBezTo>
                  <a:pt x="10029007" y="1558172"/>
                  <a:pt x="9258802" y="1317517"/>
                  <a:pt x="9220224" y="1231709"/>
                </a:cubicBezTo>
                <a:cubicBezTo>
                  <a:pt x="9208284" y="1205187"/>
                  <a:pt x="9167410" y="1177883"/>
                  <a:pt x="9133419" y="1170083"/>
                </a:cubicBezTo>
                <a:cubicBezTo>
                  <a:pt x="8974052" y="1133420"/>
                  <a:pt x="8835810" y="1051123"/>
                  <a:pt x="8672768" y="1020699"/>
                </a:cubicBezTo>
                <a:cubicBezTo>
                  <a:pt x="8518912" y="991837"/>
                  <a:pt x="8367350" y="953222"/>
                  <a:pt x="8198797" y="915000"/>
                </a:cubicBezTo>
                <a:cubicBezTo>
                  <a:pt x="8302134" y="819048"/>
                  <a:pt x="8485382" y="830361"/>
                  <a:pt x="8528095" y="691898"/>
                </a:cubicBezTo>
                <a:cubicBezTo>
                  <a:pt x="8361379" y="656013"/>
                  <a:pt x="8185937" y="696968"/>
                  <a:pt x="8025190" y="640021"/>
                </a:cubicBezTo>
                <a:cubicBezTo>
                  <a:pt x="8011411" y="634954"/>
                  <a:pt x="7992579" y="640021"/>
                  <a:pt x="7976047" y="641584"/>
                </a:cubicBezTo>
                <a:cubicBezTo>
                  <a:pt x="7644909" y="672005"/>
                  <a:pt x="7315149" y="645484"/>
                  <a:pt x="6988604" y="607260"/>
                </a:cubicBezTo>
                <a:cubicBezTo>
                  <a:pt x="6518305" y="552656"/>
                  <a:pt x="6046170" y="517941"/>
                  <a:pt x="5573116" y="493368"/>
                </a:cubicBezTo>
                <a:cubicBezTo>
                  <a:pt x="5182272" y="473086"/>
                  <a:pt x="4790511" y="464116"/>
                  <a:pt x="4401503" y="425112"/>
                </a:cubicBezTo>
                <a:cubicBezTo>
                  <a:pt x="3985401" y="383379"/>
                  <a:pt x="3569756" y="336184"/>
                  <a:pt x="3154109" y="292499"/>
                </a:cubicBezTo>
                <a:cubicBezTo>
                  <a:pt x="3135280" y="290549"/>
                  <a:pt x="3114499" y="284406"/>
                  <a:pt x="3094406" y="283966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Рисунок 3">
            <a:hlinkClick r:id="rId2" action="ppaction://hlinksldjump"/>
            <a:extLst>
              <a:ext uri="{FF2B5EF4-FFF2-40B4-BE49-F238E27FC236}">
                <a16:creationId xmlns:a16="http://schemas.microsoft.com/office/drawing/2014/main" id="{D6C42629-C4AC-5FD4-B401-63432F4A51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4914" y="1201003"/>
            <a:ext cx="2762614" cy="4107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9017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2172A0AC-3DCE-4672-BCAF-28FEF91F602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E6F1C77-EDC9-4C5F-8C1C-62DD46BDA3C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A659CEC-02AF-9749-EB06-29F03EA51B9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</a:blip>
          <a:srcRect r="17751" b="-1"/>
          <a:stretch/>
        </p:blipFill>
        <p:spPr>
          <a:xfrm>
            <a:off x="-115594" y="10"/>
            <a:ext cx="8450297" cy="685799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23ADB3B-2F3F-EA17-DEC3-2F896F4421A1}"/>
              </a:ext>
            </a:extLst>
          </p:cNvPr>
          <p:cNvSpPr txBox="1"/>
          <p:nvPr/>
        </p:nvSpPr>
        <p:spPr>
          <a:xfrm>
            <a:off x="430925" y="1355834"/>
            <a:ext cx="6863254" cy="37521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22860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FFFFFF"/>
                </a:solidFill>
              </a:rPr>
              <a:t>Репродуктивное </a:t>
            </a:r>
            <a:r>
              <a:rPr lang="en-US" sz="2800" b="1" dirty="0" err="1">
                <a:solidFill>
                  <a:srgbClr val="FFFFFF"/>
                </a:solidFill>
              </a:rPr>
              <a:t>здоровье</a:t>
            </a:r>
            <a:r>
              <a:rPr lang="en-US" sz="2800" b="1" dirty="0">
                <a:solidFill>
                  <a:srgbClr val="FFFFFF"/>
                </a:solidFill>
              </a:rPr>
              <a:t> </a:t>
            </a:r>
            <a:r>
              <a:rPr lang="en-US" sz="2800" dirty="0" smtClean="0">
                <a:solidFill>
                  <a:srgbClr val="FFFFFF"/>
                </a:solidFill>
              </a:rPr>
              <a:t>– </a:t>
            </a:r>
            <a:r>
              <a:rPr lang="en-US" sz="2800" dirty="0">
                <a:solidFill>
                  <a:srgbClr val="FFFFFF"/>
                </a:solidFill>
              </a:rPr>
              <a:t>это состояние полного физического, психического и социального благополучия, позволяющее вести безопасную и эффективную половую жизнь в сочетании с возможностью воспроизводить здоровое потомство в сроки и количестве, определенные </a:t>
            </a:r>
            <a:r>
              <a:rPr lang="en-US" sz="2800" dirty="0" err="1">
                <a:solidFill>
                  <a:srgbClr val="FFFFFF"/>
                </a:solidFill>
              </a:rPr>
              <a:t>самим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 smtClean="0">
                <a:solidFill>
                  <a:srgbClr val="FFFFFF"/>
                </a:solidFill>
              </a:rPr>
              <a:t>индивидуумом</a:t>
            </a:r>
            <a:r>
              <a:rPr lang="ru-RU" sz="2800" dirty="0" smtClean="0">
                <a:solidFill>
                  <a:srgbClr val="FFFFFF"/>
                </a:solidFill>
              </a:rPr>
              <a:t>.</a:t>
            </a:r>
            <a:r>
              <a:rPr lang="en-US" sz="2800" dirty="0" smtClean="0">
                <a:solidFill>
                  <a:srgbClr val="FFFFFF"/>
                </a:solidFill>
              </a:rPr>
              <a:t> </a:t>
            </a:r>
            <a:endParaRPr lang="en-US" sz="2800" dirty="0">
              <a:solidFill>
                <a:srgbClr val="FFFFFF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69F7205-3EFF-B971-EBB7-3EB39D8E426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518" r="17575"/>
          <a:stretch/>
        </p:blipFill>
        <p:spPr>
          <a:xfrm>
            <a:off x="7171362" y="10"/>
            <a:ext cx="5017420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2096368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5B27CEE-23B2-801D-3C41-95578D164AB8}"/>
              </a:ext>
            </a:extLst>
          </p:cNvPr>
          <p:cNvSpPr txBox="1"/>
          <p:nvPr/>
        </p:nvSpPr>
        <p:spPr>
          <a:xfrm>
            <a:off x="870332" y="612186"/>
            <a:ext cx="1021251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Основная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причина нарушения репродуктивного здоровья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низкий индекс здоровья населения, который формируется в подростковом возрасте и обусловлен следующими процессами</a:t>
            </a:r>
          </a:p>
        </p:txBody>
      </p:sp>
      <p:graphicFrame>
        <p:nvGraphicFramePr>
          <p:cNvPr id="12" name="TextBox 5">
            <a:extLst>
              <a:ext uri="{FF2B5EF4-FFF2-40B4-BE49-F238E27FC236}">
                <a16:creationId xmlns:a16="http://schemas.microsoft.com/office/drawing/2014/main" id="{8214D5F3-132D-7811-C1E7-C0841AED0D2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32769829"/>
              </p:ext>
            </p:extLst>
          </p:nvPr>
        </p:nvGraphicFramePr>
        <p:xfrm>
          <a:off x="870332" y="1798382"/>
          <a:ext cx="10883304" cy="47770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7551224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60820B1-3592-FA10-C9C1-D55579FC7582}"/>
              </a:ext>
            </a:extLst>
          </p:cNvPr>
          <p:cNvSpPr txBox="1"/>
          <p:nvPr/>
        </p:nvSpPr>
        <p:spPr>
          <a:xfrm>
            <a:off x="233236" y="260614"/>
            <a:ext cx="5726130" cy="26161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последние годы увеличилась частота гинекологических заболеваний среди девочек-подростков: воспалительных - в 3 раза, нарушений менструальной функции и болезней мочеполовой системы - в 1,5 раза. </a:t>
            </a:r>
          </a:p>
          <a:p>
            <a:endParaRPr lang="ru-RU" sz="2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305A833-7722-5DCD-B7C5-B787C17FB1E1}"/>
              </a:ext>
            </a:extLst>
          </p:cNvPr>
          <p:cNvSpPr txBox="1"/>
          <p:nvPr/>
        </p:nvSpPr>
        <p:spPr>
          <a:xfrm>
            <a:off x="6096000" y="4593291"/>
            <a:ext cx="620045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живущих половой жизнью подростков частота гинекологической патологии в 3 раза выше, чем у их сверстниц, не вступавших в половую связь.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FFE2324-78D6-B3C0-ED6C-7655907C52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842" y="2494649"/>
            <a:ext cx="4229591" cy="418872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D6E9C3B-903D-0D49-6A6F-90CFD0006F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2200" y="472439"/>
            <a:ext cx="5420695" cy="361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6861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4A6836E-C603-43CB-9DA7-89D8E3FA383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6007DD-F9BF-4F0F-B8C6-C514B284197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A0FAFCA-5C96-453B-83B7-A9AEF7F1896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867135" y="0"/>
            <a:ext cx="4324865" cy="2641149"/>
            <a:chOff x="6867015" y="-1"/>
            <a:chExt cx="5324985" cy="3251912"/>
          </a:xfrm>
          <a:solidFill>
            <a:schemeClr val="accent5">
              <a:alpha val="10000"/>
            </a:schemeClr>
          </a:solidFill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4A0F84AE-A24D-4353-B1BA-BD80DAA385F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867015" y="-1"/>
              <a:ext cx="5324985" cy="3251912"/>
            </a:xfrm>
            <a:custGeom>
              <a:avLst/>
              <a:gdLst>
                <a:gd name="connsiteX0" fmla="*/ 0 w 5324985"/>
                <a:gd name="connsiteY0" fmla="*/ 0 h 3251912"/>
                <a:gd name="connsiteX1" fmla="*/ 36826 w 5324985"/>
                <a:gd name="connsiteY1" fmla="*/ 0 h 3251912"/>
                <a:gd name="connsiteX2" fmla="*/ 45003 w 5324985"/>
                <a:gd name="connsiteY2" fmla="*/ 152909 h 3251912"/>
                <a:gd name="connsiteX3" fmla="*/ 68956 w 5324985"/>
                <a:gd name="connsiteY3" fmla="*/ 308600 h 3251912"/>
                <a:gd name="connsiteX4" fmla="*/ 167774 w 5324985"/>
                <a:gd name="connsiteY4" fmla="*/ 607968 h 3251912"/>
                <a:gd name="connsiteX5" fmla="*/ 201857 w 5324985"/>
                <a:gd name="connsiteY5" fmla="*/ 679539 h 3251912"/>
                <a:gd name="connsiteX6" fmla="*/ 239741 w 5324985"/>
                <a:gd name="connsiteY6" fmla="*/ 749488 h 3251912"/>
                <a:gd name="connsiteX7" fmla="*/ 323724 w 5324985"/>
                <a:gd name="connsiteY7" fmla="*/ 885101 h 3251912"/>
                <a:gd name="connsiteX8" fmla="*/ 416412 w 5324985"/>
                <a:gd name="connsiteY8" fmla="*/ 1016081 h 3251912"/>
                <a:gd name="connsiteX9" fmla="*/ 515719 w 5324985"/>
                <a:gd name="connsiteY9" fmla="*/ 1143356 h 3251912"/>
                <a:gd name="connsiteX10" fmla="*/ 722427 w 5324985"/>
                <a:gd name="connsiteY10" fmla="*/ 1395127 h 3251912"/>
                <a:gd name="connsiteX11" fmla="*/ 825780 w 5324985"/>
                <a:gd name="connsiteY11" fmla="*/ 1522749 h 3251912"/>
                <a:gd name="connsiteX12" fmla="*/ 926314 w 5324985"/>
                <a:gd name="connsiteY12" fmla="*/ 1651992 h 3251912"/>
                <a:gd name="connsiteX13" fmla="*/ 1026848 w 5324985"/>
                <a:gd name="connsiteY13" fmla="*/ 1776836 h 3251912"/>
                <a:gd name="connsiteX14" fmla="*/ 1131918 w 5324985"/>
                <a:gd name="connsiteY14" fmla="*/ 1897393 h 3251912"/>
                <a:gd name="connsiteX15" fmla="*/ 1354688 w 5324985"/>
                <a:gd name="connsiteY15" fmla="*/ 2124728 h 3251912"/>
                <a:gd name="connsiteX16" fmla="*/ 1855027 w 5324985"/>
                <a:gd name="connsiteY16" fmla="*/ 2504236 h 3251912"/>
                <a:gd name="connsiteX17" fmla="*/ 2131618 w 5324985"/>
                <a:gd name="connsiteY17" fmla="*/ 2646913 h 3251912"/>
                <a:gd name="connsiteX18" fmla="*/ 2423534 w 5324985"/>
                <a:gd name="connsiteY18" fmla="*/ 2754732 h 3251912"/>
                <a:gd name="connsiteX19" fmla="*/ 2727588 w 5324985"/>
                <a:gd name="connsiteY19" fmla="*/ 2829197 h 3251912"/>
                <a:gd name="connsiteX20" fmla="*/ 3041083 w 5324985"/>
                <a:gd name="connsiteY20" fmla="*/ 2870890 h 3251912"/>
                <a:gd name="connsiteX21" fmla="*/ 3360340 w 5324985"/>
                <a:gd name="connsiteY21" fmla="*/ 2883976 h 3251912"/>
                <a:gd name="connsiteX22" fmla="*/ 3439663 w 5324985"/>
                <a:gd name="connsiteY22" fmla="*/ 2883396 h 3251912"/>
                <a:gd name="connsiteX23" fmla="*/ 3478529 w 5324985"/>
                <a:gd name="connsiteY23" fmla="*/ 2882471 h 3251912"/>
                <a:gd name="connsiteX24" fmla="*/ 3517271 w 5324985"/>
                <a:gd name="connsiteY24" fmla="*/ 2880616 h 3251912"/>
                <a:gd name="connsiteX25" fmla="*/ 3671260 w 5324985"/>
                <a:gd name="connsiteY25" fmla="*/ 2867878 h 3251912"/>
                <a:gd name="connsiteX26" fmla="*/ 4265268 w 5324985"/>
                <a:gd name="connsiteY26" fmla="*/ 2716283 h 3251912"/>
                <a:gd name="connsiteX27" fmla="*/ 4546395 w 5324985"/>
                <a:gd name="connsiteY27" fmla="*/ 2584724 h 3251912"/>
                <a:gd name="connsiteX28" fmla="*/ 4817837 w 5324985"/>
                <a:gd name="connsiteY28" fmla="*/ 2424674 h 3251912"/>
                <a:gd name="connsiteX29" fmla="*/ 5081677 w 5324985"/>
                <a:gd name="connsiteY29" fmla="*/ 2243548 h 3251912"/>
                <a:gd name="connsiteX30" fmla="*/ 5211881 w 5324985"/>
                <a:gd name="connsiteY30" fmla="*/ 2147658 h 3251912"/>
                <a:gd name="connsiteX31" fmla="*/ 5324985 w 5324985"/>
                <a:gd name="connsiteY31" fmla="*/ 2062128 h 3251912"/>
                <a:gd name="connsiteX32" fmla="*/ 5324985 w 5324985"/>
                <a:gd name="connsiteY32" fmla="*/ 2514993 h 3251912"/>
                <a:gd name="connsiteX33" fmla="*/ 5314867 w 5324985"/>
                <a:gd name="connsiteY33" fmla="*/ 2522881 h 3251912"/>
                <a:gd name="connsiteX34" fmla="*/ 5038276 w 5324985"/>
                <a:gd name="connsiteY34" fmla="*/ 2722421 h 3251912"/>
                <a:gd name="connsiteX35" fmla="*/ 4741701 w 5324985"/>
                <a:gd name="connsiteY35" fmla="*/ 2904937 h 3251912"/>
                <a:gd name="connsiteX36" fmla="*/ 4420728 w 5324985"/>
                <a:gd name="connsiteY36" fmla="*/ 3058848 h 3251912"/>
                <a:gd name="connsiteX37" fmla="*/ 3717481 w 5324985"/>
                <a:gd name="connsiteY37" fmla="*/ 3237079 h 3251912"/>
                <a:gd name="connsiteX38" fmla="*/ 3535661 w 5324985"/>
                <a:gd name="connsiteY38" fmla="*/ 3249934 h 3251912"/>
                <a:gd name="connsiteX39" fmla="*/ 3490175 w 5324985"/>
                <a:gd name="connsiteY39" fmla="*/ 3251555 h 3251912"/>
                <a:gd name="connsiteX40" fmla="*/ 3444813 w 5324985"/>
                <a:gd name="connsiteY40" fmla="*/ 3251787 h 3251912"/>
                <a:gd name="connsiteX41" fmla="*/ 3355681 w 5324985"/>
                <a:gd name="connsiteY41" fmla="*/ 3250745 h 3251912"/>
                <a:gd name="connsiteX42" fmla="*/ 3179011 w 5324985"/>
                <a:gd name="connsiteY42" fmla="*/ 3243795 h 3251912"/>
                <a:gd name="connsiteX43" fmla="*/ 3002217 w 5324985"/>
                <a:gd name="connsiteY43" fmla="*/ 3227814 h 3251912"/>
                <a:gd name="connsiteX44" fmla="*/ 2650103 w 5324985"/>
                <a:gd name="connsiteY44" fmla="*/ 3170836 h 3251912"/>
                <a:gd name="connsiteX45" fmla="*/ 2305836 w 5324985"/>
                <a:gd name="connsiteY45" fmla="*/ 3072514 h 3251912"/>
                <a:gd name="connsiteX46" fmla="*/ 1978611 w 5324985"/>
                <a:gd name="connsiteY46" fmla="*/ 2929952 h 3251912"/>
                <a:gd name="connsiteX47" fmla="*/ 1678235 w 5324985"/>
                <a:gd name="connsiteY47" fmla="*/ 2744424 h 3251912"/>
                <a:gd name="connsiteX48" fmla="*/ 1175688 w 5324985"/>
                <a:gd name="connsiteY48" fmla="*/ 2277018 h 3251912"/>
                <a:gd name="connsiteX49" fmla="*/ 971310 w 5324985"/>
                <a:gd name="connsiteY49" fmla="*/ 2012044 h 3251912"/>
                <a:gd name="connsiteX50" fmla="*/ 790717 w 5324985"/>
                <a:gd name="connsiteY50" fmla="*/ 1735723 h 3251912"/>
                <a:gd name="connsiteX51" fmla="*/ 706488 w 5324985"/>
                <a:gd name="connsiteY51" fmla="*/ 1598604 h 3251912"/>
                <a:gd name="connsiteX52" fmla="*/ 618951 w 5324985"/>
                <a:gd name="connsiteY52" fmla="*/ 1463802 h 3251912"/>
                <a:gd name="connsiteX53" fmla="*/ 436273 w 5324985"/>
                <a:gd name="connsiteY53" fmla="*/ 1195355 h 3251912"/>
                <a:gd name="connsiteX54" fmla="*/ 346896 w 5324985"/>
                <a:gd name="connsiteY54" fmla="*/ 1058816 h 3251912"/>
                <a:gd name="connsiteX55" fmla="*/ 261809 w 5324985"/>
                <a:gd name="connsiteY55" fmla="*/ 919264 h 3251912"/>
                <a:gd name="connsiteX56" fmla="*/ 118487 w 5324985"/>
                <a:gd name="connsiteY56" fmla="*/ 626498 h 3251912"/>
                <a:gd name="connsiteX57" fmla="*/ 28130 w 5324985"/>
                <a:gd name="connsiteY57" fmla="*/ 315781 h 3251912"/>
                <a:gd name="connsiteX58" fmla="*/ 6751 w 5324985"/>
                <a:gd name="connsiteY58" fmla="*/ 156195 h 325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324985" h="3251912">
                  <a:moveTo>
                    <a:pt x="0" y="0"/>
                  </a:moveTo>
                  <a:lnTo>
                    <a:pt x="36826" y="0"/>
                  </a:lnTo>
                  <a:lnTo>
                    <a:pt x="45003" y="152909"/>
                  </a:lnTo>
                  <a:cubicBezTo>
                    <a:pt x="50351" y="205154"/>
                    <a:pt x="58290" y="257123"/>
                    <a:pt x="68956" y="308600"/>
                  </a:cubicBezTo>
                  <a:cubicBezTo>
                    <a:pt x="91393" y="411324"/>
                    <a:pt x="123882" y="511847"/>
                    <a:pt x="167774" y="607968"/>
                  </a:cubicBezTo>
                  <a:cubicBezTo>
                    <a:pt x="178195" y="632173"/>
                    <a:pt x="190333" y="655798"/>
                    <a:pt x="201857" y="679539"/>
                  </a:cubicBezTo>
                  <a:cubicBezTo>
                    <a:pt x="214363" y="702933"/>
                    <a:pt x="226255" y="726557"/>
                    <a:pt x="239741" y="749488"/>
                  </a:cubicBezTo>
                  <a:cubicBezTo>
                    <a:pt x="265488" y="795812"/>
                    <a:pt x="294176" y="840746"/>
                    <a:pt x="323724" y="885101"/>
                  </a:cubicBezTo>
                  <a:cubicBezTo>
                    <a:pt x="353149" y="929572"/>
                    <a:pt x="384657" y="972885"/>
                    <a:pt x="416412" y="1016081"/>
                  </a:cubicBezTo>
                  <a:cubicBezTo>
                    <a:pt x="448655" y="1058931"/>
                    <a:pt x="482127" y="1101202"/>
                    <a:pt x="515719" y="1143356"/>
                  </a:cubicBezTo>
                  <a:cubicBezTo>
                    <a:pt x="583027" y="1227782"/>
                    <a:pt x="653402" y="1310470"/>
                    <a:pt x="722427" y="1395127"/>
                  </a:cubicBezTo>
                  <a:cubicBezTo>
                    <a:pt x="757123" y="1437282"/>
                    <a:pt x="791697" y="1479783"/>
                    <a:pt x="825780" y="1522749"/>
                  </a:cubicBezTo>
                  <a:cubicBezTo>
                    <a:pt x="859742" y="1565367"/>
                    <a:pt x="893457" y="1610649"/>
                    <a:pt x="926314" y="1651992"/>
                  </a:cubicBezTo>
                  <a:cubicBezTo>
                    <a:pt x="958927" y="1694379"/>
                    <a:pt x="993132" y="1735492"/>
                    <a:pt x="1026848" y="1776836"/>
                  </a:cubicBezTo>
                  <a:cubicBezTo>
                    <a:pt x="1061545" y="1817485"/>
                    <a:pt x="1095996" y="1858133"/>
                    <a:pt x="1131918" y="1897393"/>
                  </a:cubicBezTo>
                  <a:cubicBezTo>
                    <a:pt x="1203273" y="1976376"/>
                    <a:pt x="1277447" y="2052463"/>
                    <a:pt x="1354688" y="2124728"/>
                  </a:cubicBezTo>
                  <a:cubicBezTo>
                    <a:pt x="1509411" y="2268911"/>
                    <a:pt x="1676396" y="2397575"/>
                    <a:pt x="1855027" y="2504236"/>
                  </a:cubicBezTo>
                  <a:cubicBezTo>
                    <a:pt x="1944528" y="2557277"/>
                    <a:pt x="2036357" y="2605917"/>
                    <a:pt x="2131618" y="2646913"/>
                  </a:cubicBezTo>
                  <a:cubicBezTo>
                    <a:pt x="2226267" y="2689068"/>
                    <a:pt x="2323981" y="2724622"/>
                    <a:pt x="2423534" y="2754732"/>
                  </a:cubicBezTo>
                  <a:cubicBezTo>
                    <a:pt x="2523087" y="2784958"/>
                    <a:pt x="2624602" y="2809394"/>
                    <a:pt x="2727588" y="2829197"/>
                  </a:cubicBezTo>
                  <a:cubicBezTo>
                    <a:pt x="2830698" y="2848653"/>
                    <a:pt x="2935522" y="2861971"/>
                    <a:pt x="3041083" y="2870890"/>
                  </a:cubicBezTo>
                  <a:cubicBezTo>
                    <a:pt x="3146644" y="2879922"/>
                    <a:pt x="3253307" y="2883860"/>
                    <a:pt x="3360340" y="2883976"/>
                  </a:cubicBezTo>
                  <a:cubicBezTo>
                    <a:pt x="3387067" y="2883976"/>
                    <a:pt x="3414162" y="2884439"/>
                    <a:pt x="3439663" y="2883396"/>
                  </a:cubicBezTo>
                  <a:lnTo>
                    <a:pt x="3478529" y="2882471"/>
                  </a:lnTo>
                  <a:lnTo>
                    <a:pt x="3517271" y="2880616"/>
                  </a:lnTo>
                  <a:cubicBezTo>
                    <a:pt x="3568887" y="2878417"/>
                    <a:pt x="3620257" y="2873552"/>
                    <a:pt x="3671260" y="2867878"/>
                  </a:cubicBezTo>
                  <a:cubicBezTo>
                    <a:pt x="3875515" y="2844253"/>
                    <a:pt x="4074253" y="2792486"/>
                    <a:pt x="4265268" y="2716283"/>
                  </a:cubicBezTo>
                  <a:cubicBezTo>
                    <a:pt x="4361020" y="2678529"/>
                    <a:pt x="4454444" y="2633710"/>
                    <a:pt x="4546395" y="2584724"/>
                  </a:cubicBezTo>
                  <a:cubicBezTo>
                    <a:pt x="4638470" y="2535967"/>
                    <a:pt x="4728827" y="2481885"/>
                    <a:pt x="4817837" y="2424674"/>
                  </a:cubicBezTo>
                  <a:cubicBezTo>
                    <a:pt x="4906846" y="2367348"/>
                    <a:pt x="4994385" y="2306317"/>
                    <a:pt x="5081677" y="2243548"/>
                  </a:cubicBezTo>
                  <a:cubicBezTo>
                    <a:pt x="5125201" y="2212164"/>
                    <a:pt x="5168603" y="2179969"/>
                    <a:pt x="5211881" y="2147658"/>
                  </a:cubicBezTo>
                  <a:lnTo>
                    <a:pt x="5324985" y="2062128"/>
                  </a:lnTo>
                  <a:lnTo>
                    <a:pt x="5324985" y="2514993"/>
                  </a:lnTo>
                  <a:lnTo>
                    <a:pt x="5314867" y="2522881"/>
                  </a:lnTo>
                  <a:cubicBezTo>
                    <a:pt x="5225490" y="2591325"/>
                    <a:pt x="5133783" y="2658379"/>
                    <a:pt x="5038276" y="2722421"/>
                  </a:cubicBezTo>
                  <a:cubicBezTo>
                    <a:pt x="4942892" y="2786348"/>
                    <a:pt x="4844810" y="2848422"/>
                    <a:pt x="4741701" y="2904937"/>
                  </a:cubicBezTo>
                  <a:cubicBezTo>
                    <a:pt x="4638592" y="2961337"/>
                    <a:pt x="4531929" y="3013683"/>
                    <a:pt x="4420728" y="3058848"/>
                  </a:cubicBezTo>
                  <a:cubicBezTo>
                    <a:pt x="4199063" y="3150338"/>
                    <a:pt x="3959621" y="3211485"/>
                    <a:pt x="3717481" y="3237079"/>
                  </a:cubicBezTo>
                  <a:cubicBezTo>
                    <a:pt x="3656914" y="3243101"/>
                    <a:pt x="3596227" y="3247966"/>
                    <a:pt x="3535661" y="3249934"/>
                  </a:cubicBezTo>
                  <a:lnTo>
                    <a:pt x="3490175" y="3251555"/>
                  </a:lnTo>
                  <a:lnTo>
                    <a:pt x="3444813" y="3251787"/>
                  </a:lnTo>
                  <a:cubicBezTo>
                    <a:pt x="3414162" y="3252250"/>
                    <a:pt x="3385105" y="3251324"/>
                    <a:pt x="3355681" y="3250745"/>
                  </a:cubicBezTo>
                  <a:cubicBezTo>
                    <a:pt x="3296954" y="3250050"/>
                    <a:pt x="3237860" y="3246692"/>
                    <a:pt x="3179011" y="3243795"/>
                  </a:cubicBezTo>
                  <a:cubicBezTo>
                    <a:pt x="3120039" y="3239164"/>
                    <a:pt x="3061067" y="3234878"/>
                    <a:pt x="3002217" y="3227814"/>
                  </a:cubicBezTo>
                  <a:cubicBezTo>
                    <a:pt x="2884397" y="3214496"/>
                    <a:pt x="2766699" y="3196314"/>
                    <a:pt x="2650103" y="3170836"/>
                  </a:cubicBezTo>
                  <a:cubicBezTo>
                    <a:pt x="2533510" y="3145358"/>
                    <a:pt x="2418263" y="3112583"/>
                    <a:pt x="2305836" y="3072514"/>
                  </a:cubicBezTo>
                  <a:cubicBezTo>
                    <a:pt x="2193410" y="3032328"/>
                    <a:pt x="2083926" y="2984383"/>
                    <a:pt x="1978611" y="2929952"/>
                  </a:cubicBezTo>
                  <a:cubicBezTo>
                    <a:pt x="1873663" y="2874711"/>
                    <a:pt x="1772884" y="2812985"/>
                    <a:pt x="1678235" y="2744424"/>
                  </a:cubicBezTo>
                  <a:cubicBezTo>
                    <a:pt x="1488201" y="2608001"/>
                    <a:pt x="1321708" y="2448068"/>
                    <a:pt x="1175688" y="2277018"/>
                  </a:cubicBezTo>
                  <a:cubicBezTo>
                    <a:pt x="1102985" y="2191086"/>
                    <a:pt x="1035309" y="2102377"/>
                    <a:pt x="971310" y="2012044"/>
                  </a:cubicBezTo>
                  <a:cubicBezTo>
                    <a:pt x="907188" y="1921714"/>
                    <a:pt x="847358" y="1829413"/>
                    <a:pt x="790717" y="1735723"/>
                  </a:cubicBezTo>
                  <a:cubicBezTo>
                    <a:pt x="761782" y="1688357"/>
                    <a:pt x="735300" y="1644002"/>
                    <a:pt x="706488" y="1598604"/>
                  </a:cubicBezTo>
                  <a:cubicBezTo>
                    <a:pt x="677922" y="1553555"/>
                    <a:pt x="648866" y="1508505"/>
                    <a:pt x="618951" y="1463802"/>
                  </a:cubicBezTo>
                  <a:lnTo>
                    <a:pt x="436273" y="1195355"/>
                  </a:lnTo>
                  <a:cubicBezTo>
                    <a:pt x="405990" y="1150189"/>
                    <a:pt x="376075" y="1104792"/>
                    <a:pt x="346896" y="1058816"/>
                  </a:cubicBezTo>
                  <a:cubicBezTo>
                    <a:pt x="317716" y="1012838"/>
                    <a:pt x="288782" y="966747"/>
                    <a:pt x="261809" y="919264"/>
                  </a:cubicBezTo>
                  <a:cubicBezTo>
                    <a:pt x="207742" y="824764"/>
                    <a:pt x="158088" y="727485"/>
                    <a:pt x="118487" y="626498"/>
                  </a:cubicBezTo>
                  <a:cubicBezTo>
                    <a:pt x="78151" y="525859"/>
                    <a:pt x="48237" y="421515"/>
                    <a:pt x="28130" y="315781"/>
                  </a:cubicBezTo>
                  <a:cubicBezTo>
                    <a:pt x="18506" y="262914"/>
                    <a:pt x="11425" y="209642"/>
                    <a:pt x="6751" y="15619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AF093259-3E74-43A1-944B-B106C8105E9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16467" y="-1"/>
              <a:ext cx="5275533" cy="2980757"/>
            </a:xfrm>
            <a:custGeom>
              <a:avLst/>
              <a:gdLst>
                <a:gd name="connsiteX0" fmla="*/ 0 w 5275533"/>
                <a:gd name="connsiteY0" fmla="*/ 0 h 2980757"/>
                <a:gd name="connsiteX1" fmla="*/ 201166 w 5275533"/>
                <a:gd name="connsiteY1" fmla="*/ 0 h 2980757"/>
                <a:gd name="connsiteX2" fmla="*/ 206734 w 5275533"/>
                <a:gd name="connsiteY2" fmla="*/ 89286 h 2980757"/>
                <a:gd name="connsiteX3" fmla="*/ 232051 w 5275533"/>
                <a:gd name="connsiteY3" fmla="*/ 226897 h 2980757"/>
                <a:gd name="connsiteX4" fmla="*/ 332707 w 5275533"/>
                <a:gd name="connsiteY4" fmla="*/ 487120 h 2980757"/>
                <a:gd name="connsiteX5" fmla="*/ 402959 w 5275533"/>
                <a:gd name="connsiteY5" fmla="*/ 609647 h 2980757"/>
                <a:gd name="connsiteX6" fmla="*/ 483631 w 5275533"/>
                <a:gd name="connsiteY6" fmla="*/ 728236 h 2980757"/>
                <a:gd name="connsiteX7" fmla="*/ 669986 w 5275533"/>
                <a:gd name="connsiteY7" fmla="*/ 957424 h 2980757"/>
                <a:gd name="connsiteX8" fmla="*/ 871667 w 5275533"/>
                <a:gd name="connsiteY8" fmla="*/ 1188348 h 2980757"/>
                <a:gd name="connsiteX9" fmla="*/ 971956 w 5275533"/>
                <a:gd name="connsiteY9" fmla="*/ 1308905 h 2980757"/>
                <a:gd name="connsiteX10" fmla="*/ 1020139 w 5275533"/>
                <a:gd name="connsiteY10" fmla="*/ 1368084 h 2980757"/>
                <a:gd name="connsiteX11" fmla="*/ 1067340 w 5275533"/>
                <a:gd name="connsiteY11" fmla="*/ 1424715 h 2980757"/>
                <a:gd name="connsiteX12" fmla="*/ 1472909 w 5275533"/>
                <a:gd name="connsiteY12" fmla="*/ 1843252 h 2980757"/>
                <a:gd name="connsiteX13" fmla="*/ 1688567 w 5275533"/>
                <a:gd name="connsiteY13" fmla="*/ 2031559 h 2980757"/>
                <a:gd name="connsiteX14" fmla="*/ 1914401 w 5275533"/>
                <a:gd name="connsiteY14" fmla="*/ 2205156 h 2980757"/>
                <a:gd name="connsiteX15" fmla="*/ 2418909 w 5275533"/>
                <a:gd name="connsiteY15" fmla="*/ 2479741 h 2980757"/>
                <a:gd name="connsiteX16" fmla="*/ 2701141 w 5275533"/>
                <a:gd name="connsiteY16" fmla="*/ 2557333 h 2980757"/>
                <a:gd name="connsiteX17" fmla="*/ 2773475 w 5275533"/>
                <a:gd name="connsiteY17" fmla="*/ 2570999 h 2980757"/>
                <a:gd name="connsiteX18" fmla="*/ 2846424 w 5275533"/>
                <a:gd name="connsiteY18" fmla="*/ 2582465 h 2980757"/>
                <a:gd name="connsiteX19" fmla="*/ 2993669 w 5275533"/>
                <a:gd name="connsiteY19" fmla="*/ 2598909 h 2980757"/>
                <a:gd name="connsiteX20" fmla="*/ 3067721 w 5275533"/>
                <a:gd name="connsiteY20" fmla="*/ 2604237 h 2980757"/>
                <a:gd name="connsiteX21" fmla="*/ 3142019 w 5275533"/>
                <a:gd name="connsiteY21" fmla="*/ 2607943 h 2980757"/>
                <a:gd name="connsiteX22" fmla="*/ 3216561 w 5275533"/>
                <a:gd name="connsiteY22" fmla="*/ 2609564 h 2980757"/>
                <a:gd name="connsiteX23" fmla="*/ 3291225 w 5275533"/>
                <a:gd name="connsiteY23" fmla="*/ 2609217 h 2980757"/>
                <a:gd name="connsiteX24" fmla="*/ 3328619 w 5275533"/>
                <a:gd name="connsiteY24" fmla="*/ 2608869 h 2980757"/>
                <a:gd name="connsiteX25" fmla="*/ 3364665 w 5275533"/>
                <a:gd name="connsiteY25" fmla="*/ 2607363 h 2980757"/>
                <a:gd name="connsiteX26" fmla="*/ 3400587 w 5275533"/>
                <a:gd name="connsiteY26" fmla="*/ 2605627 h 2980757"/>
                <a:gd name="connsiteX27" fmla="*/ 3436387 w 5275533"/>
                <a:gd name="connsiteY27" fmla="*/ 2602847 h 2980757"/>
                <a:gd name="connsiteX28" fmla="*/ 3578361 w 5275533"/>
                <a:gd name="connsiteY28" fmla="*/ 2586286 h 2980757"/>
                <a:gd name="connsiteX29" fmla="*/ 4119159 w 5275533"/>
                <a:gd name="connsiteY29" fmla="*/ 2418594 h 2980757"/>
                <a:gd name="connsiteX30" fmla="*/ 4618765 w 5275533"/>
                <a:gd name="connsiteY30" fmla="*/ 2124668 h 2980757"/>
                <a:gd name="connsiteX31" fmla="*/ 4739895 w 5275533"/>
                <a:gd name="connsiteY31" fmla="*/ 2038275 h 2980757"/>
                <a:gd name="connsiteX32" fmla="*/ 4861027 w 5275533"/>
                <a:gd name="connsiteY32" fmla="*/ 1948986 h 2980757"/>
                <a:gd name="connsiteX33" fmla="*/ 5106354 w 5275533"/>
                <a:gd name="connsiteY33" fmla="*/ 1763690 h 2980757"/>
                <a:gd name="connsiteX34" fmla="*/ 5275533 w 5275533"/>
                <a:gd name="connsiteY34" fmla="*/ 1641017 h 2980757"/>
                <a:gd name="connsiteX35" fmla="*/ 5275533 w 5275533"/>
                <a:gd name="connsiteY35" fmla="*/ 2257481 h 2980757"/>
                <a:gd name="connsiteX36" fmla="*/ 5168881 w 5275533"/>
                <a:gd name="connsiteY36" fmla="*/ 2332084 h 2980757"/>
                <a:gd name="connsiteX37" fmla="*/ 5036225 w 5275533"/>
                <a:gd name="connsiteY37" fmla="*/ 2421489 h 2980757"/>
                <a:gd name="connsiteX38" fmla="*/ 4899401 w 5275533"/>
                <a:gd name="connsiteY38" fmla="*/ 2508347 h 2980757"/>
                <a:gd name="connsiteX39" fmla="*/ 4612145 w 5275533"/>
                <a:gd name="connsiteY39" fmla="*/ 2671407 h 2980757"/>
                <a:gd name="connsiteX40" fmla="*/ 4303187 w 5275533"/>
                <a:gd name="connsiteY40" fmla="*/ 2810030 h 2980757"/>
                <a:gd name="connsiteX41" fmla="*/ 3630835 w 5275533"/>
                <a:gd name="connsiteY41" fmla="*/ 2969500 h 2980757"/>
                <a:gd name="connsiteX42" fmla="*/ 3457719 w 5275533"/>
                <a:gd name="connsiteY42" fmla="*/ 2979808 h 2980757"/>
                <a:gd name="connsiteX43" fmla="*/ 3414441 w 5275533"/>
                <a:gd name="connsiteY43" fmla="*/ 2980733 h 2980757"/>
                <a:gd name="connsiteX44" fmla="*/ 3371285 w 5275533"/>
                <a:gd name="connsiteY44" fmla="*/ 2980502 h 2980757"/>
                <a:gd name="connsiteX45" fmla="*/ 3328252 w 5275533"/>
                <a:gd name="connsiteY45" fmla="*/ 2980039 h 2980757"/>
                <a:gd name="connsiteX46" fmla="*/ 3286445 w 5275533"/>
                <a:gd name="connsiteY46" fmla="*/ 2978534 h 2980757"/>
                <a:gd name="connsiteX47" fmla="*/ 2952475 w 5275533"/>
                <a:gd name="connsiteY47" fmla="*/ 2953402 h 2980757"/>
                <a:gd name="connsiteX48" fmla="*/ 2620591 w 5275533"/>
                <a:gd name="connsiteY48" fmla="*/ 2898046 h 2980757"/>
                <a:gd name="connsiteX49" fmla="*/ 2294591 w 5275533"/>
                <a:gd name="connsiteY49" fmla="*/ 2811305 h 2980757"/>
                <a:gd name="connsiteX50" fmla="*/ 1670544 w 5275533"/>
                <a:gd name="connsiteY50" fmla="*/ 2550501 h 2980757"/>
                <a:gd name="connsiteX51" fmla="*/ 1144703 w 5275533"/>
                <a:gd name="connsiteY51" fmla="*/ 2144472 h 2980757"/>
                <a:gd name="connsiteX52" fmla="*/ 931497 w 5275533"/>
                <a:gd name="connsiteY52" fmla="*/ 1900114 h 2980757"/>
                <a:gd name="connsiteX53" fmla="*/ 745265 w 5275533"/>
                <a:gd name="connsiteY53" fmla="*/ 1641395 h 2980757"/>
                <a:gd name="connsiteX54" fmla="*/ 701741 w 5275533"/>
                <a:gd name="connsiteY54" fmla="*/ 1575500 h 2980757"/>
                <a:gd name="connsiteX55" fmla="*/ 660178 w 5275533"/>
                <a:gd name="connsiteY55" fmla="*/ 1511573 h 2980757"/>
                <a:gd name="connsiteX56" fmla="*/ 578158 w 5275533"/>
                <a:gd name="connsiteY56" fmla="*/ 1387656 h 2980757"/>
                <a:gd name="connsiteX57" fmla="*/ 408230 w 5275533"/>
                <a:gd name="connsiteY57" fmla="*/ 1134497 h 2980757"/>
                <a:gd name="connsiteX58" fmla="*/ 242349 w 5275533"/>
                <a:gd name="connsiteY58" fmla="*/ 866860 h 2980757"/>
                <a:gd name="connsiteX59" fmla="*/ 167562 w 5275533"/>
                <a:gd name="connsiteY59" fmla="*/ 724994 h 2980757"/>
                <a:gd name="connsiteX60" fmla="*/ 104054 w 5275533"/>
                <a:gd name="connsiteY60" fmla="*/ 576525 h 2980757"/>
                <a:gd name="connsiteX61" fmla="*/ 55381 w 5275533"/>
                <a:gd name="connsiteY61" fmla="*/ 422499 h 2980757"/>
                <a:gd name="connsiteX62" fmla="*/ 37236 w 5275533"/>
                <a:gd name="connsiteY62" fmla="*/ 343980 h 2980757"/>
                <a:gd name="connsiteX63" fmla="*/ 29267 w 5275533"/>
                <a:gd name="connsiteY63" fmla="*/ 304604 h 2980757"/>
                <a:gd name="connsiteX64" fmla="*/ 22646 w 5275533"/>
                <a:gd name="connsiteY64" fmla="*/ 265113 h 2980757"/>
                <a:gd name="connsiteX65" fmla="*/ 3903 w 5275533"/>
                <a:gd name="connsiteY65" fmla="*/ 106787 h 2980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275533" h="2980757">
                  <a:moveTo>
                    <a:pt x="0" y="0"/>
                  </a:moveTo>
                  <a:lnTo>
                    <a:pt x="201166" y="0"/>
                  </a:lnTo>
                  <a:lnTo>
                    <a:pt x="206734" y="89286"/>
                  </a:lnTo>
                  <a:cubicBezTo>
                    <a:pt x="212220" y="135755"/>
                    <a:pt x="220465" y="181731"/>
                    <a:pt x="232051" y="226897"/>
                  </a:cubicBezTo>
                  <a:cubicBezTo>
                    <a:pt x="254855" y="317344"/>
                    <a:pt x="290287" y="403854"/>
                    <a:pt x="332707" y="487120"/>
                  </a:cubicBezTo>
                  <a:cubicBezTo>
                    <a:pt x="354163" y="528696"/>
                    <a:pt x="377948" y="569461"/>
                    <a:pt x="402959" y="609647"/>
                  </a:cubicBezTo>
                  <a:cubicBezTo>
                    <a:pt x="428337" y="649717"/>
                    <a:pt x="455433" y="689209"/>
                    <a:pt x="483631" y="728236"/>
                  </a:cubicBezTo>
                  <a:cubicBezTo>
                    <a:pt x="540764" y="806061"/>
                    <a:pt x="604271" y="881569"/>
                    <a:pt x="669986" y="957424"/>
                  </a:cubicBezTo>
                  <a:cubicBezTo>
                    <a:pt x="735701" y="1033395"/>
                    <a:pt x="804359" y="1109366"/>
                    <a:pt x="871667" y="1188348"/>
                  </a:cubicBezTo>
                  <a:cubicBezTo>
                    <a:pt x="905383" y="1227723"/>
                    <a:pt x="938731" y="1268025"/>
                    <a:pt x="971956" y="1308905"/>
                  </a:cubicBezTo>
                  <a:lnTo>
                    <a:pt x="1020139" y="1368084"/>
                  </a:lnTo>
                  <a:cubicBezTo>
                    <a:pt x="1035954" y="1386962"/>
                    <a:pt x="1051035" y="1406302"/>
                    <a:pt x="1067340" y="1424715"/>
                  </a:cubicBezTo>
                  <a:cubicBezTo>
                    <a:pt x="1194602" y="1574573"/>
                    <a:pt x="1332652" y="1712503"/>
                    <a:pt x="1472909" y="1843252"/>
                  </a:cubicBezTo>
                  <a:cubicBezTo>
                    <a:pt x="1543406" y="1908337"/>
                    <a:pt x="1615128" y="1971221"/>
                    <a:pt x="1688567" y="2031559"/>
                  </a:cubicBezTo>
                  <a:cubicBezTo>
                    <a:pt x="1762006" y="2091895"/>
                    <a:pt x="1836793" y="2150263"/>
                    <a:pt x="1914401" y="2205156"/>
                  </a:cubicBezTo>
                  <a:cubicBezTo>
                    <a:pt x="2069003" y="2315176"/>
                    <a:pt x="2235742" y="2413498"/>
                    <a:pt x="2418909" y="2479741"/>
                  </a:cubicBezTo>
                  <a:cubicBezTo>
                    <a:pt x="2510249" y="2512863"/>
                    <a:pt x="2604898" y="2538225"/>
                    <a:pt x="2701141" y="2557333"/>
                  </a:cubicBezTo>
                  <a:cubicBezTo>
                    <a:pt x="2725293" y="2561850"/>
                    <a:pt x="2749201" y="2567062"/>
                    <a:pt x="2773475" y="2570999"/>
                  </a:cubicBezTo>
                  <a:lnTo>
                    <a:pt x="2846424" y="2582465"/>
                  </a:lnTo>
                  <a:cubicBezTo>
                    <a:pt x="2895343" y="2588602"/>
                    <a:pt x="2944261" y="2595088"/>
                    <a:pt x="2993669" y="2598909"/>
                  </a:cubicBezTo>
                  <a:cubicBezTo>
                    <a:pt x="3018313" y="2601110"/>
                    <a:pt x="3042956" y="2603195"/>
                    <a:pt x="3067721" y="2604237"/>
                  </a:cubicBezTo>
                  <a:cubicBezTo>
                    <a:pt x="3092487" y="2605394"/>
                    <a:pt x="3117130" y="2607247"/>
                    <a:pt x="3142019" y="2607943"/>
                  </a:cubicBezTo>
                  <a:lnTo>
                    <a:pt x="3216561" y="2609564"/>
                  </a:lnTo>
                  <a:cubicBezTo>
                    <a:pt x="3241326" y="2610142"/>
                    <a:pt x="3266337" y="2609333"/>
                    <a:pt x="3291225" y="2609217"/>
                  </a:cubicBezTo>
                  <a:lnTo>
                    <a:pt x="3328619" y="2608869"/>
                  </a:lnTo>
                  <a:cubicBezTo>
                    <a:pt x="3340757" y="2608522"/>
                    <a:pt x="3352649" y="2607827"/>
                    <a:pt x="3364665" y="2607363"/>
                  </a:cubicBezTo>
                  <a:cubicBezTo>
                    <a:pt x="3376679" y="2606784"/>
                    <a:pt x="3388695" y="2606438"/>
                    <a:pt x="3400587" y="2605627"/>
                  </a:cubicBezTo>
                  <a:lnTo>
                    <a:pt x="3436387" y="2602847"/>
                  </a:lnTo>
                  <a:cubicBezTo>
                    <a:pt x="3484079" y="2599257"/>
                    <a:pt x="3531404" y="2593235"/>
                    <a:pt x="3578361" y="2586286"/>
                  </a:cubicBezTo>
                  <a:cubicBezTo>
                    <a:pt x="3766310" y="2556871"/>
                    <a:pt x="3947025" y="2499314"/>
                    <a:pt x="4119159" y="2418594"/>
                  </a:cubicBezTo>
                  <a:cubicBezTo>
                    <a:pt x="4291907" y="2338801"/>
                    <a:pt x="4456317" y="2236657"/>
                    <a:pt x="4618765" y="2124668"/>
                  </a:cubicBezTo>
                  <a:cubicBezTo>
                    <a:pt x="4659346" y="2096759"/>
                    <a:pt x="4699682" y="2067575"/>
                    <a:pt x="4739895" y="2038275"/>
                  </a:cubicBezTo>
                  <a:cubicBezTo>
                    <a:pt x="4780355" y="2008976"/>
                    <a:pt x="4820691" y="1979212"/>
                    <a:pt x="4861027" y="1948986"/>
                  </a:cubicBezTo>
                  <a:lnTo>
                    <a:pt x="5106354" y="1763690"/>
                  </a:lnTo>
                  <a:lnTo>
                    <a:pt x="5275533" y="1641017"/>
                  </a:lnTo>
                  <a:lnTo>
                    <a:pt x="5275533" y="2257481"/>
                  </a:lnTo>
                  <a:lnTo>
                    <a:pt x="5168881" y="2332084"/>
                  </a:lnTo>
                  <a:cubicBezTo>
                    <a:pt x="5125235" y="2362079"/>
                    <a:pt x="5081099" y="2391958"/>
                    <a:pt x="5036225" y="2421489"/>
                  </a:cubicBezTo>
                  <a:cubicBezTo>
                    <a:pt x="4991231" y="2450790"/>
                    <a:pt x="4945867" y="2479857"/>
                    <a:pt x="4899401" y="2508347"/>
                  </a:cubicBezTo>
                  <a:cubicBezTo>
                    <a:pt x="4806959" y="2565440"/>
                    <a:pt x="4711574" y="2620798"/>
                    <a:pt x="4612145" y="2671407"/>
                  </a:cubicBezTo>
                  <a:cubicBezTo>
                    <a:pt x="4512836" y="2722247"/>
                    <a:pt x="4410095" y="2769496"/>
                    <a:pt x="4303187" y="2810030"/>
                  </a:cubicBezTo>
                  <a:cubicBezTo>
                    <a:pt x="4090349" y="2892256"/>
                    <a:pt x="3861694" y="2947728"/>
                    <a:pt x="3630835" y="2969500"/>
                  </a:cubicBezTo>
                  <a:cubicBezTo>
                    <a:pt x="3573089" y="2974712"/>
                    <a:pt x="3515343" y="2978649"/>
                    <a:pt x="3457719" y="2979808"/>
                  </a:cubicBezTo>
                  <a:lnTo>
                    <a:pt x="3414441" y="2980733"/>
                  </a:lnTo>
                  <a:cubicBezTo>
                    <a:pt x="3400097" y="2980850"/>
                    <a:pt x="3385630" y="2980502"/>
                    <a:pt x="3371285" y="2980502"/>
                  </a:cubicBezTo>
                  <a:lnTo>
                    <a:pt x="3328252" y="2980039"/>
                  </a:lnTo>
                  <a:lnTo>
                    <a:pt x="3286445" y="2978534"/>
                  </a:lnTo>
                  <a:cubicBezTo>
                    <a:pt x="3175121" y="2975174"/>
                    <a:pt x="3063553" y="2966837"/>
                    <a:pt x="2952475" y="2953402"/>
                  </a:cubicBezTo>
                  <a:cubicBezTo>
                    <a:pt x="2841275" y="2940664"/>
                    <a:pt x="2730319" y="2922365"/>
                    <a:pt x="2620591" y="2898046"/>
                  </a:cubicBezTo>
                  <a:cubicBezTo>
                    <a:pt x="2510984" y="2873494"/>
                    <a:pt x="2402235" y="2844426"/>
                    <a:pt x="2294591" y="2811305"/>
                  </a:cubicBezTo>
                  <a:cubicBezTo>
                    <a:pt x="2079669" y="2744483"/>
                    <a:pt x="1867198" y="2661331"/>
                    <a:pt x="1670544" y="2550501"/>
                  </a:cubicBezTo>
                  <a:cubicBezTo>
                    <a:pt x="1473767" y="2439903"/>
                    <a:pt x="1298079" y="2299657"/>
                    <a:pt x="1144703" y="2144472"/>
                  </a:cubicBezTo>
                  <a:cubicBezTo>
                    <a:pt x="1067586" y="2066996"/>
                    <a:pt x="997458" y="1984539"/>
                    <a:pt x="931497" y="1900114"/>
                  </a:cubicBezTo>
                  <a:cubicBezTo>
                    <a:pt x="865906" y="1815342"/>
                    <a:pt x="803500" y="1729295"/>
                    <a:pt x="745265" y="1641395"/>
                  </a:cubicBezTo>
                  <a:cubicBezTo>
                    <a:pt x="730307" y="1619623"/>
                    <a:pt x="716207" y="1597503"/>
                    <a:pt x="701741" y="1575500"/>
                  </a:cubicBezTo>
                  <a:lnTo>
                    <a:pt x="660178" y="1511573"/>
                  </a:lnTo>
                  <a:cubicBezTo>
                    <a:pt x="633574" y="1470229"/>
                    <a:pt x="605989" y="1429232"/>
                    <a:pt x="578158" y="1387656"/>
                  </a:cubicBezTo>
                  <a:lnTo>
                    <a:pt x="408230" y="1134497"/>
                  </a:lnTo>
                  <a:cubicBezTo>
                    <a:pt x="351220" y="1048219"/>
                    <a:pt x="294945" y="959392"/>
                    <a:pt x="242349" y="866860"/>
                  </a:cubicBezTo>
                  <a:cubicBezTo>
                    <a:pt x="216112" y="820536"/>
                    <a:pt x="190734" y="773402"/>
                    <a:pt x="167562" y="724994"/>
                  </a:cubicBezTo>
                  <a:cubicBezTo>
                    <a:pt x="144513" y="676469"/>
                    <a:pt x="123057" y="627019"/>
                    <a:pt x="104054" y="576525"/>
                  </a:cubicBezTo>
                  <a:cubicBezTo>
                    <a:pt x="85418" y="525917"/>
                    <a:pt x="68867" y="474613"/>
                    <a:pt x="55381" y="422499"/>
                  </a:cubicBezTo>
                  <a:cubicBezTo>
                    <a:pt x="49006" y="396442"/>
                    <a:pt x="42508" y="370269"/>
                    <a:pt x="37236" y="343980"/>
                  </a:cubicBezTo>
                  <a:lnTo>
                    <a:pt x="29267" y="304604"/>
                  </a:lnTo>
                  <a:lnTo>
                    <a:pt x="22646" y="265113"/>
                  </a:lnTo>
                  <a:cubicBezTo>
                    <a:pt x="14003" y="212420"/>
                    <a:pt x="7872" y="159582"/>
                    <a:pt x="3903" y="106787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AAA28A35-1E54-4054-BB95-42FAFA13A94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21214" y="-1"/>
              <a:ext cx="5270786" cy="2927775"/>
            </a:xfrm>
            <a:custGeom>
              <a:avLst/>
              <a:gdLst>
                <a:gd name="connsiteX0" fmla="*/ 0 w 5270786"/>
                <a:gd name="connsiteY0" fmla="*/ 0 h 2927775"/>
                <a:gd name="connsiteX1" fmla="*/ 613805 w 5270786"/>
                <a:gd name="connsiteY1" fmla="*/ 0 h 2927775"/>
                <a:gd name="connsiteX2" fmla="*/ 618487 w 5270786"/>
                <a:gd name="connsiteY2" fmla="*/ 85404 h 2927775"/>
                <a:gd name="connsiteX3" fmla="*/ 1054084 w 5270786"/>
                <a:gd name="connsiteY3" fmla="*/ 895200 h 2927775"/>
                <a:gd name="connsiteX4" fmla="*/ 1276976 w 5270786"/>
                <a:gd name="connsiteY4" fmla="*/ 1191325 h 2927775"/>
                <a:gd name="connsiteX5" fmla="*/ 3368450 w 5270786"/>
                <a:gd name="connsiteY5" fmla="*/ 2348843 h 2927775"/>
                <a:gd name="connsiteX6" fmla="*/ 4956151 w 5270786"/>
                <a:gd name="connsiteY6" fmla="*/ 1636730 h 2927775"/>
                <a:gd name="connsiteX7" fmla="*/ 5149372 w 5270786"/>
                <a:gd name="connsiteY7" fmla="*/ 1495325 h 2927775"/>
                <a:gd name="connsiteX8" fmla="*/ 5270786 w 5270786"/>
                <a:gd name="connsiteY8" fmla="*/ 1406110 h 2927775"/>
                <a:gd name="connsiteX9" fmla="*/ 5270786 w 5270786"/>
                <a:gd name="connsiteY9" fmla="*/ 2138641 h 2927775"/>
                <a:gd name="connsiteX10" fmla="*/ 5112925 w 5270786"/>
                <a:gd name="connsiteY10" fmla="*/ 2253730 h 2927775"/>
                <a:gd name="connsiteX11" fmla="*/ 3368327 w 5270786"/>
                <a:gd name="connsiteY11" fmla="*/ 2927775 h 2927775"/>
                <a:gd name="connsiteX12" fmla="*/ 769646 w 5270786"/>
                <a:gd name="connsiteY12" fmla="*/ 1516288 h 2927775"/>
                <a:gd name="connsiteX13" fmla="*/ 3149 w 5270786"/>
                <a:gd name="connsiteY13" fmla="*/ 85252 h 292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270786" h="2927775">
                  <a:moveTo>
                    <a:pt x="0" y="0"/>
                  </a:moveTo>
                  <a:lnTo>
                    <a:pt x="613805" y="0"/>
                  </a:lnTo>
                  <a:lnTo>
                    <a:pt x="618487" y="85404"/>
                  </a:lnTo>
                  <a:cubicBezTo>
                    <a:pt x="650052" y="360109"/>
                    <a:pt x="792650" y="556543"/>
                    <a:pt x="1054084" y="895200"/>
                  </a:cubicBezTo>
                  <a:cubicBezTo>
                    <a:pt x="1126174" y="988542"/>
                    <a:pt x="1200716" y="1085128"/>
                    <a:pt x="1276976" y="1191325"/>
                  </a:cubicBezTo>
                  <a:cubicBezTo>
                    <a:pt x="1859704" y="2002688"/>
                    <a:pt x="2485223" y="2348843"/>
                    <a:pt x="3368450" y="2348843"/>
                  </a:cubicBezTo>
                  <a:cubicBezTo>
                    <a:pt x="3948114" y="2348843"/>
                    <a:pt x="4373422" y="2066846"/>
                    <a:pt x="4956151" y="1636730"/>
                  </a:cubicBezTo>
                  <a:cubicBezTo>
                    <a:pt x="5021253" y="1588668"/>
                    <a:pt x="5086356" y="1541186"/>
                    <a:pt x="5149372" y="1495325"/>
                  </a:cubicBezTo>
                  <a:lnTo>
                    <a:pt x="5270786" y="1406110"/>
                  </a:lnTo>
                  <a:lnTo>
                    <a:pt x="5270786" y="2138641"/>
                  </a:lnTo>
                  <a:lnTo>
                    <a:pt x="5112925" y="2253730"/>
                  </a:lnTo>
                  <a:cubicBezTo>
                    <a:pt x="4598179" y="2621786"/>
                    <a:pt x="4074961" y="2927775"/>
                    <a:pt x="3368327" y="2927775"/>
                  </a:cubicBezTo>
                  <a:cubicBezTo>
                    <a:pt x="2170746" y="2927775"/>
                    <a:pt x="1393203" y="2384512"/>
                    <a:pt x="769646" y="1516288"/>
                  </a:cubicBezTo>
                  <a:cubicBezTo>
                    <a:pt x="418850" y="1027932"/>
                    <a:pt x="48120" y="683401"/>
                    <a:pt x="3149" y="8525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FBA3A17F-F3BD-4B94-9CC8-006700210FA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21214" y="-1"/>
              <a:ext cx="5270786" cy="2927775"/>
            </a:xfrm>
            <a:custGeom>
              <a:avLst/>
              <a:gdLst>
                <a:gd name="connsiteX0" fmla="*/ 0 w 5270786"/>
                <a:gd name="connsiteY0" fmla="*/ 0 h 2927775"/>
                <a:gd name="connsiteX1" fmla="*/ 736294 w 5270786"/>
                <a:gd name="connsiteY1" fmla="*/ 0 h 2927775"/>
                <a:gd name="connsiteX2" fmla="*/ 740298 w 5270786"/>
                <a:gd name="connsiteY2" fmla="*/ 72745 h 2927775"/>
                <a:gd name="connsiteX3" fmla="*/ 1153024 w 5270786"/>
                <a:gd name="connsiteY3" fmla="*/ 826989 h 2927775"/>
                <a:gd name="connsiteX4" fmla="*/ 1378368 w 5270786"/>
                <a:gd name="connsiteY4" fmla="*/ 1126356 h 2927775"/>
                <a:gd name="connsiteX5" fmla="*/ 2238056 w 5270786"/>
                <a:gd name="connsiteY5" fmla="*/ 1955322 h 2927775"/>
                <a:gd name="connsiteX6" fmla="*/ 3368327 w 5270786"/>
                <a:gd name="connsiteY6" fmla="*/ 2233033 h 2927775"/>
                <a:gd name="connsiteX7" fmla="*/ 4095360 w 5270786"/>
                <a:gd name="connsiteY7" fmla="*/ 2056192 h 2927775"/>
                <a:gd name="connsiteX8" fmla="*/ 4880506 w 5270786"/>
                <a:gd name="connsiteY8" fmla="*/ 1545587 h 2927775"/>
                <a:gd name="connsiteX9" fmla="*/ 5074340 w 5270786"/>
                <a:gd name="connsiteY9" fmla="*/ 1403721 h 2927775"/>
                <a:gd name="connsiteX10" fmla="*/ 5270786 w 5270786"/>
                <a:gd name="connsiteY10" fmla="*/ 1259367 h 2927775"/>
                <a:gd name="connsiteX11" fmla="*/ 5270786 w 5270786"/>
                <a:gd name="connsiteY11" fmla="*/ 2138641 h 2927775"/>
                <a:gd name="connsiteX12" fmla="*/ 5112925 w 5270786"/>
                <a:gd name="connsiteY12" fmla="*/ 2253730 h 2927775"/>
                <a:gd name="connsiteX13" fmla="*/ 3368327 w 5270786"/>
                <a:gd name="connsiteY13" fmla="*/ 2927775 h 2927775"/>
                <a:gd name="connsiteX14" fmla="*/ 769646 w 5270786"/>
                <a:gd name="connsiteY14" fmla="*/ 1516288 h 2927775"/>
                <a:gd name="connsiteX15" fmla="*/ 3149 w 5270786"/>
                <a:gd name="connsiteY15" fmla="*/ 85252 h 292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70786" h="2927775">
                  <a:moveTo>
                    <a:pt x="0" y="0"/>
                  </a:moveTo>
                  <a:lnTo>
                    <a:pt x="736294" y="0"/>
                  </a:lnTo>
                  <a:lnTo>
                    <a:pt x="740298" y="72745"/>
                  </a:lnTo>
                  <a:cubicBezTo>
                    <a:pt x="768839" y="319371"/>
                    <a:pt x="898885" y="497858"/>
                    <a:pt x="1153024" y="826989"/>
                  </a:cubicBezTo>
                  <a:cubicBezTo>
                    <a:pt x="1225727" y="921142"/>
                    <a:pt x="1300882" y="1018537"/>
                    <a:pt x="1378368" y="1126356"/>
                  </a:cubicBezTo>
                  <a:cubicBezTo>
                    <a:pt x="1652384" y="1507833"/>
                    <a:pt x="1933512" y="1779060"/>
                    <a:pt x="2238056" y="1955322"/>
                  </a:cubicBezTo>
                  <a:cubicBezTo>
                    <a:pt x="2560868" y="2142238"/>
                    <a:pt x="2930637" y="2233033"/>
                    <a:pt x="3368327" y="2233033"/>
                  </a:cubicBezTo>
                  <a:cubicBezTo>
                    <a:pt x="3616720" y="2233033"/>
                    <a:pt x="3847703" y="2176866"/>
                    <a:pt x="4095360" y="2056192"/>
                  </a:cubicBezTo>
                  <a:cubicBezTo>
                    <a:pt x="4349636" y="1932276"/>
                    <a:pt x="4601340" y="1751613"/>
                    <a:pt x="4880506" y="1545587"/>
                  </a:cubicBezTo>
                  <a:cubicBezTo>
                    <a:pt x="4945974" y="1497295"/>
                    <a:pt x="5011199" y="1449697"/>
                    <a:pt x="5074340" y="1403721"/>
                  </a:cubicBezTo>
                  <a:lnTo>
                    <a:pt x="5270786" y="1259367"/>
                  </a:lnTo>
                  <a:lnTo>
                    <a:pt x="5270786" y="2138641"/>
                  </a:lnTo>
                  <a:lnTo>
                    <a:pt x="5112925" y="2253730"/>
                  </a:lnTo>
                  <a:cubicBezTo>
                    <a:pt x="4598179" y="2621786"/>
                    <a:pt x="4074961" y="2927775"/>
                    <a:pt x="3368327" y="2927775"/>
                  </a:cubicBezTo>
                  <a:cubicBezTo>
                    <a:pt x="2170746" y="2927775"/>
                    <a:pt x="1393203" y="2384512"/>
                    <a:pt x="769646" y="1516288"/>
                  </a:cubicBezTo>
                  <a:cubicBezTo>
                    <a:pt x="418850" y="1027932"/>
                    <a:pt x="48120" y="683401"/>
                    <a:pt x="3149" y="8525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D0398DD-AD75-4E2B-A3C6-35073082A8B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6200000">
            <a:off x="-456265" y="3658536"/>
            <a:ext cx="3655725" cy="2743201"/>
            <a:chOff x="-305" y="-1"/>
            <a:chExt cx="3832880" cy="2876136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03E4F247-A844-4CD1-A37E-B7EA0DA2DBC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3815424" cy="2653659"/>
            </a:xfrm>
            <a:custGeom>
              <a:avLst/>
              <a:gdLst>
                <a:gd name="connsiteX0" fmla="*/ 3203055 w 3815424"/>
                <a:gd name="connsiteY0" fmla="*/ 0 h 2653659"/>
                <a:gd name="connsiteX1" fmla="*/ 3815424 w 3815424"/>
                <a:gd name="connsiteY1" fmla="*/ 0 h 2653659"/>
                <a:gd name="connsiteX2" fmla="*/ 3801025 w 3815424"/>
                <a:gd name="connsiteY2" fmla="*/ 214243 h 2653659"/>
                <a:gd name="connsiteX3" fmla="*/ 587142 w 3815424"/>
                <a:gd name="connsiteY3" fmla="*/ 2653659 h 2653659"/>
                <a:gd name="connsiteX4" fmla="*/ 53389 w 3815424"/>
                <a:gd name="connsiteY4" fmla="*/ 2605041 h 2653659"/>
                <a:gd name="connsiteX5" fmla="*/ 0 w 3815424"/>
                <a:gd name="connsiteY5" fmla="*/ 2593136 h 2653659"/>
                <a:gd name="connsiteX6" fmla="*/ 0 w 3815424"/>
                <a:gd name="connsiteY6" fmla="*/ 1994836 h 2653659"/>
                <a:gd name="connsiteX7" fmla="*/ 159710 w 3815424"/>
                <a:gd name="connsiteY7" fmla="*/ 2035054 h 2653659"/>
                <a:gd name="connsiteX8" fmla="*/ 587142 w 3815424"/>
                <a:gd name="connsiteY8" fmla="*/ 2075152 h 2653659"/>
                <a:gd name="connsiteX9" fmla="*/ 1549283 w 3815424"/>
                <a:gd name="connsiteY9" fmla="*/ 1900153 h 2653659"/>
                <a:gd name="connsiteX10" fmla="*/ 2406698 w 3815424"/>
                <a:gd name="connsiteY10" fmla="*/ 1418450 h 2653659"/>
                <a:gd name="connsiteX11" fmla="*/ 2996069 w 3815424"/>
                <a:gd name="connsiteY11" fmla="*/ 728678 h 2653659"/>
                <a:gd name="connsiteX12" fmla="*/ 3193967 w 3815424"/>
                <a:gd name="connsiteY12" fmla="*/ 137719 h 2653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5424" h="2653659">
                  <a:moveTo>
                    <a:pt x="3203055" y="0"/>
                  </a:moveTo>
                  <a:lnTo>
                    <a:pt x="3815424" y="0"/>
                  </a:lnTo>
                  <a:lnTo>
                    <a:pt x="3801025" y="214243"/>
                  </a:lnTo>
                  <a:cubicBezTo>
                    <a:pt x="3616317" y="1584467"/>
                    <a:pt x="2091637" y="2653659"/>
                    <a:pt x="587142" y="2653659"/>
                  </a:cubicBezTo>
                  <a:cubicBezTo>
                    <a:pt x="400192" y="2653659"/>
                    <a:pt x="222112" y="2636953"/>
                    <a:pt x="53389" y="2605041"/>
                  </a:cubicBezTo>
                  <a:lnTo>
                    <a:pt x="0" y="2593136"/>
                  </a:lnTo>
                  <a:lnTo>
                    <a:pt x="0" y="1994836"/>
                  </a:lnTo>
                  <a:lnTo>
                    <a:pt x="159710" y="2035054"/>
                  </a:lnTo>
                  <a:cubicBezTo>
                    <a:pt x="295467" y="2061726"/>
                    <a:pt x="438268" y="2075152"/>
                    <a:pt x="587142" y="2075152"/>
                  </a:cubicBezTo>
                  <a:cubicBezTo>
                    <a:pt x="901731" y="2075152"/>
                    <a:pt x="1234490" y="2014697"/>
                    <a:pt x="1549283" y="1900153"/>
                  </a:cubicBezTo>
                  <a:cubicBezTo>
                    <a:pt x="1860709" y="1786959"/>
                    <a:pt x="2157231" y="1620350"/>
                    <a:pt x="2406698" y="1418450"/>
                  </a:cubicBezTo>
                  <a:cubicBezTo>
                    <a:pt x="2655859" y="1216840"/>
                    <a:pt x="2859596" y="978302"/>
                    <a:pt x="2996069" y="728678"/>
                  </a:cubicBezTo>
                  <a:cubicBezTo>
                    <a:pt x="3101178" y="536396"/>
                    <a:pt x="3167417" y="338366"/>
                    <a:pt x="3193967" y="13771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E2387B1B-D4D3-493F-8D7A-C7A89DBD4AB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-1"/>
              <a:ext cx="3815424" cy="2653660"/>
            </a:xfrm>
            <a:custGeom>
              <a:avLst/>
              <a:gdLst>
                <a:gd name="connsiteX0" fmla="*/ 3305038 w 3815424"/>
                <a:gd name="connsiteY0" fmla="*/ 0 h 2653660"/>
                <a:gd name="connsiteX1" fmla="*/ 3815424 w 3815424"/>
                <a:gd name="connsiteY1" fmla="*/ 0 h 2653660"/>
                <a:gd name="connsiteX2" fmla="*/ 3801025 w 3815424"/>
                <a:gd name="connsiteY2" fmla="*/ 214244 h 2653660"/>
                <a:gd name="connsiteX3" fmla="*/ 587142 w 3815424"/>
                <a:gd name="connsiteY3" fmla="*/ 2653660 h 2653660"/>
                <a:gd name="connsiteX4" fmla="*/ 53389 w 3815424"/>
                <a:gd name="connsiteY4" fmla="*/ 2605042 h 2653660"/>
                <a:gd name="connsiteX5" fmla="*/ 0 w 3815424"/>
                <a:gd name="connsiteY5" fmla="*/ 2593137 h 2653660"/>
                <a:gd name="connsiteX6" fmla="*/ 0 w 3815424"/>
                <a:gd name="connsiteY6" fmla="*/ 2094444 h 2653660"/>
                <a:gd name="connsiteX7" fmla="*/ 137675 w 3815424"/>
                <a:gd name="connsiteY7" fmla="*/ 2129195 h 2653660"/>
                <a:gd name="connsiteX8" fmla="*/ 587142 w 3815424"/>
                <a:gd name="connsiteY8" fmla="*/ 2171571 h 2653660"/>
                <a:gd name="connsiteX9" fmla="*/ 1585826 w 3815424"/>
                <a:gd name="connsiteY9" fmla="*/ 1990112 h 2653660"/>
                <a:gd name="connsiteX10" fmla="*/ 2473046 w 3815424"/>
                <a:gd name="connsiteY10" fmla="*/ 1491633 h 2653660"/>
                <a:gd name="connsiteX11" fmla="*/ 3086710 w 3815424"/>
                <a:gd name="connsiteY11" fmla="*/ 772838 h 2653660"/>
                <a:gd name="connsiteX12" fmla="*/ 3295217 w 3815424"/>
                <a:gd name="connsiteY12" fmla="*/ 149229 h 2653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5424" h="2653660">
                  <a:moveTo>
                    <a:pt x="3305038" y="0"/>
                  </a:moveTo>
                  <a:lnTo>
                    <a:pt x="3815424" y="0"/>
                  </a:lnTo>
                  <a:lnTo>
                    <a:pt x="3801025" y="214244"/>
                  </a:lnTo>
                  <a:cubicBezTo>
                    <a:pt x="3616317" y="1584467"/>
                    <a:pt x="2091637" y="2653660"/>
                    <a:pt x="587142" y="2653660"/>
                  </a:cubicBezTo>
                  <a:cubicBezTo>
                    <a:pt x="400192" y="2653660"/>
                    <a:pt x="222112" y="2636954"/>
                    <a:pt x="53389" y="2605042"/>
                  </a:cubicBezTo>
                  <a:lnTo>
                    <a:pt x="0" y="2593137"/>
                  </a:lnTo>
                  <a:lnTo>
                    <a:pt x="0" y="2094444"/>
                  </a:lnTo>
                  <a:lnTo>
                    <a:pt x="137675" y="2129195"/>
                  </a:lnTo>
                  <a:cubicBezTo>
                    <a:pt x="280616" y="2157374"/>
                    <a:pt x="430766" y="2171571"/>
                    <a:pt x="587142" y="2171571"/>
                  </a:cubicBezTo>
                  <a:cubicBezTo>
                    <a:pt x="918879" y="2171571"/>
                    <a:pt x="1254904" y="2110634"/>
                    <a:pt x="1585826" y="1990112"/>
                  </a:cubicBezTo>
                  <a:cubicBezTo>
                    <a:pt x="1908071" y="1873061"/>
                    <a:pt x="2214800" y="1700666"/>
                    <a:pt x="2473046" y="1491633"/>
                  </a:cubicBezTo>
                  <a:cubicBezTo>
                    <a:pt x="2735782" y="1279031"/>
                    <a:pt x="2942276" y="1037118"/>
                    <a:pt x="3086710" y="772838"/>
                  </a:cubicBezTo>
                  <a:cubicBezTo>
                    <a:pt x="3197408" y="570216"/>
                    <a:pt x="3267226" y="361248"/>
                    <a:pt x="3295217" y="14922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C3404477-1F13-4859-84DA-12A303ACAD0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1"/>
              <a:ext cx="3815986" cy="2675935"/>
            </a:xfrm>
            <a:custGeom>
              <a:avLst/>
              <a:gdLst>
                <a:gd name="connsiteX0" fmla="*/ 3648768 w 3815986"/>
                <a:gd name="connsiteY0" fmla="*/ 0 h 2675935"/>
                <a:gd name="connsiteX1" fmla="*/ 3815986 w 3815986"/>
                <a:gd name="connsiteY1" fmla="*/ 0 h 2675935"/>
                <a:gd name="connsiteX2" fmla="*/ 3804695 w 3815986"/>
                <a:gd name="connsiteY2" fmla="*/ 200084 h 2675935"/>
                <a:gd name="connsiteX3" fmla="*/ 3762590 w 3815986"/>
                <a:gd name="connsiteY3" fmla="*/ 455543 h 2675935"/>
                <a:gd name="connsiteX4" fmla="*/ 3592332 w 3815986"/>
                <a:gd name="connsiteY4" fmla="*/ 947274 h 2675935"/>
                <a:gd name="connsiteX5" fmla="*/ 2953967 w 3815986"/>
                <a:gd name="connsiteY5" fmla="*/ 1782349 h 2675935"/>
                <a:gd name="connsiteX6" fmla="*/ 2530669 w 3815986"/>
                <a:gd name="connsiteY6" fmla="*/ 2109494 h 2675935"/>
                <a:gd name="connsiteX7" fmla="*/ 2057561 w 3815986"/>
                <a:gd name="connsiteY7" fmla="*/ 2369245 h 2675935"/>
                <a:gd name="connsiteX8" fmla="*/ 1007330 w 3815986"/>
                <a:gd name="connsiteY8" fmla="*/ 2655701 h 2675935"/>
                <a:gd name="connsiteX9" fmla="*/ 732765 w 3815986"/>
                <a:gd name="connsiteY9" fmla="*/ 2674696 h 2675935"/>
                <a:gd name="connsiteX10" fmla="*/ 457666 w 3815986"/>
                <a:gd name="connsiteY10" fmla="*/ 2670839 h 2675935"/>
                <a:gd name="connsiteX11" fmla="*/ 183574 w 3815986"/>
                <a:gd name="connsiteY11" fmla="*/ 2643312 h 2675935"/>
                <a:gd name="connsiteX12" fmla="*/ 0 w 3815986"/>
                <a:gd name="connsiteY12" fmla="*/ 2607798 h 2675935"/>
                <a:gd name="connsiteX13" fmla="*/ 0 w 3815986"/>
                <a:gd name="connsiteY13" fmla="*/ 2356652 h 2675935"/>
                <a:gd name="connsiteX14" fmla="*/ 222195 w 3815986"/>
                <a:gd name="connsiteY14" fmla="*/ 2396940 h 2675935"/>
                <a:gd name="connsiteX15" fmla="*/ 472364 w 3815986"/>
                <a:gd name="connsiteY15" fmla="*/ 2419092 h 2675935"/>
                <a:gd name="connsiteX16" fmla="*/ 974972 w 3815986"/>
                <a:gd name="connsiteY16" fmla="*/ 2402122 h 2675935"/>
                <a:gd name="connsiteX17" fmla="*/ 1468292 w 3815986"/>
                <a:gd name="connsiteY17" fmla="*/ 2304162 h 2675935"/>
                <a:gd name="connsiteX18" fmla="*/ 1940176 w 3815986"/>
                <a:gd name="connsiteY18" fmla="*/ 2133695 h 2675935"/>
                <a:gd name="connsiteX19" fmla="*/ 2783403 w 3815986"/>
                <a:gd name="connsiteY19" fmla="*/ 1609954 h 2675935"/>
                <a:gd name="connsiteX20" fmla="*/ 3128104 w 3815986"/>
                <a:gd name="connsiteY20" fmla="*/ 1260439 h 2675935"/>
                <a:gd name="connsiteX21" fmla="*/ 3400639 w 3815986"/>
                <a:gd name="connsiteY21" fmla="*/ 859052 h 2675935"/>
                <a:gd name="connsiteX22" fmla="*/ 3585595 w 3815986"/>
                <a:gd name="connsiteY22" fmla="*/ 415336 h 2675935"/>
                <a:gd name="connsiteX23" fmla="*/ 3635918 w 3815986"/>
                <a:gd name="connsiteY23" fmla="*/ 181137 h 2675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815986" h="2675935">
                  <a:moveTo>
                    <a:pt x="3648768" y="0"/>
                  </a:moveTo>
                  <a:lnTo>
                    <a:pt x="3815986" y="0"/>
                  </a:lnTo>
                  <a:lnTo>
                    <a:pt x="3804695" y="200084"/>
                  </a:lnTo>
                  <a:cubicBezTo>
                    <a:pt x="3795228" y="285751"/>
                    <a:pt x="3781167" y="371032"/>
                    <a:pt x="3762590" y="455543"/>
                  </a:cubicBezTo>
                  <a:cubicBezTo>
                    <a:pt x="3725537" y="624467"/>
                    <a:pt x="3668784" y="790112"/>
                    <a:pt x="3592332" y="947274"/>
                  </a:cubicBezTo>
                  <a:cubicBezTo>
                    <a:pt x="3438712" y="1261596"/>
                    <a:pt x="3216091" y="1542847"/>
                    <a:pt x="2953967" y="1782349"/>
                  </a:cubicBezTo>
                  <a:cubicBezTo>
                    <a:pt x="2822599" y="1902099"/>
                    <a:pt x="2680615" y="2011341"/>
                    <a:pt x="2530669" y="2109494"/>
                  </a:cubicBezTo>
                  <a:cubicBezTo>
                    <a:pt x="2380520" y="2207551"/>
                    <a:pt x="2222510" y="2294906"/>
                    <a:pt x="2057561" y="2369245"/>
                  </a:cubicBezTo>
                  <a:cubicBezTo>
                    <a:pt x="1727252" y="2516859"/>
                    <a:pt x="1371629" y="2614434"/>
                    <a:pt x="1007330" y="2655701"/>
                  </a:cubicBezTo>
                  <a:cubicBezTo>
                    <a:pt x="916281" y="2665873"/>
                    <a:pt x="824568" y="2672188"/>
                    <a:pt x="732765" y="2674696"/>
                  </a:cubicBezTo>
                  <a:cubicBezTo>
                    <a:pt x="640963" y="2677203"/>
                    <a:pt x="549072" y="2675901"/>
                    <a:pt x="457666" y="2670839"/>
                  </a:cubicBezTo>
                  <a:cubicBezTo>
                    <a:pt x="366106" y="2665584"/>
                    <a:pt x="274572" y="2656521"/>
                    <a:pt x="183574" y="2643312"/>
                  </a:cubicBezTo>
                  <a:lnTo>
                    <a:pt x="0" y="2607798"/>
                  </a:lnTo>
                  <a:lnTo>
                    <a:pt x="0" y="2356652"/>
                  </a:lnTo>
                  <a:lnTo>
                    <a:pt x="222195" y="2396940"/>
                  </a:lnTo>
                  <a:cubicBezTo>
                    <a:pt x="304990" y="2407980"/>
                    <a:pt x="388511" y="2415283"/>
                    <a:pt x="472364" y="2419092"/>
                  </a:cubicBezTo>
                  <a:cubicBezTo>
                    <a:pt x="640376" y="2427095"/>
                    <a:pt x="808184" y="2421791"/>
                    <a:pt x="974972" y="2402122"/>
                  </a:cubicBezTo>
                  <a:cubicBezTo>
                    <a:pt x="1141658" y="2382358"/>
                    <a:pt x="1306812" y="2349286"/>
                    <a:pt x="1468292" y="2304162"/>
                  </a:cubicBezTo>
                  <a:cubicBezTo>
                    <a:pt x="1629874" y="2259231"/>
                    <a:pt x="1787475" y="2201091"/>
                    <a:pt x="1940176" y="2133695"/>
                  </a:cubicBezTo>
                  <a:cubicBezTo>
                    <a:pt x="2246498" y="2000349"/>
                    <a:pt x="2532507" y="1823520"/>
                    <a:pt x="2783403" y="1609954"/>
                  </a:cubicBezTo>
                  <a:cubicBezTo>
                    <a:pt x="2908442" y="1502833"/>
                    <a:pt x="3024295" y="1385975"/>
                    <a:pt x="3128104" y="1260439"/>
                  </a:cubicBezTo>
                  <a:cubicBezTo>
                    <a:pt x="3232116" y="1135096"/>
                    <a:pt x="3323881" y="1000689"/>
                    <a:pt x="3400639" y="859052"/>
                  </a:cubicBezTo>
                  <a:cubicBezTo>
                    <a:pt x="3477399" y="717510"/>
                    <a:pt x="3541296" y="569316"/>
                    <a:pt x="3585595" y="415336"/>
                  </a:cubicBezTo>
                  <a:cubicBezTo>
                    <a:pt x="3607796" y="338540"/>
                    <a:pt x="3624638" y="260224"/>
                    <a:pt x="3635918" y="181137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1B8C62FD-B708-4F00-80BB-1250C60119E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-1"/>
              <a:ext cx="3832270" cy="2876136"/>
            </a:xfrm>
            <a:custGeom>
              <a:avLst/>
              <a:gdLst>
                <a:gd name="connsiteX0" fmla="*/ 3800718 w 3832270"/>
                <a:gd name="connsiteY0" fmla="*/ 0 h 2876136"/>
                <a:gd name="connsiteX1" fmla="*/ 3832270 w 3832270"/>
                <a:gd name="connsiteY1" fmla="*/ 0 h 2876136"/>
                <a:gd name="connsiteX2" fmla="*/ 3824562 w 3832270"/>
                <a:gd name="connsiteY2" fmla="*/ 143769 h 2876136"/>
                <a:gd name="connsiteX3" fmla="*/ 3628155 w 3832270"/>
                <a:gd name="connsiteY3" fmla="*/ 922055 h 2876136"/>
                <a:gd name="connsiteX4" fmla="*/ 3514853 w 3832270"/>
                <a:gd name="connsiteY4" fmla="*/ 1169078 h 2876136"/>
                <a:gd name="connsiteX5" fmla="*/ 3379198 w 3832270"/>
                <a:gd name="connsiteY5" fmla="*/ 1407037 h 2876136"/>
                <a:gd name="connsiteX6" fmla="*/ 3043787 w 3832270"/>
                <a:gd name="connsiteY6" fmla="*/ 1848342 h 2876136"/>
                <a:gd name="connsiteX7" fmla="*/ 2845661 w 3832270"/>
                <a:gd name="connsiteY7" fmla="*/ 2047444 h 2876136"/>
                <a:gd name="connsiteX8" fmla="*/ 2793197 w 3832270"/>
                <a:gd name="connsiteY8" fmla="*/ 2094689 h 2876136"/>
                <a:gd name="connsiteX9" fmla="*/ 2739710 w 3832270"/>
                <a:gd name="connsiteY9" fmla="*/ 2140969 h 2876136"/>
                <a:gd name="connsiteX10" fmla="*/ 2629166 w 3832270"/>
                <a:gd name="connsiteY10" fmla="*/ 2229867 h 2876136"/>
                <a:gd name="connsiteX11" fmla="*/ 2145952 w 3832270"/>
                <a:gd name="connsiteY11" fmla="*/ 2535994 h 2876136"/>
                <a:gd name="connsiteX12" fmla="*/ 1034987 w 3832270"/>
                <a:gd name="connsiteY12" fmla="*/ 2863910 h 2876136"/>
                <a:gd name="connsiteX13" fmla="*/ 741909 w 3832270"/>
                <a:gd name="connsiteY13" fmla="*/ 2875939 h 2876136"/>
                <a:gd name="connsiteX14" fmla="*/ 450208 w 3832270"/>
                <a:gd name="connsiteY14" fmla="*/ 2857451 h 2876136"/>
                <a:gd name="connsiteX15" fmla="*/ 22215 w 3832270"/>
                <a:gd name="connsiteY15" fmla="*/ 2775923 h 2876136"/>
                <a:gd name="connsiteX16" fmla="*/ 0 w 3832270"/>
                <a:gd name="connsiteY16" fmla="*/ 2769256 h 2876136"/>
                <a:gd name="connsiteX17" fmla="*/ 0 w 3832270"/>
                <a:gd name="connsiteY17" fmla="*/ 2590612 h 2876136"/>
                <a:gd name="connsiteX18" fmla="*/ 199046 w 3832270"/>
                <a:gd name="connsiteY18" fmla="*/ 2627410 h 2876136"/>
                <a:gd name="connsiteX19" fmla="*/ 468174 w 3832270"/>
                <a:gd name="connsiteY19" fmla="*/ 2649670 h 2876136"/>
                <a:gd name="connsiteX20" fmla="*/ 1003650 w 3832270"/>
                <a:gd name="connsiteY20" fmla="*/ 2622480 h 2876136"/>
                <a:gd name="connsiteX21" fmla="*/ 1266489 w 3832270"/>
                <a:gd name="connsiteY21" fmla="*/ 2573982 h 2876136"/>
                <a:gd name="connsiteX22" fmla="*/ 1524223 w 3832270"/>
                <a:gd name="connsiteY22" fmla="*/ 2504657 h 2876136"/>
                <a:gd name="connsiteX23" fmla="*/ 1775731 w 3832270"/>
                <a:gd name="connsiteY23" fmla="*/ 2416243 h 2876136"/>
                <a:gd name="connsiteX24" fmla="*/ 2019789 w 3832270"/>
                <a:gd name="connsiteY24" fmla="*/ 2309412 h 2876136"/>
                <a:gd name="connsiteX25" fmla="*/ 2482486 w 3832270"/>
                <a:gd name="connsiteY25" fmla="*/ 2046962 h 2876136"/>
                <a:gd name="connsiteX26" fmla="*/ 2591908 w 3832270"/>
                <a:gd name="connsiteY26" fmla="*/ 1971371 h 2876136"/>
                <a:gd name="connsiteX27" fmla="*/ 2645702 w 3832270"/>
                <a:gd name="connsiteY27" fmla="*/ 1932321 h 2876136"/>
                <a:gd name="connsiteX28" fmla="*/ 2698779 w 3832270"/>
                <a:gd name="connsiteY28" fmla="*/ 1892309 h 2876136"/>
                <a:gd name="connsiteX29" fmla="*/ 2903537 w 3832270"/>
                <a:gd name="connsiteY29" fmla="*/ 1722516 h 2876136"/>
                <a:gd name="connsiteX30" fmla="*/ 3269061 w 3832270"/>
                <a:gd name="connsiteY30" fmla="*/ 1337327 h 2876136"/>
                <a:gd name="connsiteX31" fmla="*/ 3424928 w 3832270"/>
                <a:gd name="connsiteY31" fmla="*/ 1122508 h 2876136"/>
                <a:gd name="connsiteX32" fmla="*/ 3557622 w 3832270"/>
                <a:gd name="connsiteY32" fmla="*/ 893226 h 2876136"/>
                <a:gd name="connsiteX33" fmla="*/ 3587019 w 3832270"/>
                <a:gd name="connsiteY33" fmla="*/ 833929 h 2876136"/>
                <a:gd name="connsiteX34" fmla="*/ 3601310 w 3832270"/>
                <a:gd name="connsiteY34" fmla="*/ 804040 h 2876136"/>
                <a:gd name="connsiteX35" fmla="*/ 3614885 w 3832270"/>
                <a:gd name="connsiteY35" fmla="*/ 773861 h 2876136"/>
                <a:gd name="connsiteX36" fmla="*/ 3640812 w 3832270"/>
                <a:gd name="connsiteY36" fmla="*/ 713022 h 2876136"/>
                <a:gd name="connsiteX37" fmla="*/ 3665105 w 3832270"/>
                <a:gd name="connsiteY37" fmla="*/ 651506 h 2876136"/>
                <a:gd name="connsiteX38" fmla="*/ 3744110 w 3832270"/>
                <a:gd name="connsiteY38" fmla="*/ 399567 h 2876136"/>
                <a:gd name="connsiteX39" fmla="*/ 3792123 w 3832270"/>
                <a:gd name="connsiteY39" fmla="*/ 140444 h 2876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832270" h="2876136">
                  <a:moveTo>
                    <a:pt x="3800718" y="0"/>
                  </a:moveTo>
                  <a:lnTo>
                    <a:pt x="3832270" y="0"/>
                  </a:lnTo>
                  <a:lnTo>
                    <a:pt x="3824562" y="143769"/>
                  </a:lnTo>
                  <a:cubicBezTo>
                    <a:pt x="3797131" y="409191"/>
                    <a:pt x="3730585" y="671345"/>
                    <a:pt x="3628155" y="922055"/>
                  </a:cubicBezTo>
                  <a:cubicBezTo>
                    <a:pt x="3593858" y="1005553"/>
                    <a:pt x="3556704" y="1088280"/>
                    <a:pt x="3514853" y="1169078"/>
                  </a:cubicBezTo>
                  <a:cubicBezTo>
                    <a:pt x="3473616" y="1250166"/>
                    <a:pt x="3428194" y="1329517"/>
                    <a:pt x="3379198" y="1407037"/>
                  </a:cubicBezTo>
                  <a:cubicBezTo>
                    <a:pt x="3281106" y="1561980"/>
                    <a:pt x="3169132" y="1710174"/>
                    <a:pt x="3043787" y="1848342"/>
                  </a:cubicBezTo>
                  <a:cubicBezTo>
                    <a:pt x="2980806" y="1917184"/>
                    <a:pt x="2915071" y="1984001"/>
                    <a:pt x="2845661" y="2047444"/>
                  </a:cubicBezTo>
                  <a:cubicBezTo>
                    <a:pt x="2828411" y="2063450"/>
                    <a:pt x="2811060" y="2079263"/>
                    <a:pt x="2793197" y="2094689"/>
                  </a:cubicBezTo>
                  <a:cubicBezTo>
                    <a:pt x="2775436" y="2110213"/>
                    <a:pt x="2757982" y="2126025"/>
                    <a:pt x="2739710" y="2140969"/>
                  </a:cubicBezTo>
                  <a:cubicBezTo>
                    <a:pt x="2703576" y="2171341"/>
                    <a:pt x="2666524" y="2200749"/>
                    <a:pt x="2629166" y="2229867"/>
                  </a:cubicBezTo>
                  <a:cubicBezTo>
                    <a:pt x="2479015" y="2345569"/>
                    <a:pt x="2316821" y="2448061"/>
                    <a:pt x="2145952" y="2535994"/>
                  </a:cubicBezTo>
                  <a:cubicBezTo>
                    <a:pt x="1804312" y="2711957"/>
                    <a:pt x="1424600" y="2826982"/>
                    <a:pt x="1034987" y="2863910"/>
                  </a:cubicBezTo>
                  <a:cubicBezTo>
                    <a:pt x="937762" y="2873167"/>
                    <a:pt x="839720" y="2877096"/>
                    <a:pt x="741909" y="2875939"/>
                  </a:cubicBezTo>
                  <a:cubicBezTo>
                    <a:pt x="644097" y="2874782"/>
                    <a:pt x="546515" y="2868539"/>
                    <a:pt x="450208" y="2857451"/>
                  </a:cubicBezTo>
                  <a:cubicBezTo>
                    <a:pt x="305520" y="2840674"/>
                    <a:pt x="162095" y="2813810"/>
                    <a:pt x="22215" y="2775923"/>
                  </a:cubicBezTo>
                  <a:lnTo>
                    <a:pt x="0" y="2769256"/>
                  </a:lnTo>
                  <a:lnTo>
                    <a:pt x="0" y="2590612"/>
                  </a:lnTo>
                  <a:lnTo>
                    <a:pt x="199046" y="2627410"/>
                  </a:lnTo>
                  <a:cubicBezTo>
                    <a:pt x="288321" y="2639209"/>
                    <a:pt x="378197" y="2646537"/>
                    <a:pt x="468174" y="2649670"/>
                  </a:cubicBezTo>
                  <a:cubicBezTo>
                    <a:pt x="648333" y="2656805"/>
                    <a:pt x="826655" y="2647163"/>
                    <a:pt x="1003650" y="2622480"/>
                  </a:cubicBezTo>
                  <a:cubicBezTo>
                    <a:pt x="1091943" y="2609658"/>
                    <a:pt x="1179725" y="2593747"/>
                    <a:pt x="1266489" y="2573982"/>
                  </a:cubicBezTo>
                  <a:cubicBezTo>
                    <a:pt x="1353250" y="2553927"/>
                    <a:pt x="1439298" y="2531076"/>
                    <a:pt x="1524223" y="2504657"/>
                  </a:cubicBezTo>
                  <a:cubicBezTo>
                    <a:pt x="1609149" y="2478336"/>
                    <a:pt x="1693052" y="2448833"/>
                    <a:pt x="1775731" y="2416243"/>
                  </a:cubicBezTo>
                  <a:cubicBezTo>
                    <a:pt x="1858309" y="2383557"/>
                    <a:pt x="1939764" y="2347882"/>
                    <a:pt x="2019789" y="2309412"/>
                  </a:cubicBezTo>
                  <a:cubicBezTo>
                    <a:pt x="2179839" y="2232567"/>
                    <a:pt x="2334583" y="2144923"/>
                    <a:pt x="2482486" y="2046962"/>
                  </a:cubicBezTo>
                  <a:cubicBezTo>
                    <a:pt x="2519334" y="2022376"/>
                    <a:pt x="2556081" y="1997403"/>
                    <a:pt x="2591908" y="1971371"/>
                  </a:cubicBezTo>
                  <a:cubicBezTo>
                    <a:pt x="2610077" y="1958644"/>
                    <a:pt x="2627838" y="1945434"/>
                    <a:pt x="2645702" y="1932321"/>
                  </a:cubicBezTo>
                  <a:cubicBezTo>
                    <a:pt x="2663666" y="1919305"/>
                    <a:pt x="2681325" y="1905903"/>
                    <a:pt x="2698779" y="1892309"/>
                  </a:cubicBezTo>
                  <a:cubicBezTo>
                    <a:pt x="2768903" y="1838025"/>
                    <a:pt x="2837496" y="1781717"/>
                    <a:pt x="2903537" y="1722516"/>
                  </a:cubicBezTo>
                  <a:cubicBezTo>
                    <a:pt x="3035926" y="1604501"/>
                    <a:pt x="3158720" y="1475784"/>
                    <a:pt x="3269061" y="1337327"/>
                  </a:cubicBezTo>
                  <a:cubicBezTo>
                    <a:pt x="3324182" y="1268099"/>
                    <a:pt x="3376341" y="1196461"/>
                    <a:pt x="3424928" y="1122508"/>
                  </a:cubicBezTo>
                  <a:cubicBezTo>
                    <a:pt x="3472697" y="1048170"/>
                    <a:pt x="3517814" y="972000"/>
                    <a:pt x="3557622" y="893226"/>
                  </a:cubicBezTo>
                  <a:cubicBezTo>
                    <a:pt x="3567931" y="873654"/>
                    <a:pt x="3577526" y="853791"/>
                    <a:pt x="3587019" y="833929"/>
                  </a:cubicBezTo>
                  <a:lnTo>
                    <a:pt x="3601310" y="804040"/>
                  </a:lnTo>
                  <a:lnTo>
                    <a:pt x="3614885" y="773861"/>
                  </a:lnTo>
                  <a:cubicBezTo>
                    <a:pt x="3623766" y="753709"/>
                    <a:pt x="3632748" y="733559"/>
                    <a:pt x="3640812" y="713022"/>
                  </a:cubicBezTo>
                  <a:cubicBezTo>
                    <a:pt x="3648876" y="692485"/>
                    <a:pt x="3657756" y="672236"/>
                    <a:pt x="3665105" y="651506"/>
                  </a:cubicBezTo>
                  <a:cubicBezTo>
                    <a:pt x="3696544" y="569166"/>
                    <a:pt x="3723185" y="485089"/>
                    <a:pt x="3744110" y="399567"/>
                  </a:cubicBezTo>
                  <a:cubicBezTo>
                    <a:pt x="3765341" y="314238"/>
                    <a:pt x="3781392" y="227654"/>
                    <a:pt x="3792123" y="140444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36155420-B3A9-0AB6-E380-D8B84A582B19}"/>
              </a:ext>
            </a:extLst>
          </p:cNvPr>
          <p:cNvSpPr txBox="1"/>
          <p:nvPr/>
        </p:nvSpPr>
        <p:spPr>
          <a:xfrm>
            <a:off x="987192" y="559943"/>
            <a:ext cx="1047193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основе решения многих демографических проблем лежит формула репродуктивного здоровья женщины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Здоровые подростки  -   Здоровые женщины репродуктивного периода  -  Здоровые матери  -    Здоровые женщины зрелого возраста. </a:t>
            </a:r>
          </a:p>
        </p:txBody>
      </p:sp>
      <p:sp>
        <p:nvSpPr>
          <p:cNvPr id="26" name="Стрелка: вправо 25">
            <a:extLst>
              <a:ext uri="{FF2B5EF4-FFF2-40B4-BE49-F238E27FC236}">
                <a16:creationId xmlns:a16="http://schemas.microsoft.com/office/drawing/2014/main" id="{171CE380-0F9F-3A86-0F9B-2BB535D8E184}"/>
              </a:ext>
            </a:extLst>
          </p:cNvPr>
          <p:cNvSpPr/>
          <p:nvPr/>
        </p:nvSpPr>
        <p:spPr>
          <a:xfrm>
            <a:off x="2489426" y="3719955"/>
            <a:ext cx="870735" cy="369332"/>
          </a:xfrm>
          <a:prstGeom prst="rightArrow">
            <a:avLst>
              <a:gd name="adj1" fmla="val 50000"/>
              <a:gd name="adj2" fmla="val 10841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0D644983-D8CF-3D5A-5647-B3BFF7C2CA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444" y="2781854"/>
            <a:ext cx="1798824" cy="2245532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18B4F6F1-9826-FB4C-8355-D18E95F0D5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1134" y="2853736"/>
            <a:ext cx="2184143" cy="2184143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145995B3-1825-FB8D-439A-948F461695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9743" y="2641149"/>
            <a:ext cx="1755111" cy="2632667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2DF3D294-CA14-CB09-C001-C409D0A39D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12493" y="2746908"/>
            <a:ext cx="1659330" cy="2486690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2C8438BD-51C7-B5D7-4BC8-53495073F35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92180" y="3739636"/>
            <a:ext cx="890093" cy="396274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7DD07408-DADC-B926-EC2D-0F1C62966B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04512" y="3739636"/>
            <a:ext cx="890093" cy="396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7399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7" name="Rectangle 23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xmlns="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2E6D20-CDEC-711F-2891-CE75E86C005F}"/>
              </a:ext>
            </a:extLst>
          </p:cNvPr>
          <p:cNvSpPr txBox="1"/>
          <p:nvPr/>
        </p:nvSpPr>
        <p:spPr>
          <a:xfrm>
            <a:off x="215758" y="2722178"/>
            <a:ext cx="5094420" cy="413582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 dirty="0"/>
              <a:t>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Перинатальный центр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медицинская организация, оказывающая все виды квалифицированной, высокотехнологичной и дорогостоящей медицинской стационарной помощи в области акушерства, гинекологии, неонатологии и хирургии новорожденных, а также осуществляющая амбулаторную, консультативно-диагностическую и медико-реабилитационную помощь женщинам и детям раннего возраста.</a:t>
            </a:r>
          </a:p>
        </p:txBody>
      </p:sp>
      <p:pic>
        <p:nvPicPr>
          <p:cNvPr id="6" name="Рисунок 5" descr="Изображение выглядит как текст, внутренний, беспорядочный, загроможденный&#10;&#10;Автоматически созданное описание">
            <a:extLst>
              <a:ext uri="{FF2B5EF4-FFF2-40B4-BE49-F238E27FC236}">
                <a16:creationId xmlns:a16="http://schemas.microsoft.com/office/drawing/2014/main" id="{49E41D51-A723-3E5D-8822-6EC5DE24B1F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0061" r="1" b="6881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D00A0F0-6D10-C487-5B72-A8B0A06098E3}"/>
              </a:ext>
            </a:extLst>
          </p:cNvPr>
          <p:cNvSpPr txBox="1"/>
          <p:nvPr/>
        </p:nvSpPr>
        <p:spPr>
          <a:xfrm>
            <a:off x="308207" y="365349"/>
            <a:ext cx="609771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Решением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проблем, связанных с репродуктивным здоровьем, занимаются женские консультации, перинатальные центры.</a:t>
            </a:r>
          </a:p>
        </p:txBody>
      </p:sp>
    </p:spTree>
    <p:extLst>
      <p:ext uri="{BB962C8B-B14F-4D97-AF65-F5344CB8AC3E}">
        <p14:creationId xmlns:p14="http://schemas.microsoft.com/office/powerpoint/2010/main" val="18797733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A292AEA-2528-46C0-B426-95822B6141F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8B7B198-E4DF-43CD-AD8C-19988432374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2BE67753-EA0E-4819-8D22-0B6600CF723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96934" y="3984"/>
            <a:ext cx="9376632" cy="6858000"/>
          </a:xfrm>
          <a:custGeom>
            <a:avLst/>
            <a:gdLst>
              <a:gd name="connsiteX0" fmla="*/ 1691615 w 9376632"/>
              <a:gd name="connsiteY0" fmla="*/ 0 h 6858000"/>
              <a:gd name="connsiteX1" fmla="*/ 7685017 w 9376632"/>
              <a:gd name="connsiteY1" fmla="*/ 0 h 6858000"/>
              <a:gd name="connsiteX2" fmla="*/ 7840634 w 9376632"/>
              <a:gd name="connsiteY2" fmla="*/ 134799 h 6858000"/>
              <a:gd name="connsiteX3" fmla="*/ 9376632 w 9376632"/>
              <a:gd name="connsiteY3" fmla="*/ 3605175 h 6858000"/>
              <a:gd name="connsiteX4" fmla="*/ 8158692 w 9376632"/>
              <a:gd name="connsiteY4" fmla="*/ 6757493 h 6858000"/>
              <a:gd name="connsiteX5" fmla="*/ 8062868 w 9376632"/>
              <a:gd name="connsiteY5" fmla="*/ 6858000 h 6858000"/>
              <a:gd name="connsiteX6" fmla="*/ 1313765 w 9376632"/>
              <a:gd name="connsiteY6" fmla="*/ 6858000 h 6858000"/>
              <a:gd name="connsiteX7" fmla="*/ 1217940 w 9376632"/>
              <a:gd name="connsiteY7" fmla="*/ 6757493 h 6858000"/>
              <a:gd name="connsiteX8" fmla="*/ 0 w 9376632"/>
              <a:gd name="connsiteY8" fmla="*/ 3605175 h 6858000"/>
              <a:gd name="connsiteX9" fmla="*/ 1535999 w 9376632"/>
              <a:gd name="connsiteY9" fmla="*/ 13479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376632" h="6858000">
                <a:moveTo>
                  <a:pt x="1691615" y="0"/>
                </a:moveTo>
                <a:lnTo>
                  <a:pt x="7685017" y="0"/>
                </a:lnTo>
                <a:lnTo>
                  <a:pt x="7840634" y="134799"/>
                </a:lnTo>
                <a:cubicBezTo>
                  <a:pt x="8784230" y="992423"/>
                  <a:pt x="9376632" y="2229618"/>
                  <a:pt x="9376632" y="3605175"/>
                </a:cubicBezTo>
                <a:cubicBezTo>
                  <a:pt x="9376632" y="4818903"/>
                  <a:pt x="8915419" y="5924908"/>
                  <a:pt x="8158692" y="6757493"/>
                </a:cubicBezTo>
                <a:lnTo>
                  <a:pt x="8062868" y="6858000"/>
                </a:lnTo>
                <a:lnTo>
                  <a:pt x="1313765" y="6858000"/>
                </a:lnTo>
                <a:lnTo>
                  <a:pt x="1217940" y="6757493"/>
                </a:lnTo>
                <a:cubicBezTo>
                  <a:pt x="461213" y="5924908"/>
                  <a:pt x="0" y="4818903"/>
                  <a:pt x="0" y="3605175"/>
                </a:cubicBezTo>
                <a:cubicBezTo>
                  <a:pt x="0" y="2229618"/>
                  <a:pt x="592403" y="992423"/>
                  <a:pt x="1535999" y="134799"/>
                </a:cubicBezTo>
                <a:close/>
              </a:path>
            </a:pathLst>
          </a:custGeom>
          <a:gradFill flip="none" rotWithShape="1">
            <a:gsLst>
              <a:gs pos="16000">
                <a:schemeClr val="accent6">
                  <a:alpha val="20000"/>
                </a:schemeClr>
              </a:gs>
              <a:gs pos="85000">
                <a:schemeClr val="accent1">
                  <a:alpha val="40000"/>
                </a:schemeClr>
              </a:gs>
            </a:gsLst>
            <a:lin ang="12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76D63AC-0421-45EC-B383-E79A61A78C6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303402" y="3985"/>
            <a:ext cx="9772765" cy="6858000"/>
            <a:chOff x="1303402" y="36937"/>
            <a:chExt cx="9772765" cy="6858000"/>
          </a:xfrm>
          <a:solidFill>
            <a:schemeClr val="bg1">
              <a:alpha val="30000"/>
            </a:schemeClr>
          </a:solidFill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B997A32E-7032-4107-9C8B-99DB59EDD52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60551" y="36937"/>
              <a:ext cx="9313016" cy="6858000"/>
            </a:xfrm>
            <a:custGeom>
              <a:avLst/>
              <a:gdLst>
                <a:gd name="connsiteX0" fmla="*/ 6993556 w 9313016"/>
                <a:gd name="connsiteY0" fmla="*/ 0 h 6858000"/>
                <a:gd name="connsiteX1" fmla="*/ 7358516 w 9313016"/>
                <a:gd name="connsiteY1" fmla="*/ 0 h 6858000"/>
                <a:gd name="connsiteX2" fmla="*/ 7475006 w 9313016"/>
                <a:gd name="connsiteY2" fmla="*/ 82722 h 6858000"/>
                <a:gd name="connsiteX3" fmla="*/ 7816357 w 9313016"/>
                <a:gd name="connsiteY3" fmla="*/ 358482 h 6858000"/>
                <a:gd name="connsiteX4" fmla="*/ 8421752 w 9313016"/>
                <a:gd name="connsiteY4" fmla="*/ 995405 h 6858000"/>
                <a:gd name="connsiteX5" fmla="*/ 8897059 w 9313016"/>
                <a:gd name="connsiteY5" fmla="*/ 1737211 h 6858000"/>
                <a:gd name="connsiteX6" fmla="*/ 9206633 w 9313016"/>
                <a:gd name="connsiteY6" fmla="*/ 2564460 h 6858000"/>
                <a:gd name="connsiteX7" fmla="*/ 9286787 w 9313016"/>
                <a:gd name="connsiteY7" fmla="*/ 3000164 h 6858000"/>
                <a:gd name="connsiteX8" fmla="*/ 9312914 w 9313016"/>
                <a:gd name="connsiteY8" fmla="*/ 3442493 h 6858000"/>
                <a:gd name="connsiteX9" fmla="*/ 9190562 w 9313016"/>
                <a:gd name="connsiteY9" fmla="*/ 4316686 h 6858000"/>
                <a:gd name="connsiteX10" fmla="*/ 9043416 w 9313016"/>
                <a:gd name="connsiteY10" fmla="*/ 4734917 h 6858000"/>
                <a:gd name="connsiteX11" fmla="*/ 8809657 w 9313016"/>
                <a:gd name="connsiteY11" fmla="*/ 5128718 h 6858000"/>
                <a:gd name="connsiteX12" fmla="*/ 8645997 w 9313016"/>
                <a:gd name="connsiteY12" fmla="*/ 5297441 h 6858000"/>
                <a:gd name="connsiteX13" fmla="*/ 8457787 w 9313016"/>
                <a:gd name="connsiteY13" fmla="*/ 5433763 h 6858000"/>
                <a:gd name="connsiteX14" fmla="*/ 8260803 w 9313016"/>
                <a:gd name="connsiteY14" fmla="*/ 5541237 h 6858000"/>
                <a:gd name="connsiteX15" fmla="*/ 8066136 w 9313016"/>
                <a:gd name="connsiteY15" fmla="*/ 5635704 h 6858000"/>
                <a:gd name="connsiteX16" fmla="*/ 7698638 w 9313016"/>
                <a:gd name="connsiteY16" fmla="*/ 5837163 h 6858000"/>
                <a:gd name="connsiteX17" fmla="*/ 7370135 w 9313016"/>
                <a:gd name="connsiteY17" fmla="*/ 6090081 h 6858000"/>
                <a:gd name="connsiteX18" fmla="*/ 7218897 w 9313016"/>
                <a:gd name="connsiteY18" fmla="*/ 6235860 h 6858000"/>
                <a:gd name="connsiteX19" fmla="*/ 7070665 w 9313016"/>
                <a:gd name="connsiteY19" fmla="*/ 6387205 h 6858000"/>
                <a:gd name="connsiteX20" fmla="*/ 6779035 w 9313016"/>
                <a:gd name="connsiteY20" fmla="*/ 6697100 h 6858000"/>
                <a:gd name="connsiteX21" fmla="*/ 6631837 w 9313016"/>
                <a:gd name="connsiteY21" fmla="*/ 6852239 h 6858000"/>
                <a:gd name="connsiteX22" fmla="*/ 6626221 w 9313016"/>
                <a:gd name="connsiteY22" fmla="*/ 6858000 h 6858000"/>
                <a:gd name="connsiteX23" fmla="*/ 6424725 w 9313016"/>
                <a:gd name="connsiteY23" fmla="*/ 6858000 h 6858000"/>
                <a:gd name="connsiteX24" fmla="*/ 6527382 w 9313016"/>
                <a:gd name="connsiteY24" fmla="*/ 6756333 h 6858000"/>
                <a:gd name="connsiteX25" fmla="*/ 6674233 w 9313016"/>
                <a:gd name="connsiteY25" fmla="*/ 6603450 h 6858000"/>
                <a:gd name="connsiteX26" fmla="*/ 6965813 w 9313016"/>
                <a:gd name="connsiteY26" fmla="*/ 6292932 h 6858000"/>
                <a:gd name="connsiteX27" fmla="*/ 7112961 w 9313016"/>
                <a:gd name="connsiteY27" fmla="*/ 6137505 h 6858000"/>
                <a:gd name="connsiteX28" fmla="*/ 7264790 w 9313016"/>
                <a:gd name="connsiteY28" fmla="*/ 5983710 h 6858000"/>
                <a:gd name="connsiteX29" fmla="*/ 7974595 w 9313016"/>
                <a:gd name="connsiteY29" fmla="*/ 5470773 h 6858000"/>
                <a:gd name="connsiteX30" fmla="*/ 8331591 w 9313016"/>
                <a:gd name="connsiteY30" fmla="*/ 5254048 h 6858000"/>
                <a:gd name="connsiteX31" fmla="*/ 8599807 w 9313016"/>
                <a:gd name="connsiteY31" fmla="*/ 4980010 h 6858000"/>
                <a:gd name="connsiteX32" fmla="*/ 8766474 w 9313016"/>
                <a:gd name="connsiteY32" fmla="*/ 4631524 h 6858000"/>
                <a:gd name="connsiteX33" fmla="*/ 8865755 w 9313016"/>
                <a:gd name="connsiteY33" fmla="*/ 4244445 h 6858000"/>
                <a:gd name="connsiteX34" fmla="*/ 8882911 w 9313016"/>
                <a:gd name="connsiteY34" fmla="*/ 4145659 h 6858000"/>
                <a:gd name="connsiteX35" fmla="*/ 8897403 w 9313016"/>
                <a:gd name="connsiteY35" fmla="*/ 4046633 h 6858000"/>
                <a:gd name="connsiteX36" fmla="*/ 8908298 w 9313016"/>
                <a:gd name="connsiteY36" fmla="*/ 3947271 h 6858000"/>
                <a:gd name="connsiteX37" fmla="*/ 8916184 w 9313016"/>
                <a:gd name="connsiteY37" fmla="*/ 3847765 h 6858000"/>
                <a:gd name="connsiteX38" fmla="*/ 8920670 w 9313016"/>
                <a:gd name="connsiteY38" fmla="*/ 3449597 h 6858000"/>
                <a:gd name="connsiteX39" fmla="*/ 8914607 w 9313016"/>
                <a:gd name="connsiteY39" fmla="*/ 3350283 h 6858000"/>
                <a:gd name="connsiteX40" fmla="*/ 8905340 w 9313016"/>
                <a:gd name="connsiteY40" fmla="*/ 3251209 h 6858000"/>
                <a:gd name="connsiteX41" fmla="*/ 8893854 w 9313016"/>
                <a:gd name="connsiteY41" fmla="*/ 3152376 h 6858000"/>
                <a:gd name="connsiteX42" fmla="*/ 8879706 w 9313016"/>
                <a:gd name="connsiteY42" fmla="*/ 3053878 h 6858000"/>
                <a:gd name="connsiteX43" fmla="*/ 8797531 w 9313016"/>
                <a:gd name="connsiteY43" fmla="*/ 2663966 h 6858000"/>
                <a:gd name="connsiteX44" fmla="*/ 8520442 w 9313016"/>
                <a:gd name="connsiteY44" fmla="*/ 1911983 h 6858000"/>
                <a:gd name="connsiteX45" fmla="*/ 8332626 w 9313016"/>
                <a:gd name="connsiteY45" fmla="*/ 1553608 h 6858000"/>
                <a:gd name="connsiteX46" fmla="*/ 8116317 w 9313016"/>
                <a:gd name="connsiteY46" fmla="*/ 1208529 h 6858000"/>
                <a:gd name="connsiteX47" fmla="*/ 7873293 w 9313016"/>
                <a:gd name="connsiteY47" fmla="*/ 878284 h 6858000"/>
                <a:gd name="connsiteX48" fmla="*/ 7604337 w 9313016"/>
                <a:gd name="connsiteY48" fmla="*/ 565125 h 6858000"/>
                <a:gd name="connsiteX49" fmla="*/ 7311128 w 9313016"/>
                <a:gd name="connsiteY49" fmla="*/ 270591 h 6858000"/>
                <a:gd name="connsiteX50" fmla="*/ 1752019 w 9313016"/>
                <a:gd name="connsiteY50" fmla="*/ 0 h 6858000"/>
                <a:gd name="connsiteX51" fmla="*/ 2155804 w 9313016"/>
                <a:gd name="connsiteY51" fmla="*/ 0 h 6858000"/>
                <a:gd name="connsiteX52" fmla="*/ 2103975 w 9313016"/>
                <a:gd name="connsiteY52" fmla="*/ 40789 h 6858000"/>
                <a:gd name="connsiteX53" fmla="*/ 1656310 w 9313016"/>
                <a:gd name="connsiteY53" fmla="*/ 470035 h 6858000"/>
                <a:gd name="connsiteX54" fmla="*/ 806013 w 9313016"/>
                <a:gd name="connsiteY54" fmla="*/ 1841133 h 6858000"/>
                <a:gd name="connsiteX55" fmla="*/ 580685 w 9313016"/>
                <a:gd name="connsiteY55" fmla="*/ 2606364 h 6858000"/>
                <a:gd name="connsiteX56" fmla="*/ 503489 w 9313016"/>
                <a:gd name="connsiteY56" fmla="*/ 3397276 h 6858000"/>
                <a:gd name="connsiteX57" fmla="*/ 570135 w 9313016"/>
                <a:gd name="connsiteY57" fmla="*/ 4188235 h 6858000"/>
                <a:gd name="connsiteX58" fmla="*/ 783387 w 9313016"/>
                <a:gd name="connsiteY58" fmla="*/ 4953850 h 6858000"/>
                <a:gd name="connsiteX59" fmla="*/ 1628014 w 9313016"/>
                <a:gd name="connsiteY59" fmla="*/ 6308245 h 6858000"/>
                <a:gd name="connsiteX60" fmla="*/ 2235998 w 9313016"/>
                <a:gd name="connsiteY60" fmla="*/ 6844829 h 6858000"/>
                <a:gd name="connsiteX61" fmla="*/ 2255028 w 9313016"/>
                <a:gd name="connsiteY61" fmla="*/ 6858000 h 6858000"/>
                <a:gd name="connsiteX62" fmla="*/ 1578787 w 9313016"/>
                <a:gd name="connsiteY62" fmla="*/ 6858000 h 6858000"/>
                <a:gd name="connsiteX63" fmla="*/ 1465153 w 9313016"/>
                <a:gd name="connsiteY63" fmla="*/ 6759050 h 6858000"/>
                <a:gd name="connsiteX64" fmla="*/ 1303650 w 9313016"/>
                <a:gd name="connsiteY64" fmla="*/ 6604267 h 6858000"/>
                <a:gd name="connsiteX65" fmla="*/ 323708 w 9313016"/>
                <a:gd name="connsiteY65" fmla="*/ 5126365 h 6858000"/>
                <a:gd name="connsiteX66" fmla="*/ 872 w 9313016"/>
                <a:gd name="connsiteY66" fmla="*/ 3391228 h 6858000"/>
                <a:gd name="connsiteX67" fmla="*/ 105428 w 9313016"/>
                <a:gd name="connsiteY67" fmla="*/ 2511899 h 6858000"/>
                <a:gd name="connsiteX68" fmla="*/ 384933 w 9313016"/>
                <a:gd name="connsiteY68" fmla="*/ 1670971 h 6858000"/>
                <a:gd name="connsiteX69" fmla="*/ 1433593 w 9313016"/>
                <a:gd name="connsiteY69" fmla="*/ 256095 h 6858000"/>
                <a:gd name="connsiteX70" fmla="*/ 1602664 w 9313016"/>
                <a:gd name="connsiteY70" fmla="*/ 113704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9313016" h="6858000">
                  <a:moveTo>
                    <a:pt x="6993556" y="0"/>
                  </a:moveTo>
                  <a:lnTo>
                    <a:pt x="7358516" y="0"/>
                  </a:lnTo>
                  <a:lnTo>
                    <a:pt x="7475006" y="82722"/>
                  </a:lnTo>
                  <a:cubicBezTo>
                    <a:pt x="7592423" y="169778"/>
                    <a:pt x="7706366" y="261748"/>
                    <a:pt x="7816357" y="358482"/>
                  </a:cubicBezTo>
                  <a:cubicBezTo>
                    <a:pt x="8036559" y="551589"/>
                    <a:pt x="8239655" y="764905"/>
                    <a:pt x="8421752" y="995405"/>
                  </a:cubicBezTo>
                  <a:cubicBezTo>
                    <a:pt x="8604736" y="1225282"/>
                    <a:pt x="8763567" y="1474646"/>
                    <a:pt x="8897059" y="1737211"/>
                  </a:cubicBezTo>
                  <a:cubicBezTo>
                    <a:pt x="9029909" y="2000162"/>
                    <a:pt x="9134317" y="2277990"/>
                    <a:pt x="9206633" y="2564460"/>
                  </a:cubicBezTo>
                  <a:cubicBezTo>
                    <a:pt x="9242322" y="2707791"/>
                    <a:pt x="9269041" y="2853474"/>
                    <a:pt x="9286787" y="3000164"/>
                  </a:cubicBezTo>
                  <a:cubicBezTo>
                    <a:pt x="9304977" y="3146856"/>
                    <a:pt x="9314097" y="3294698"/>
                    <a:pt x="9312914" y="3442493"/>
                  </a:cubicBezTo>
                  <a:cubicBezTo>
                    <a:pt x="9309906" y="3737987"/>
                    <a:pt x="9270717" y="4033288"/>
                    <a:pt x="9190562" y="4316686"/>
                  </a:cubicBezTo>
                  <a:cubicBezTo>
                    <a:pt x="9150486" y="4458240"/>
                    <a:pt x="9103951" y="4597587"/>
                    <a:pt x="9043416" y="4734917"/>
                  </a:cubicBezTo>
                  <a:cubicBezTo>
                    <a:pt x="8982980" y="4871817"/>
                    <a:pt x="8908740" y="5007131"/>
                    <a:pt x="8809657" y="5128718"/>
                  </a:cubicBezTo>
                  <a:cubicBezTo>
                    <a:pt x="8760312" y="5189247"/>
                    <a:pt x="8706137" y="5246945"/>
                    <a:pt x="8645997" y="5297441"/>
                  </a:cubicBezTo>
                  <a:cubicBezTo>
                    <a:pt x="8586252" y="5348274"/>
                    <a:pt x="8522809" y="5393730"/>
                    <a:pt x="8457787" y="5433763"/>
                  </a:cubicBezTo>
                  <a:cubicBezTo>
                    <a:pt x="8392816" y="5474132"/>
                    <a:pt x="8326219" y="5508213"/>
                    <a:pt x="8260803" y="5541237"/>
                  </a:cubicBezTo>
                  <a:cubicBezTo>
                    <a:pt x="8195289" y="5574071"/>
                    <a:pt x="8130023" y="5604838"/>
                    <a:pt x="8066136" y="5635704"/>
                  </a:cubicBezTo>
                  <a:cubicBezTo>
                    <a:pt x="7938313" y="5697433"/>
                    <a:pt x="7815222" y="5762186"/>
                    <a:pt x="7698638" y="5837163"/>
                  </a:cubicBezTo>
                  <a:cubicBezTo>
                    <a:pt x="7582449" y="5912381"/>
                    <a:pt x="7471881" y="5996094"/>
                    <a:pt x="7370135" y="6090081"/>
                  </a:cubicBezTo>
                  <a:cubicBezTo>
                    <a:pt x="7319460" y="6136593"/>
                    <a:pt x="7268881" y="6186082"/>
                    <a:pt x="7218897" y="6235860"/>
                  </a:cubicBezTo>
                  <a:cubicBezTo>
                    <a:pt x="7168763" y="6285493"/>
                    <a:pt x="7119665" y="6336229"/>
                    <a:pt x="7070665" y="6387205"/>
                  </a:cubicBezTo>
                  <a:cubicBezTo>
                    <a:pt x="6972715" y="6489208"/>
                    <a:pt x="6876195" y="6593131"/>
                    <a:pt x="6779035" y="6697100"/>
                  </a:cubicBezTo>
                  <a:cubicBezTo>
                    <a:pt x="6730379" y="6748989"/>
                    <a:pt x="6681528" y="6800878"/>
                    <a:pt x="6631837" y="6852239"/>
                  </a:cubicBezTo>
                  <a:lnTo>
                    <a:pt x="6626221" y="6858000"/>
                  </a:lnTo>
                  <a:lnTo>
                    <a:pt x="6424725" y="6858000"/>
                  </a:lnTo>
                  <a:lnTo>
                    <a:pt x="6527382" y="6756333"/>
                  </a:lnTo>
                  <a:cubicBezTo>
                    <a:pt x="6576726" y="6705932"/>
                    <a:pt x="6625480" y="6654811"/>
                    <a:pt x="6674233" y="6603450"/>
                  </a:cubicBezTo>
                  <a:cubicBezTo>
                    <a:pt x="6771788" y="6500920"/>
                    <a:pt x="6868309" y="6396757"/>
                    <a:pt x="6965813" y="6292932"/>
                  </a:cubicBezTo>
                  <a:lnTo>
                    <a:pt x="7112961" y="6137505"/>
                  </a:lnTo>
                  <a:cubicBezTo>
                    <a:pt x="7162354" y="6085808"/>
                    <a:pt x="7211945" y="6034640"/>
                    <a:pt x="7264790" y="5983710"/>
                  </a:cubicBezTo>
                  <a:cubicBezTo>
                    <a:pt x="7472373" y="5779130"/>
                    <a:pt x="7721610" y="5610648"/>
                    <a:pt x="7974595" y="5470773"/>
                  </a:cubicBezTo>
                  <a:cubicBezTo>
                    <a:pt x="8099903" y="5399395"/>
                    <a:pt x="8224127" y="5332529"/>
                    <a:pt x="8331591" y="5254048"/>
                  </a:cubicBezTo>
                  <a:cubicBezTo>
                    <a:pt x="8439351" y="5176047"/>
                    <a:pt x="8529660" y="5085949"/>
                    <a:pt x="8599807" y="4980010"/>
                  </a:cubicBezTo>
                  <a:cubicBezTo>
                    <a:pt x="8671187" y="4875128"/>
                    <a:pt x="8723982" y="4756086"/>
                    <a:pt x="8766474" y="4631524"/>
                  </a:cubicBezTo>
                  <a:cubicBezTo>
                    <a:pt x="8808968" y="4507010"/>
                    <a:pt x="8840615" y="4375872"/>
                    <a:pt x="8865755" y="4244445"/>
                  </a:cubicBezTo>
                  <a:cubicBezTo>
                    <a:pt x="8871375" y="4211468"/>
                    <a:pt x="8878129" y="4178731"/>
                    <a:pt x="8882911" y="4145659"/>
                  </a:cubicBezTo>
                  <a:lnTo>
                    <a:pt x="8897403" y="4046633"/>
                  </a:lnTo>
                  <a:lnTo>
                    <a:pt x="8908298" y="3947271"/>
                  </a:lnTo>
                  <a:cubicBezTo>
                    <a:pt x="8912389" y="3914247"/>
                    <a:pt x="8913425" y="3880886"/>
                    <a:pt x="8916184" y="3847765"/>
                  </a:cubicBezTo>
                  <a:cubicBezTo>
                    <a:pt x="8925797" y="3715091"/>
                    <a:pt x="8925945" y="3582127"/>
                    <a:pt x="8920670" y="3449597"/>
                  </a:cubicBezTo>
                  <a:lnTo>
                    <a:pt x="8914607" y="3350283"/>
                  </a:lnTo>
                  <a:cubicBezTo>
                    <a:pt x="8911995" y="3317211"/>
                    <a:pt x="8908348" y="3284233"/>
                    <a:pt x="8905340" y="3251209"/>
                  </a:cubicBezTo>
                  <a:cubicBezTo>
                    <a:pt x="8902628" y="3218185"/>
                    <a:pt x="8897551" y="3185305"/>
                    <a:pt x="8893854" y="3152376"/>
                  </a:cubicBezTo>
                  <a:cubicBezTo>
                    <a:pt x="8890305" y="3119399"/>
                    <a:pt x="8884932" y="3086662"/>
                    <a:pt x="8879706" y="3053878"/>
                  </a:cubicBezTo>
                  <a:cubicBezTo>
                    <a:pt x="8858707" y="2922835"/>
                    <a:pt x="8831249" y="2792705"/>
                    <a:pt x="8797531" y="2663966"/>
                  </a:cubicBezTo>
                  <a:cubicBezTo>
                    <a:pt x="8728616" y="2406777"/>
                    <a:pt x="8635497" y="2155109"/>
                    <a:pt x="8520442" y="1911983"/>
                  </a:cubicBezTo>
                  <a:cubicBezTo>
                    <a:pt x="8462667" y="1790541"/>
                    <a:pt x="8400112" y="1670923"/>
                    <a:pt x="8332626" y="1553608"/>
                  </a:cubicBezTo>
                  <a:cubicBezTo>
                    <a:pt x="8265683" y="1436006"/>
                    <a:pt x="8192973" y="1321188"/>
                    <a:pt x="8116317" y="1208529"/>
                  </a:cubicBezTo>
                  <a:cubicBezTo>
                    <a:pt x="8039811" y="1095776"/>
                    <a:pt x="7958079" y="986094"/>
                    <a:pt x="7873293" y="878284"/>
                  </a:cubicBezTo>
                  <a:cubicBezTo>
                    <a:pt x="7787814" y="771002"/>
                    <a:pt x="7697999" y="666551"/>
                    <a:pt x="7604337" y="565125"/>
                  </a:cubicBezTo>
                  <a:cubicBezTo>
                    <a:pt x="7510479" y="463891"/>
                    <a:pt x="7413367" y="364818"/>
                    <a:pt x="7311128" y="270591"/>
                  </a:cubicBezTo>
                  <a:close/>
                  <a:moveTo>
                    <a:pt x="1752019" y="0"/>
                  </a:moveTo>
                  <a:lnTo>
                    <a:pt x="2155804" y="0"/>
                  </a:lnTo>
                  <a:lnTo>
                    <a:pt x="2103975" y="40789"/>
                  </a:lnTo>
                  <a:cubicBezTo>
                    <a:pt x="1943592" y="173585"/>
                    <a:pt x="1793955" y="317500"/>
                    <a:pt x="1656310" y="470035"/>
                  </a:cubicBezTo>
                  <a:cubicBezTo>
                    <a:pt x="1288172" y="876939"/>
                    <a:pt x="1002998" y="1344708"/>
                    <a:pt x="806013" y="1841133"/>
                  </a:cubicBezTo>
                  <a:cubicBezTo>
                    <a:pt x="707818" y="2089538"/>
                    <a:pt x="630868" y="2345480"/>
                    <a:pt x="580685" y="2606364"/>
                  </a:cubicBezTo>
                  <a:cubicBezTo>
                    <a:pt x="530749" y="2867250"/>
                    <a:pt x="504868" y="3132119"/>
                    <a:pt x="503489" y="3397276"/>
                  </a:cubicBezTo>
                  <a:cubicBezTo>
                    <a:pt x="501467" y="3662434"/>
                    <a:pt x="524093" y="3927351"/>
                    <a:pt x="570135" y="4188235"/>
                  </a:cubicBezTo>
                  <a:cubicBezTo>
                    <a:pt x="615734" y="4449264"/>
                    <a:pt x="688642" y="4705493"/>
                    <a:pt x="783387" y="4953850"/>
                  </a:cubicBezTo>
                  <a:cubicBezTo>
                    <a:pt x="974357" y="5449796"/>
                    <a:pt x="1259630" y="5913773"/>
                    <a:pt x="1628014" y="6308245"/>
                  </a:cubicBezTo>
                  <a:cubicBezTo>
                    <a:pt x="1812182" y="6505481"/>
                    <a:pt x="2016215" y="6685052"/>
                    <a:pt x="2235998" y="6844829"/>
                  </a:cubicBezTo>
                  <a:lnTo>
                    <a:pt x="2255028" y="6858000"/>
                  </a:lnTo>
                  <a:lnTo>
                    <a:pt x="1578787" y="6858000"/>
                  </a:lnTo>
                  <a:lnTo>
                    <a:pt x="1465153" y="6759050"/>
                  </a:lnTo>
                  <a:cubicBezTo>
                    <a:pt x="1410086" y="6708726"/>
                    <a:pt x="1356236" y="6657104"/>
                    <a:pt x="1303650" y="6604267"/>
                  </a:cubicBezTo>
                  <a:cubicBezTo>
                    <a:pt x="883506" y="6181043"/>
                    <a:pt x="548150" y="5676072"/>
                    <a:pt x="323708" y="5126365"/>
                  </a:cubicBezTo>
                  <a:cubicBezTo>
                    <a:pt x="97737" y="4577139"/>
                    <a:pt x="-10958" y="3981927"/>
                    <a:pt x="872" y="3391228"/>
                  </a:cubicBezTo>
                  <a:cubicBezTo>
                    <a:pt x="5951" y="3095783"/>
                    <a:pt x="40506" y="2800528"/>
                    <a:pt x="105428" y="2511899"/>
                  </a:cubicBezTo>
                  <a:cubicBezTo>
                    <a:pt x="170104" y="2223317"/>
                    <a:pt x="262089" y="1940399"/>
                    <a:pt x="384933" y="1670971"/>
                  </a:cubicBezTo>
                  <a:cubicBezTo>
                    <a:pt x="629092" y="1131344"/>
                    <a:pt x="991955" y="646919"/>
                    <a:pt x="1433593" y="256095"/>
                  </a:cubicBezTo>
                  <a:cubicBezTo>
                    <a:pt x="1488791" y="207206"/>
                    <a:pt x="1545179" y="159733"/>
                    <a:pt x="1602664" y="11370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943BB27F-1470-42CA-91FF-D94BC691C8F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59468" y="36937"/>
              <a:ext cx="9065550" cy="6858000"/>
            </a:xfrm>
            <a:custGeom>
              <a:avLst/>
              <a:gdLst>
                <a:gd name="connsiteX0" fmla="*/ 1839951 w 9065550"/>
                <a:gd name="connsiteY0" fmla="*/ 0 h 6858000"/>
                <a:gd name="connsiteX1" fmla="*/ 6979427 w 9065550"/>
                <a:gd name="connsiteY1" fmla="*/ 0 h 6858000"/>
                <a:gd name="connsiteX2" fmla="*/ 6989586 w 9065550"/>
                <a:gd name="connsiteY2" fmla="*/ 6825 h 6858000"/>
                <a:gd name="connsiteX3" fmla="*/ 8932062 w 9065550"/>
                <a:gd name="connsiteY3" fmla="*/ 4580835 h 6858000"/>
                <a:gd name="connsiteX4" fmla="*/ 7166294 w 9065550"/>
                <a:gd name="connsiteY4" fmla="*/ 6259703 h 6858000"/>
                <a:gd name="connsiteX5" fmla="*/ 6868878 w 9065550"/>
                <a:gd name="connsiteY5" fmla="*/ 6564765 h 6858000"/>
                <a:gd name="connsiteX6" fmla="*/ 6591881 w 9065550"/>
                <a:gd name="connsiteY6" fmla="*/ 6858000 h 6858000"/>
                <a:gd name="connsiteX7" fmla="*/ 5184648 w 9065550"/>
                <a:gd name="connsiteY7" fmla="*/ 6858000 h 6858000"/>
                <a:gd name="connsiteX8" fmla="*/ 5244877 w 9065550"/>
                <a:gd name="connsiteY8" fmla="*/ 6817615 h 6858000"/>
                <a:gd name="connsiteX9" fmla="*/ 6033853 w 9065550"/>
                <a:gd name="connsiteY9" fmla="*/ 6069135 h 6858000"/>
                <a:gd name="connsiteX10" fmla="*/ 6480248 w 9065550"/>
                <a:gd name="connsiteY10" fmla="*/ 5607082 h 6858000"/>
                <a:gd name="connsiteX11" fmla="*/ 7551502 w 9065550"/>
                <a:gd name="connsiteY11" fmla="*/ 4859004 h 6858000"/>
                <a:gd name="connsiteX12" fmla="*/ 7844227 w 9065550"/>
                <a:gd name="connsiteY12" fmla="*/ 4683074 h 6858000"/>
                <a:gd name="connsiteX13" fmla="*/ 8005810 w 9065550"/>
                <a:gd name="connsiteY13" fmla="*/ 4330239 h 6858000"/>
                <a:gd name="connsiteX14" fmla="*/ 8016191 w 9065550"/>
                <a:gd name="connsiteY14" fmla="*/ 2956574 h 6858000"/>
                <a:gd name="connsiteX15" fmla="*/ 7346424 w 9065550"/>
                <a:gd name="connsiteY15" fmla="*/ 1636739 h 6858000"/>
                <a:gd name="connsiteX16" fmla="*/ 5995751 w 9065550"/>
                <a:gd name="connsiteY16" fmla="*/ 493319 h 6858000"/>
                <a:gd name="connsiteX17" fmla="*/ 4494836 w 9065550"/>
                <a:gd name="connsiteY17" fmla="*/ 75383 h 6858000"/>
                <a:gd name="connsiteX18" fmla="*/ 2002499 w 9065550"/>
                <a:gd name="connsiteY18" fmla="*/ 1094261 h 6858000"/>
                <a:gd name="connsiteX19" fmla="*/ 1241306 w 9065550"/>
                <a:gd name="connsiteY19" fmla="*/ 2206935 h 6858000"/>
                <a:gd name="connsiteX20" fmla="*/ 961736 w 9065550"/>
                <a:gd name="connsiteY20" fmla="*/ 3573719 h 6858000"/>
                <a:gd name="connsiteX21" fmla="*/ 1193878 w 9065550"/>
                <a:gd name="connsiteY21" fmla="*/ 4824208 h 6858000"/>
                <a:gd name="connsiteX22" fmla="*/ 1832096 w 9065550"/>
                <a:gd name="connsiteY22" fmla="*/ 5873050 h 6858000"/>
                <a:gd name="connsiteX23" fmla="*/ 3010752 w 9065550"/>
                <a:gd name="connsiteY23" fmla="*/ 6749475 h 6858000"/>
                <a:gd name="connsiteX24" fmla="*/ 3187037 w 9065550"/>
                <a:gd name="connsiteY24" fmla="*/ 6824756 h 6858000"/>
                <a:gd name="connsiteX25" fmla="*/ 3278211 w 9065550"/>
                <a:gd name="connsiteY25" fmla="*/ 6858000 h 6858000"/>
                <a:gd name="connsiteX26" fmla="*/ 1480830 w 9065550"/>
                <a:gd name="connsiteY26" fmla="*/ 6858000 h 6858000"/>
                <a:gd name="connsiteX27" fmla="*/ 1427607 w 9065550"/>
                <a:gd name="connsiteY27" fmla="*/ 6811515 h 6858000"/>
                <a:gd name="connsiteX28" fmla="*/ 1100739 w 9065550"/>
                <a:gd name="connsiteY28" fmla="*/ 6477651 h 6858000"/>
                <a:gd name="connsiteX29" fmla="*/ 0 w 9065550"/>
                <a:gd name="connsiteY29" fmla="*/ 3573620 h 6858000"/>
                <a:gd name="connsiteX30" fmla="*/ 1805513 w 9065550"/>
                <a:gd name="connsiteY30" fmla="*/ 24133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9065550" h="6858000">
                  <a:moveTo>
                    <a:pt x="1839951" y="0"/>
                  </a:moveTo>
                  <a:lnTo>
                    <a:pt x="6979427" y="0"/>
                  </a:lnTo>
                  <a:lnTo>
                    <a:pt x="6989586" y="6825"/>
                  </a:lnTo>
                  <a:cubicBezTo>
                    <a:pt x="8438828" y="1031353"/>
                    <a:pt x="9439169" y="2823601"/>
                    <a:pt x="8932062" y="4580835"/>
                  </a:cubicBezTo>
                  <a:cubicBezTo>
                    <a:pt x="8592517" y="5757293"/>
                    <a:pt x="7979652" y="5458140"/>
                    <a:pt x="7166294" y="6259703"/>
                  </a:cubicBezTo>
                  <a:cubicBezTo>
                    <a:pt x="7064618" y="6359905"/>
                    <a:pt x="6966014" y="6462297"/>
                    <a:pt x="6868878" y="6564765"/>
                  </a:cubicBezTo>
                  <a:lnTo>
                    <a:pt x="6591881" y="6858000"/>
                  </a:lnTo>
                  <a:lnTo>
                    <a:pt x="5184648" y="6858000"/>
                  </a:lnTo>
                  <a:lnTo>
                    <a:pt x="5244877" y="6817615"/>
                  </a:lnTo>
                  <a:cubicBezTo>
                    <a:pt x="5481027" y="6649287"/>
                    <a:pt x="5723665" y="6398593"/>
                    <a:pt x="6033853" y="6069135"/>
                  </a:cubicBezTo>
                  <a:cubicBezTo>
                    <a:pt x="6175680" y="5918484"/>
                    <a:pt x="6322395" y="5762660"/>
                    <a:pt x="6480248" y="5607082"/>
                  </a:cubicBezTo>
                  <a:cubicBezTo>
                    <a:pt x="6893276" y="5200077"/>
                    <a:pt x="7273697" y="5002920"/>
                    <a:pt x="7551502" y="4859004"/>
                  </a:cubicBezTo>
                  <a:cubicBezTo>
                    <a:pt x="7687884" y="4788339"/>
                    <a:pt x="7795540" y="4732559"/>
                    <a:pt x="7844227" y="4683074"/>
                  </a:cubicBezTo>
                  <a:cubicBezTo>
                    <a:pt x="7898759" y="4627636"/>
                    <a:pt x="7956165" y="4502313"/>
                    <a:pt x="8005810" y="4330239"/>
                  </a:cubicBezTo>
                  <a:cubicBezTo>
                    <a:pt x="8132968" y="3889611"/>
                    <a:pt x="8136446" y="3427460"/>
                    <a:pt x="8016191" y="2956574"/>
                  </a:cubicBezTo>
                  <a:cubicBezTo>
                    <a:pt x="7900876" y="2505064"/>
                    <a:pt x="7669287" y="2048671"/>
                    <a:pt x="7346424" y="1636739"/>
                  </a:cubicBezTo>
                  <a:cubicBezTo>
                    <a:pt x="6979764" y="1168830"/>
                    <a:pt x="6512706" y="773489"/>
                    <a:pt x="5995751" y="493319"/>
                  </a:cubicBezTo>
                  <a:cubicBezTo>
                    <a:pt x="5491195" y="219884"/>
                    <a:pt x="4972174" y="75383"/>
                    <a:pt x="4494836" y="75383"/>
                  </a:cubicBezTo>
                  <a:cubicBezTo>
                    <a:pt x="3554318" y="75383"/>
                    <a:pt x="2669191" y="437197"/>
                    <a:pt x="2002499" y="1094261"/>
                  </a:cubicBezTo>
                  <a:cubicBezTo>
                    <a:pt x="1676360" y="1415667"/>
                    <a:pt x="1420225" y="1790023"/>
                    <a:pt x="1241306" y="2206935"/>
                  </a:cubicBezTo>
                  <a:cubicBezTo>
                    <a:pt x="1055782" y="2639169"/>
                    <a:pt x="961736" y="3099027"/>
                    <a:pt x="961736" y="3573719"/>
                  </a:cubicBezTo>
                  <a:cubicBezTo>
                    <a:pt x="961736" y="4005124"/>
                    <a:pt x="1039805" y="4425841"/>
                    <a:pt x="1193878" y="4824208"/>
                  </a:cubicBezTo>
                  <a:cubicBezTo>
                    <a:pt x="1342457" y="5208423"/>
                    <a:pt x="1557214" y="5561306"/>
                    <a:pt x="1832096" y="5873050"/>
                  </a:cubicBezTo>
                  <a:cubicBezTo>
                    <a:pt x="2157126" y="6241599"/>
                    <a:pt x="2564661" y="6544656"/>
                    <a:pt x="3010752" y="6749475"/>
                  </a:cubicBezTo>
                  <a:cubicBezTo>
                    <a:pt x="3069003" y="6776219"/>
                    <a:pt x="3127773" y="6801314"/>
                    <a:pt x="3187037" y="6824756"/>
                  </a:cubicBezTo>
                  <a:lnTo>
                    <a:pt x="3278211" y="6858000"/>
                  </a:lnTo>
                  <a:lnTo>
                    <a:pt x="1480830" y="6858000"/>
                  </a:lnTo>
                  <a:lnTo>
                    <a:pt x="1427607" y="6811515"/>
                  </a:lnTo>
                  <a:cubicBezTo>
                    <a:pt x="1312870" y="6705919"/>
                    <a:pt x="1203751" y="6594470"/>
                    <a:pt x="1100739" y="6477651"/>
                  </a:cubicBezTo>
                  <a:cubicBezTo>
                    <a:pt x="415045" y="5700097"/>
                    <a:pt x="0" y="4684635"/>
                    <a:pt x="0" y="3573620"/>
                  </a:cubicBezTo>
                  <a:cubicBezTo>
                    <a:pt x="0" y="2121118"/>
                    <a:pt x="709459" y="831902"/>
                    <a:pt x="1805513" y="2413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E997B002-17FD-47B3-A06A-76802FE15CE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48217" y="36937"/>
              <a:ext cx="9088051" cy="6858000"/>
            </a:xfrm>
            <a:custGeom>
              <a:avLst/>
              <a:gdLst>
                <a:gd name="connsiteX0" fmla="*/ 5158786 w 9088051"/>
                <a:gd name="connsiteY0" fmla="*/ 0 h 6858000"/>
                <a:gd name="connsiteX1" fmla="*/ 6996771 w 9088051"/>
                <a:gd name="connsiteY1" fmla="*/ 0 h 6858000"/>
                <a:gd name="connsiteX2" fmla="*/ 7006955 w 9088051"/>
                <a:gd name="connsiteY2" fmla="*/ 6825 h 6858000"/>
                <a:gd name="connsiteX3" fmla="*/ 8954230 w 9088051"/>
                <a:gd name="connsiteY3" fmla="*/ 4580835 h 6858000"/>
                <a:gd name="connsiteX4" fmla="*/ 7184080 w 9088051"/>
                <a:gd name="connsiteY4" fmla="*/ 6259703 h 6858000"/>
                <a:gd name="connsiteX5" fmla="*/ 6885926 w 9088051"/>
                <a:gd name="connsiteY5" fmla="*/ 6564765 h 6858000"/>
                <a:gd name="connsiteX6" fmla="*/ 6608241 w 9088051"/>
                <a:gd name="connsiteY6" fmla="*/ 6858000 h 6858000"/>
                <a:gd name="connsiteX7" fmla="*/ 5462870 w 9088051"/>
                <a:gd name="connsiteY7" fmla="*/ 6858000 h 6858000"/>
                <a:gd name="connsiteX8" fmla="*/ 5529056 w 9088051"/>
                <a:gd name="connsiteY8" fmla="*/ 6804645 h 6858000"/>
                <a:gd name="connsiteX9" fmla="*/ 6167613 w 9088051"/>
                <a:gd name="connsiteY9" fmla="*/ 6173667 h 6858000"/>
                <a:gd name="connsiteX10" fmla="*/ 6610973 w 9088051"/>
                <a:gd name="connsiteY10" fmla="*/ 5715860 h 6858000"/>
                <a:gd name="connsiteX11" fmla="*/ 7646083 w 9088051"/>
                <a:gd name="connsiteY11" fmla="*/ 4995842 h 6858000"/>
                <a:gd name="connsiteX12" fmla="*/ 7980054 w 9088051"/>
                <a:gd name="connsiteY12" fmla="*/ 4790095 h 6858000"/>
                <a:gd name="connsiteX13" fmla="*/ 8180437 w 9088051"/>
                <a:gd name="connsiteY13" fmla="*/ 4371964 h 6858000"/>
                <a:gd name="connsiteX14" fmla="*/ 8192058 w 9088051"/>
                <a:gd name="connsiteY14" fmla="*/ 2919242 h 6858000"/>
                <a:gd name="connsiteX15" fmla="*/ 7492638 w 9088051"/>
                <a:gd name="connsiteY15" fmla="*/ 1542845 h 6858000"/>
                <a:gd name="connsiteX16" fmla="*/ 6089097 w 9088051"/>
                <a:gd name="connsiteY16" fmla="*/ 357847 h 6858000"/>
                <a:gd name="connsiteX17" fmla="*/ 5288639 w 9088051"/>
                <a:gd name="connsiteY17" fmla="*/ 31627 h 6858000"/>
                <a:gd name="connsiteX18" fmla="*/ 1844517 w 9088051"/>
                <a:gd name="connsiteY18" fmla="*/ 0 h 6858000"/>
                <a:gd name="connsiteX19" fmla="*/ 3734467 w 9088051"/>
                <a:gd name="connsiteY19" fmla="*/ 0 h 6858000"/>
                <a:gd name="connsiteX20" fmla="*/ 3603618 w 9088051"/>
                <a:gd name="connsiteY20" fmla="*/ 28853 h 6858000"/>
                <a:gd name="connsiteX21" fmla="*/ 1892878 w 9088051"/>
                <a:gd name="connsiteY21" fmla="*/ 985434 h 6858000"/>
                <a:gd name="connsiteX22" fmla="*/ 1096045 w 9088051"/>
                <a:gd name="connsiteY22" fmla="*/ 2147349 h 6858000"/>
                <a:gd name="connsiteX23" fmla="*/ 803453 w 9088051"/>
                <a:gd name="connsiteY23" fmla="*/ 3573669 h 6858000"/>
                <a:gd name="connsiteX24" fmla="*/ 1046377 w 9088051"/>
                <a:gd name="connsiteY24" fmla="*/ 4878573 h 6858000"/>
                <a:gd name="connsiteX25" fmla="*/ 1714473 w 9088051"/>
                <a:gd name="connsiteY25" fmla="*/ 5973776 h 6858000"/>
                <a:gd name="connsiteX26" fmla="*/ 2776083 w 9088051"/>
                <a:gd name="connsiteY26" fmla="*/ 6804641 h 6858000"/>
                <a:gd name="connsiteX27" fmla="*/ 2884836 w 9088051"/>
                <a:gd name="connsiteY27" fmla="*/ 6858000 h 6858000"/>
                <a:gd name="connsiteX28" fmla="*/ 1484505 w 9088051"/>
                <a:gd name="connsiteY28" fmla="*/ 6858000 h 6858000"/>
                <a:gd name="connsiteX29" fmla="*/ 1431151 w 9088051"/>
                <a:gd name="connsiteY29" fmla="*/ 6811515 h 6858000"/>
                <a:gd name="connsiteX30" fmla="*/ 1103471 w 9088051"/>
                <a:gd name="connsiteY30" fmla="*/ 6477651 h 6858000"/>
                <a:gd name="connsiteX31" fmla="*/ 0 w 9088051"/>
                <a:gd name="connsiteY31" fmla="*/ 3573620 h 6858000"/>
                <a:gd name="connsiteX32" fmla="*/ 1809994 w 9088051"/>
                <a:gd name="connsiteY32" fmla="*/ 24133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9088051" h="6858000">
                  <a:moveTo>
                    <a:pt x="5158786" y="0"/>
                  </a:moveTo>
                  <a:lnTo>
                    <a:pt x="6996771" y="0"/>
                  </a:lnTo>
                  <a:lnTo>
                    <a:pt x="7006955" y="6825"/>
                  </a:lnTo>
                  <a:cubicBezTo>
                    <a:pt x="8459794" y="1031353"/>
                    <a:pt x="9462596" y="2823601"/>
                    <a:pt x="8954230" y="4580835"/>
                  </a:cubicBezTo>
                  <a:cubicBezTo>
                    <a:pt x="8613842" y="5757293"/>
                    <a:pt x="7999457" y="5458140"/>
                    <a:pt x="7184080" y="6259703"/>
                  </a:cubicBezTo>
                  <a:cubicBezTo>
                    <a:pt x="7082152" y="6359905"/>
                    <a:pt x="6983303" y="6462297"/>
                    <a:pt x="6885926" y="6564765"/>
                  </a:cubicBezTo>
                  <a:lnTo>
                    <a:pt x="6608241" y="6858000"/>
                  </a:lnTo>
                  <a:lnTo>
                    <a:pt x="5462870" y="6858000"/>
                  </a:lnTo>
                  <a:lnTo>
                    <a:pt x="5529056" y="6804645"/>
                  </a:lnTo>
                  <a:cubicBezTo>
                    <a:pt x="5740217" y="6626505"/>
                    <a:pt x="5949382" y="6404876"/>
                    <a:pt x="6167613" y="6173667"/>
                  </a:cubicBezTo>
                  <a:cubicBezTo>
                    <a:pt x="6308782" y="6024091"/>
                    <a:pt x="6454799" y="5869390"/>
                    <a:pt x="6610973" y="5715860"/>
                  </a:cubicBezTo>
                  <a:cubicBezTo>
                    <a:pt x="7007847" y="5325741"/>
                    <a:pt x="7376733" y="5135074"/>
                    <a:pt x="7646083" y="4995842"/>
                  </a:cubicBezTo>
                  <a:cubicBezTo>
                    <a:pt x="7816858" y="4907561"/>
                    <a:pt x="7916545" y="4854514"/>
                    <a:pt x="7980054" y="4790095"/>
                  </a:cubicBezTo>
                  <a:cubicBezTo>
                    <a:pt x="8054629" y="4714405"/>
                    <a:pt x="8122031" y="4573758"/>
                    <a:pt x="8180437" y="4371964"/>
                  </a:cubicBezTo>
                  <a:cubicBezTo>
                    <a:pt x="8315441" y="3905228"/>
                    <a:pt x="8319381" y="3416431"/>
                    <a:pt x="8192058" y="2919242"/>
                  </a:cubicBezTo>
                  <a:cubicBezTo>
                    <a:pt x="8071251" y="2447381"/>
                    <a:pt x="7829388" y="1971467"/>
                    <a:pt x="7492638" y="1542845"/>
                  </a:cubicBezTo>
                  <a:cubicBezTo>
                    <a:pt x="7111829" y="1058099"/>
                    <a:pt x="6626484" y="648361"/>
                    <a:pt x="6089097" y="357847"/>
                  </a:cubicBezTo>
                  <a:cubicBezTo>
                    <a:pt x="5824244" y="214687"/>
                    <a:pt x="5554957" y="105262"/>
                    <a:pt x="5288639" y="31627"/>
                  </a:cubicBezTo>
                  <a:close/>
                  <a:moveTo>
                    <a:pt x="1844517" y="0"/>
                  </a:moveTo>
                  <a:lnTo>
                    <a:pt x="3734467" y="0"/>
                  </a:lnTo>
                  <a:lnTo>
                    <a:pt x="3603618" y="28853"/>
                  </a:lnTo>
                  <a:cubicBezTo>
                    <a:pt x="2962049" y="186733"/>
                    <a:pt x="2373277" y="513136"/>
                    <a:pt x="1892878" y="985434"/>
                  </a:cubicBezTo>
                  <a:cubicBezTo>
                    <a:pt x="1551428" y="1321091"/>
                    <a:pt x="1283341" y="1711990"/>
                    <a:pt x="1096045" y="2147349"/>
                  </a:cubicBezTo>
                  <a:cubicBezTo>
                    <a:pt x="901876" y="2598519"/>
                    <a:pt x="803453" y="3078432"/>
                    <a:pt x="803453" y="3573669"/>
                  </a:cubicBezTo>
                  <a:cubicBezTo>
                    <a:pt x="803453" y="4023717"/>
                    <a:pt x="885151" y="4462735"/>
                    <a:pt x="1046377" y="4878573"/>
                  </a:cubicBezTo>
                  <a:cubicBezTo>
                    <a:pt x="1201945" y="5279770"/>
                    <a:pt x="1426681" y="5648221"/>
                    <a:pt x="1714473" y="5973776"/>
                  </a:cubicBezTo>
                  <a:cubicBezTo>
                    <a:pt x="2012357" y="6310732"/>
                    <a:pt x="2376505" y="6595304"/>
                    <a:pt x="2776083" y="6804641"/>
                  </a:cubicBezTo>
                  <a:lnTo>
                    <a:pt x="2884836" y="6858000"/>
                  </a:lnTo>
                  <a:lnTo>
                    <a:pt x="1484505" y="6858000"/>
                  </a:lnTo>
                  <a:lnTo>
                    <a:pt x="1431151" y="6811515"/>
                  </a:lnTo>
                  <a:cubicBezTo>
                    <a:pt x="1316128" y="6705919"/>
                    <a:pt x="1206738" y="6594470"/>
                    <a:pt x="1103471" y="6477651"/>
                  </a:cubicBezTo>
                  <a:cubicBezTo>
                    <a:pt x="416075" y="5700097"/>
                    <a:pt x="0" y="4684635"/>
                    <a:pt x="0" y="3573620"/>
                  </a:cubicBezTo>
                  <a:cubicBezTo>
                    <a:pt x="0" y="2121118"/>
                    <a:pt x="711220" y="831902"/>
                    <a:pt x="1809994" y="2413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E401EA35-9D2E-43B7-860F-EBB8A6C3E08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29061" y="36937"/>
              <a:ext cx="9107210" cy="6858000"/>
            </a:xfrm>
            <a:custGeom>
              <a:avLst/>
              <a:gdLst>
                <a:gd name="connsiteX0" fmla="*/ 6184722 w 9107210"/>
                <a:gd name="connsiteY0" fmla="*/ 0 h 6858000"/>
                <a:gd name="connsiteX1" fmla="*/ 6985680 w 9107210"/>
                <a:gd name="connsiteY1" fmla="*/ 0 h 6858000"/>
                <a:gd name="connsiteX2" fmla="*/ 7324323 w 9107210"/>
                <a:gd name="connsiteY2" fmla="*/ 247136 h 6858000"/>
                <a:gd name="connsiteX3" fmla="*/ 7652712 w 9107210"/>
                <a:gd name="connsiteY3" fmla="*/ 528495 h 6858000"/>
                <a:gd name="connsiteX4" fmla="*/ 8236677 w 9107210"/>
                <a:gd name="connsiteY4" fmla="*/ 1166289 h 6858000"/>
                <a:gd name="connsiteX5" fmla="*/ 8704298 w 9107210"/>
                <a:gd name="connsiteY5" fmla="*/ 1897038 h 6858000"/>
                <a:gd name="connsiteX6" fmla="*/ 8885160 w 9107210"/>
                <a:gd name="connsiteY6" fmla="*/ 2294087 h 6858000"/>
                <a:gd name="connsiteX7" fmla="*/ 8924247 w 9107210"/>
                <a:gd name="connsiteY7" fmla="*/ 2396286 h 6858000"/>
                <a:gd name="connsiteX8" fmla="*/ 8960022 w 9107210"/>
                <a:gd name="connsiteY8" fmla="*/ 2499767 h 6858000"/>
                <a:gd name="connsiteX9" fmla="*/ 8991720 w 9107210"/>
                <a:gd name="connsiteY9" fmla="*/ 2604671 h 6858000"/>
                <a:gd name="connsiteX10" fmla="*/ 9019646 w 9107210"/>
                <a:gd name="connsiteY10" fmla="*/ 2710708 h 6858000"/>
                <a:gd name="connsiteX11" fmla="*/ 9105822 w 9107210"/>
                <a:gd name="connsiteY11" fmla="*/ 3582266 h 6858000"/>
                <a:gd name="connsiteX12" fmla="*/ 9057716 w 9107210"/>
                <a:gd name="connsiteY12" fmla="*/ 4017873 h 6858000"/>
                <a:gd name="connsiteX13" fmla="*/ 8945600 w 9107210"/>
                <a:gd name="connsiteY13" fmla="*/ 4439659 h 6858000"/>
                <a:gd name="connsiteX14" fmla="*/ 8796080 w 9107210"/>
                <a:gd name="connsiteY14" fmla="*/ 4847428 h 6858000"/>
                <a:gd name="connsiteX15" fmla="*/ 8702056 w 9107210"/>
                <a:gd name="connsiteY15" fmla="*/ 5050108 h 6858000"/>
                <a:gd name="connsiteX16" fmla="*/ 8581125 w 9107210"/>
                <a:gd name="connsiteY16" fmla="*/ 5247525 h 6858000"/>
                <a:gd name="connsiteX17" fmla="*/ 8426254 w 9107210"/>
                <a:gd name="connsiteY17" fmla="*/ 5429647 h 6858000"/>
                <a:gd name="connsiteX18" fmla="*/ 8337174 w 9107210"/>
                <a:gd name="connsiteY18" fmla="*/ 5510552 h 6858000"/>
                <a:gd name="connsiteX19" fmla="*/ 8243200 w 9107210"/>
                <a:gd name="connsiteY19" fmla="*/ 5582948 h 6858000"/>
                <a:gd name="connsiteX20" fmla="*/ 7868330 w 9107210"/>
                <a:gd name="connsiteY20" fmla="*/ 5811104 h 6858000"/>
                <a:gd name="connsiteX21" fmla="*/ 7538916 w 9107210"/>
                <a:gd name="connsiteY21" fmla="*/ 6018899 h 6858000"/>
                <a:gd name="connsiteX22" fmla="*/ 7391280 w 9107210"/>
                <a:gd name="connsiteY22" fmla="*/ 6134132 h 6858000"/>
                <a:gd name="connsiteX23" fmla="*/ 7252511 w 9107210"/>
                <a:gd name="connsiteY23" fmla="*/ 6259105 h 6858000"/>
                <a:gd name="connsiteX24" fmla="*/ 7185601 w 9107210"/>
                <a:gd name="connsiteY24" fmla="*/ 6325894 h 6858000"/>
                <a:gd name="connsiteX25" fmla="*/ 7116651 w 9107210"/>
                <a:gd name="connsiteY25" fmla="*/ 6397010 h 6858000"/>
                <a:gd name="connsiteX26" fmla="*/ 6978545 w 9107210"/>
                <a:gd name="connsiteY26" fmla="*/ 6541607 h 6858000"/>
                <a:gd name="connsiteX27" fmla="*/ 6693009 w 9107210"/>
                <a:gd name="connsiteY27" fmla="*/ 6832716 h 6858000"/>
                <a:gd name="connsiteX28" fmla="*/ 6667488 w 9107210"/>
                <a:gd name="connsiteY28" fmla="*/ 6858000 h 6858000"/>
                <a:gd name="connsiteX29" fmla="*/ 6056793 w 9107210"/>
                <a:gd name="connsiteY29" fmla="*/ 6858000 h 6858000"/>
                <a:gd name="connsiteX30" fmla="*/ 6077345 w 9107210"/>
                <a:gd name="connsiteY30" fmla="*/ 6835420 h 6858000"/>
                <a:gd name="connsiteX31" fmla="*/ 6208519 w 9107210"/>
                <a:gd name="connsiteY31" fmla="*/ 6683989 h 6858000"/>
                <a:gd name="connsiteX32" fmla="*/ 6340001 w 9107210"/>
                <a:gd name="connsiteY32" fmla="*/ 6529852 h 6858000"/>
                <a:gd name="connsiteX33" fmla="*/ 6611419 w 9107210"/>
                <a:gd name="connsiteY33" fmla="*/ 6219317 h 6858000"/>
                <a:gd name="connsiteX34" fmla="*/ 6757678 w 9107210"/>
                <a:gd name="connsiteY34" fmla="*/ 6068228 h 6858000"/>
                <a:gd name="connsiteX35" fmla="*/ 6833713 w 9107210"/>
                <a:gd name="connsiteY35" fmla="*/ 5994061 h 6858000"/>
                <a:gd name="connsiteX36" fmla="*/ 6915148 w 9107210"/>
                <a:gd name="connsiteY36" fmla="*/ 5918812 h 6858000"/>
                <a:gd name="connsiteX37" fmla="*/ 7276311 w 9107210"/>
                <a:gd name="connsiteY37" fmla="*/ 5650229 h 6858000"/>
                <a:gd name="connsiteX38" fmla="*/ 7664942 w 9107210"/>
                <a:gd name="connsiteY38" fmla="*/ 5445681 h 6858000"/>
                <a:gd name="connsiteX39" fmla="*/ 7848505 w 9107210"/>
                <a:gd name="connsiteY39" fmla="*/ 5358333 h 6858000"/>
                <a:gd name="connsiteX40" fmla="*/ 8011785 w 9107210"/>
                <a:gd name="connsiteY40" fmla="*/ 5267788 h 6858000"/>
                <a:gd name="connsiteX41" fmla="*/ 8260273 w 9107210"/>
                <a:gd name="connsiteY41" fmla="*/ 5034370 h 6858000"/>
                <a:gd name="connsiteX42" fmla="*/ 8417589 w 9107210"/>
                <a:gd name="connsiteY42" fmla="*/ 4714488 h 6858000"/>
                <a:gd name="connsiteX43" fmla="*/ 8495000 w 9107210"/>
                <a:gd name="connsiteY43" fmla="*/ 4346409 h 6858000"/>
                <a:gd name="connsiteX44" fmla="*/ 8508556 w 9107210"/>
                <a:gd name="connsiteY44" fmla="*/ 3971101 h 6858000"/>
                <a:gd name="connsiteX45" fmla="*/ 8483330 w 9107210"/>
                <a:gd name="connsiteY45" fmla="*/ 3600710 h 6858000"/>
                <a:gd name="connsiteX46" fmla="*/ 8425336 w 9107210"/>
                <a:gd name="connsiteY46" fmla="*/ 3236121 h 6858000"/>
                <a:gd name="connsiteX47" fmla="*/ 8334575 w 9107210"/>
                <a:gd name="connsiteY47" fmla="*/ 2877977 h 6858000"/>
                <a:gd name="connsiteX48" fmla="*/ 8087513 w 9107210"/>
                <a:gd name="connsiteY48" fmla="*/ 2174622 h 6858000"/>
                <a:gd name="connsiteX49" fmla="*/ 7723650 w 9107210"/>
                <a:gd name="connsiteY49" fmla="*/ 1507613 h 6858000"/>
                <a:gd name="connsiteX50" fmla="*/ 7501815 w 9107210"/>
                <a:gd name="connsiteY50" fmla="*/ 1192947 h 6858000"/>
                <a:gd name="connsiteX51" fmla="*/ 7254399 w 9107210"/>
                <a:gd name="connsiteY51" fmla="*/ 894361 h 6858000"/>
                <a:gd name="connsiteX52" fmla="*/ 6689339 w 9107210"/>
                <a:gd name="connsiteY52" fmla="*/ 354046 h 6858000"/>
                <a:gd name="connsiteX53" fmla="*/ 6206651 w 9107210"/>
                <a:gd name="connsiteY53" fmla="*/ 12626 h 6858000"/>
                <a:gd name="connsiteX54" fmla="*/ 1827105 w 9107210"/>
                <a:gd name="connsiteY54" fmla="*/ 0 h 6858000"/>
                <a:gd name="connsiteX55" fmla="*/ 2807607 w 9107210"/>
                <a:gd name="connsiteY55" fmla="*/ 0 h 6858000"/>
                <a:gd name="connsiteX56" fmla="*/ 2667958 w 9107210"/>
                <a:gd name="connsiteY56" fmla="*/ 88235 h 6858000"/>
                <a:gd name="connsiteX57" fmla="*/ 2354723 w 9107210"/>
                <a:gd name="connsiteY57" fmla="*/ 314947 h 6858000"/>
                <a:gd name="connsiteX58" fmla="*/ 2059963 w 9107210"/>
                <a:gd name="connsiteY58" fmla="*/ 561545 h 6858000"/>
                <a:gd name="connsiteX59" fmla="*/ 1780798 w 9107210"/>
                <a:gd name="connsiteY59" fmla="*/ 824425 h 6858000"/>
                <a:gd name="connsiteX60" fmla="*/ 954714 w 9107210"/>
                <a:gd name="connsiteY60" fmla="*/ 2094309 h 6858000"/>
                <a:gd name="connsiteX61" fmla="*/ 732676 w 9107210"/>
                <a:gd name="connsiteY61" fmla="*/ 2813646 h 6858000"/>
                <a:gd name="connsiteX62" fmla="*/ 673867 w 9107210"/>
                <a:gd name="connsiteY62" fmla="*/ 3183989 h 6858000"/>
                <a:gd name="connsiteX63" fmla="*/ 647621 w 9107210"/>
                <a:gd name="connsiteY63" fmla="*/ 3557281 h 6858000"/>
                <a:gd name="connsiteX64" fmla="*/ 653381 w 9107210"/>
                <a:gd name="connsiteY64" fmla="*/ 3931214 h 6858000"/>
                <a:gd name="connsiteX65" fmla="*/ 690428 w 9107210"/>
                <a:gd name="connsiteY65" fmla="*/ 4303719 h 6858000"/>
                <a:gd name="connsiteX66" fmla="*/ 871801 w 9107210"/>
                <a:gd name="connsiteY66" fmla="*/ 5033041 h 6858000"/>
                <a:gd name="connsiteX67" fmla="*/ 1197749 w 9107210"/>
                <a:gd name="connsiteY67" fmla="*/ 5718494 h 6858000"/>
                <a:gd name="connsiteX68" fmla="*/ 1411480 w 9107210"/>
                <a:gd name="connsiteY68" fmla="*/ 6036703 h 6858000"/>
                <a:gd name="connsiteX69" fmla="*/ 1530170 w 9107210"/>
                <a:gd name="connsiteY69" fmla="*/ 6188430 h 6858000"/>
                <a:gd name="connsiteX70" fmla="*/ 1657165 w 9107210"/>
                <a:gd name="connsiteY70" fmla="*/ 6335385 h 6858000"/>
                <a:gd name="connsiteX71" fmla="*/ 1931343 w 9107210"/>
                <a:gd name="connsiteY71" fmla="*/ 6612896 h 6858000"/>
                <a:gd name="connsiteX72" fmla="*/ 2220133 w 9107210"/>
                <a:gd name="connsiteY72" fmla="*/ 6858000 h 6858000"/>
                <a:gd name="connsiteX73" fmla="*/ 1539862 w 9107210"/>
                <a:gd name="connsiteY73" fmla="*/ 6858000 h 6858000"/>
                <a:gd name="connsiteX74" fmla="*/ 1307111 w 9107210"/>
                <a:gd name="connsiteY74" fmla="*/ 6648873 h 6858000"/>
                <a:gd name="connsiteX75" fmla="*/ 750258 w 9107210"/>
                <a:gd name="connsiteY75" fmla="*/ 5987570 h 6858000"/>
                <a:gd name="connsiteX76" fmla="*/ 335382 w 9107210"/>
                <a:gd name="connsiteY76" fmla="*/ 5229279 h 6858000"/>
                <a:gd name="connsiteX77" fmla="*/ 79351 w 9107210"/>
                <a:gd name="connsiteY77" fmla="*/ 4403854 h 6858000"/>
                <a:gd name="connsiteX78" fmla="*/ 16007 w 9107210"/>
                <a:gd name="connsiteY78" fmla="*/ 3975723 h 6858000"/>
                <a:gd name="connsiteX79" fmla="*/ 871 w 9107210"/>
                <a:gd name="connsiteY79" fmla="*/ 3543362 h 6858000"/>
                <a:gd name="connsiteX80" fmla="*/ 32519 w 9107210"/>
                <a:gd name="connsiteY80" fmla="*/ 3112085 h 6858000"/>
                <a:gd name="connsiteX81" fmla="*/ 108502 w 9107210"/>
                <a:gd name="connsiteY81" fmla="*/ 2686511 h 6858000"/>
                <a:gd name="connsiteX82" fmla="*/ 378239 w 9107210"/>
                <a:gd name="connsiteY82" fmla="*/ 1865955 h 6858000"/>
                <a:gd name="connsiteX83" fmla="*/ 1343701 w 9107210"/>
                <a:gd name="connsiteY83" fmla="*/ 431508 h 6858000"/>
                <a:gd name="connsiteX84" fmla="*/ 1661853 w 9107210"/>
                <a:gd name="connsiteY84" fmla="*/ 130268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9107210" h="6858000">
                  <a:moveTo>
                    <a:pt x="6184722" y="0"/>
                  </a:moveTo>
                  <a:lnTo>
                    <a:pt x="6985680" y="0"/>
                  </a:lnTo>
                  <a:lnTo>
                    <a:pt x="7324323" y="247136"/>
                  </a:lnTo>
                  <a:cubicBezTo>
                    <a:pt x="7437502" y="336500"/>
                    <a:pt x="7547171" y="430254"/>
                    <a:pt x="7652712" y="528495"/>
                  </a:cubicBezTo>
                  <a:cubicBezTo>
                    <a:pt x="7863743" y="724929"/>
                    <a:pt x="8060097" y="937593"/>
                    <a:pt x="8236677" y="1166289"/>
                  </a:cubicBezTo>
                  <a:cubicBezTo>
                    <a:pt x="8413818" y="1394594"/>
                    <a:pt x="8570168" y="1639471"/>
                    <a:pt x="8704298" y="1897038"/>
                  </a:cubicBezTo>
                  <a:cubicBezTo>
                    <a:pt x="8770803" y="2026141"/>
                    <a:pt x="8830836" y="2158786"/>
                    <a:pt x="8885160" y="2294087"/>
                  </a:cubicBezTo>
                  <a:cubicBezTo>
                    <a:pt x="8898360" y="2328071"/>
                    <a:pt x="8912169" y="2361810"/>
                    <a:pt x="8924247" y="2396286"/>
                  </a:cubicBezTo>
                  <a:lnTo>
                    <a:pt x="8960022" y="2499767"/>
                  </a:lnTo>
                  <a:lnTo>
                    <a:pt x="8991720" y="2604671"/>
                  </a:lnTo>
                  <a:cubicBezTo>
                    <a:pt x="9002116" y="2639690"/>
                    <a:pt x="9010474" y="2675346"/>
                    <a:pt x="9019646" y="2710708"/>
                  </a:cubicBezTo>
                  <a:cubicBezTo>
                    <a:pt x="9089055" y="2995079"/>
                    <a:pt x="9113620" y="3289927"/>
                    <a:pt x="9105822" y="3582266"/>
                  </a:cubicBezTo>
                  <a:cubicBezTo>
                    <a:pt x="9101796" y="3728484"/>
                    <a:pt x="9085744" y="3874458"/>
                    <a:pt x="9057716" y="4017873"/>
                  </a:cubicBezTo>
                  <a:cubicBezTo>
                    <a:pt x="9029534" y="4161336"/>
                    <a:pt x="8990497" y="4302046"/>
                    <a:pt x="8945600" y="4439659"/>
                  </a:cubicBezTo>
                  <a:cubicBezTo>
                    <a:pt x="8900857" y="4577566"/>
                    <a:pt x="8852901" y="4711784"/>
                    <a:pt x="8796080" y="4847428"/>
                  </a:cubicBezTo>
                  <a:cubicBezTo>
                    <a:pt x="8767695" y="4915152"/>
                    <a:pt x="8737016" y="4982926"/>
                    <a:pt x="8702056" y="5050108"/>
                  </a:cubicBezTo>
                  <a:cubicBezTo>
                    <a:pt x="8666485" y="5116997"/>
                    <a:pt x="8627347" y="5183687"/>
                    <a:pt x="8581125" y="5247525"/>
                  </a:cubicBezTo>
                  <a:cubicBezTo>
                    <a:pt x="8535565" y="5311660"/>
                    <a:pt x="8483534" y="5373185"/>
                    <a:pt x="8426254" y="5429647"/>
                  </a:cubicBezTo>
                  <a:cubicBezTo>
                    <a:pt x="8397512" y="5457779"/>
                    <a:pt x="8367801" y="5484879"/>
                    <a:pt x="8337174" y="5510552"/>
                  </a:cubicBezTo>
                  <a:cubicBezTo>
                    <a:pt x="8306444" y="5536077"/>
                    <a:pt x="8274899" y="5560029"/>
                    <a:pt x="8243200" y="5582948"/>
                  </a:cubicBezTo>
                  <a:cubicBezTo>
                    <a:pt x="8115543" y="5674574"/>
                    <a:pt x="7986203" y="5743233"/>
                    <a:pt x="7868330" y="5811104"/>
                  </a:cubicBezTo>
                  <a:cubicBezTo>
                    <a:pt x="7749844" y="5878385"/>
                    <a:pt x="7640685" y="5945126"/>
                    <a:pt x="7538916" y="6018899"/>
                  </a:cubicBezTo>
                  <a:cubicBezTo>
                    <a:pt x="7487749" y="6055392"/>
                    <a:pt x="7438777" y="6093950"/>
                    <a:pt x="7391280" y="6134132"/>
                  </a:cubicBezTo>
                  <a:cubicBezTo>
                    <a:pt x="7343427" y="6173921"/>
                    <a:pt x="7297511" y="6215922"/>
                    <a:pt x="7252511" y="6259105"/>
                  </a:cubicBezTo>
                  <a:cubicBezTo>
                    <a:pt x="7229784" y="6280990"/>
                    <a:pt x="7208635" y="6302433"/>
                    <a:pt x="7185601" y="6325894"/>
                  </a:cubicBezTo>
                  <a:lnTo>
                    <a:pt x="7116651" y="6397010"/>
                  </a:lnTo>
                  <a:lnTo>
                    <a:pt x="6978545" y="6541607"/>
                  </a:lnTo>
                  <a:cubicBezTo>
                    <a:pt x="6885693" y="6638397"/>
                    <a:pt x="6789885" y="6734943"/>
                    <a:pt x="6693009" y="6832716"/>
                  </a:cubicBezTo>
                  <a:lnTo>
                    <a:pt x="6667488" y="6858000"/>
                  </a:lnTo>
                  <a:lnTo>
                    <a:pt x="6056793" y="6858000"/>
                  </a:lnTo>
                  <a:lnTo>
                    <a:pt x="6077345" y="6835420"/>
                  </a:lnTo>
                  <a:cubicBezTo>
                    <a:pt x="6121427" y="6785747"/>
                    <a:pt x="6164948" y="6735090"/>
                    <a:pt x="6208519" y="6683989"/>
                  </a:cubicBezTo>
                  <a:lnTo>
                    <a:pt x="6340001" y="6529852"/>
                  </a:lnTo>
                  <a:cubicBezTo>
                    <a:pt x="6428315" y="6426667"/>
                    <a:pt x="6516733" y="6321417"/>
                    <a:pt x="6611419" y="6219317"/>
                  </a:cubicBezTo>
                  <a:cubicBezTo>
                    <a:pt x="6658864" y="6168363"/>
                    <a:pt x="6707584" y="6117950"/>
                    <a:pt x="6757678" y="6068228"/>
                  </a:cubicBezTo>
                  <a:lnTo>
                    <a:pt x="6833713" y="5994061"/>
                  </a:lnTo>
                  <a:cubicBezTo>
                    <a:pt x="6859346" y="5969422"/>
                    <a:pt x="6887579" y="5943404"/>
                    <a:pt x="6915148" y="5918812"/>
                  </a:cubicBezTo>
                  <a:cubicBezTo>
                    <a:pt x="7026295" y="5819219"/>
                    <a:pt x="7148602" y="5729117"/>
                    <a:pt x="7276311" y="5650229"/>
                  </a:cubicBezTo>
                  <a:cubicBezTo>
                    <a:pt x="7403918" y="5571046"/>
                    <a:pt x="7537794" y="5505190"/>
                    <a:pt x="7664942" y="5445681"/>
                  </a:cubicBezTo>
                  <a:cubicBezTo>
                    <a:pt x="7728491" y="5416024"/>
                    <a:pt x="7790410" y="5387449"/>
                    <a:pt x="7848505" y="5358333"/>
                  </a:cubicBezTo>
                  <a:cubicBezTo>
                    <a:pt x="7906805" y="5329315"/>
                    <a:pt x="7961843" y="5300101"/>
                    <a:pt x="8011785" y="5267788"/>
                  </a:cubicBezTo>
                  <a:cubicBezTo>
                    <a:pt x="8112281" y="5203950"/>
                    <a:pt x="8193615" y="5128111"/>
                    <a:pt x="8260273" y="5034370"/>
                  </a:cubicBezTo>
                  <a:cubicBezTo>
                    <a:pt x="8326370" y="4940776"/>
                    <a:pt x="8378657" y="4831640"/>
                    <a:pt x="8417589" y="4714488"/>
                  </a:cubicBezTo>
                  <a:cubicBezTo>
                    <a:pt x="8456372" y="4597485"/>
                    <a:pt x="8481140" y="4471332"/>
                    <a:pt x="8495000" y="4346409"/>
                  </a:cubicBezTo>
                  <a:cubicBezTo>
                    <a:pt x="8508404" y="4221044"/>
                    <a:pt x="8511359" y="4095482"/>
                    <a:pt x="8508556" y="3971101"/>
                  </a:cubicBezTo>
                  <a:cubicBezTo>
                    <a:pt x="8504530" y="3846571"/>
                    <a:pt x="8495663" y="3723222"/>
                    <a:pt x="8483330" y="3600710"/>
                  </a:cubicBezTo>
                  <a:cubicBezTo>
                    <a:pt x="8470793" y="3478148"/>
                    <a:pt x="8451888" y="3356421"/>
                    <a:pt x="8425336" y="3236121"/>
                  </a:cubicBezTo>
                  <a:cubicBezTo>
                    <a:pt x="8399091" y="3115774"/>
                    <a:pt x="8367801" y="2996655"/>
                    <a:pt x="8334575" y="2877977"/>
                  </a:cubicBezTo>
                  <a:cubicBezTo>
                    <a:pt x="8268222" y="2640772"/>
                    <a:pt x="8190100" y="2404057"/>
                    <a:pt x="8087513" y="2174622"/>
                  </a:cubicBezTo>
                  <a:cubicBezTo>
                    <a:pt x="7985081" y="1945237"/>
                    <a:pt x="7863233" y="1721900"/>
                    <a:pt x="7723650" y="1507613"/>
                  </a:cubicBezTo>
                  <a:cubicBezTo>
                    <a:pt x="7653527" y="1400692"/>
                    <a:pt x="7579684" y="1295589"/>
                    <a:pt x="7501815" y="1192947"/>
                  </a:cubicBezTo>
                  <a:cubicBezTo>
                    <a:pt x="7423844" y="1090353"/>
                    <a:pt x="7340778" y="991103"/>
                    <a:pt x="7254399" y="894361"/>
                  </a:cubicBezTo>
                  <a:cubicBezTo>
                    <a:pt x="7082047" y="700485"/>
                    <a:pt x="6893083" y="519052"/>
                    <a:pt x="6689339" y="354046"/>
                  </a:cubicBezTo>
                  <a:cubicBezTo>
                    <a:pt x="6536914" y="229775"/>
                    <a:pt x="6375602" y="115325"/>
                    <a:pt x="6206651" y="12626"/>
                  </a:cubicBezTo>
                  <a:close/>
                  <a:moveTo>
                    <a:pt x="1827105" y="0"/>
                  </a:moveTo>
                  <a:lnTo>
                    <a:pt x="2807607" y="0"/>
                  </a:lnTo>
                  <a:lnTo>
                    <a:pt x="2667958" y="88235"/>
                  </a:lnTo>
                  <a:cubicBezTo>
                    <a:pt x="2560098" y="159777"/>
                    <a:pt x="2455754" y="235690"/>
                    <a:pt x="2354723" y="314947"/>
                  </a:cubicBezTo>
                  <a:cubicBezTo>
                    <a:pt x="2253464" y="394030"/>
                    <a:pt x="2156943" y="478181"/>
                    <a:pt x="2059963" y="561545"/>
                  </a:cubicBezTo>
                  <a:cubicBezTo>
                    <a:pt x="1962831" y="644811"/>
                    <a:pt x="1868297" y="731322"/>
                    <a:pt x="1780798" y="824425"/>
                  </a:cubicBezTo>
                  <a:cubicBezTo>
                    <a:pt x="1429010" y="1195013"/>
                    <a:pt x="1148011" y="1628455"/>
                    <a:pt x="954714" y="2094309"/>
                  </a:cubicBezTo>
                  <a:cubicBezTo>
                    <a:pt x="857938" y="2327186"/>
                    <a:pt x="783229" y="2568326"/>
                    <a:pt x="732676" y="2813646"/>
                  </a:cubicBezTo>
                  <a:cubicBezTo>
                    <a:pt x="707552" y="2936307"/>
                    <a:pt x="688085" y="3059952"/>
                    <a:pt x="673867" y="3183989"/>
                  </a:cubicBezTo>
                  <a:cubicBezTo>
                    <a:pt x="660056" y="3308075"/>
                    <a:pt x="651341" y="3432605"/>
                    <a:pt x="647621" y="3557281"/>
                  </a:cubicBezTo>
                  <a:cubicBezTo>
                    <a:pt x="644411" y="3681958"/>
                    <a:pt x="645329" y="3806733"/>
                    <a:pt x="653381" y="3931214"/>
                  </a:cubicBezTo>
                  <a:cubicBezTo>
                    <a:pt x="659852" y="4055792"/>
                    <a:pt x="672949" y="4179977"/>
                    <a:pt x="690428" y="4303719"/>
                  </a:cubicBezTo>
                  <a:cubicBezTo>
                    <a:pt x="726408" y="4551057"/>
                    <a:pt x="786440" y="4795835"/>
                    <a:pt x="871801" y="5033041"/>
                  </a:cubicBezTo>
                  <a:cubicBezTo>
                    <a:pt x="957007" y="5270247"/>
                    <a:pt x="1065962" y="5500322"/>
                    <a:pt x="1197749" y="5718494"/>
                  </a:cubicBezTo>
                  <a:cubicBezTo>
                    <a:pt x="1263846" y="5827433"/>
                    <a:pt x="1334937" y="5933813"/>
                    <a:pt x="1411480" y="6036703"/>
                  </a:cubicBezTo>
                  <a:cubicBezTo>
                    <a:pt x="1449548" y="6088295"/>
                    <a:pt x="1489451" y="6138609"/>
                    <a:pt x="1530170" y="6188430"/>
                  </a:cubicBezTo>
                  <a:cubicBezTo>
                    <a:pt x="1571447" y="6238055"/>
                    <a:pt x="1613644" y="6287336"/>
                    <a:pt x="1657165" y="6335385"/>
                  </a:cubicBezTo>
                  <a:cubicBezTo>
                    <a:pt x="1744079" y="6431708"/>
                    <a:pt x="1835644" y="6524282"/>
                    <a:pt x="1931343" y="6612896"/>
                  </a:cubicBezTo>
                  <a:lnTo>
                    <a:pt x="2220133" y="6858000"/>
                  </a:lnTo>
                  <a:lnTo>
                    <a:pt x="1539862" y="6858000"/>
                  </a:lnTo>
                  <a:lnTo>
                    <a:pt x="1307111" y="6648873"/>
                  </a:lnTo>
                  <a:cubicBezTo>
                    <a:pt x="1101839" y="6448063"/>
                    <a:pt x="913180" y="6225465"/>
                    <a:pt x="750258" y="5987570"/>
                  </a:cubicBezTo>
                  <a:cubicBezTo>
                    <a:pt x="587232" y="5749281"/>
                    <a:pt x="448261" y="5494813"/>
                    <a:pt x="335382" y="5229279"/>
                  </a:cubicBezTo>
                  <a:cubicBezTo>
                    <a:pt x="222298" y="4963793"/>
                    <a:pt x="137040" y="4686652"/>
                    <a:pt x="79351" y="4403854"/>
                  </a:cubicBezTo>
                  <a:cubicBezTo>
                    <a:pt x="50150" y="4262456"/>
                    <a:pt x="29767" y="4119385"/>
                    <a:pt x="16007" y="3975723"/>
                  </a:cubicBezTo>
                  <a:cubicBezTo>
                    <a:pt x="3930" y="3831964"/>
                    <a:pt x="-2441" y="3687614"/>
                    <a:pt x="871" y="3543362"/>
                  </a:cubicBezTo>
                  <a:cubicBezTo>
                    <a:pt x="3522" y="3399160"/>
                    <a:pt x="14172" y="3255105"/>
                    <a:pt x="32519" y="3112085"/>
                  </a:cubicBezTo>
                  <a:cubicBezTo>
                    <a:pt x="50508" y="2969014"/>
                    <a:pt x="76090" y="2826925"/>
                    <a:pt x="108502" y="2686511"/>
                  </a:cubicBezTo>
                  <a:cubicBezTo>
                    <a:pt x="173019" y="2405533"/>
                    <a:pt x="263474" y="2130703"/>
                    <a:pt x="378239" y="1865955"/>
                  </a:cubicBezTo>
                  <a:cubicBezTo>
                    <a:pt x="607922" y="1336607"/>
                    <a:pt x="935706" y="848228"/>
                    <a:pt x="1343701" y="431508"/>
                  </a:cubicBezTo>
                  <a:cubicBezTo>
                    <a:pt x="1446133" y="327783"/>
                    <a:pt x="1550910" y="225926"/>
                    <a:pt x="1661853" y="1302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F8C44827-3D81-4FF9-B4A5-5650D1B20A2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18434" y="36937"/>
              <a:ext cx="9747620" cy="6858000"/>
            </a:xfrm>
            <a:custGeom>
              <a:avLst/>
              <a:gdLst>
                <a:gd name="connsiteX0" fmla="*/ 7235453 w 9747620"/>
                <a:gd name="connsiteY0" fmla="*/ 0 h 6858000"/>
                <a:gd name="connsiteX1" fmla="*/ 7548130 w 9747620"/>
                <a:gd name="connsiteY1" fmla="*/ 0 h 6858000"/>
                <a:gd name="connsiteX2" fmla="*/ 7710334 w 9747620"/>
                <a:gd name="connsiteY2" fmla="*/ 111973 h 6858000"/>
                <a:gd name="connsiteX3" fmla="*/ 7889188 w 9747620"/>
                <a:gd name="connsiteY3" fmla="*/ 251542 h 6858000"/>
                <a:gd name="connsiteX4" fmla="*/ 8061828 w 9747620"/>
                <a:gd name="connsiteY4" fmla="*/ 398586 h 6858000"/>
                <a:gd name="connsiteX5" fmla="*/ 8145637 w 9747620"/>
                <a:gd name="connsiteY5" fmla="*/ 474218 h 6858000"/>
                <a:gd name="connsiteX6" fmla="*/ 8187242 w 9747620"/>
                <a:gd name="connsiteY6" fmla="*/ 512753 h 6858000"/>
                <a:gd name="connsiteX7" fmla="*/ 8228402 w 9747620"/>
                <a:gd name="connsiteY7" fmla="*/ 551575 h 6858000"/>
                <a:gd name="connsiteX8" fmla="*/ 8389211 w 9747620"/>
                <a:gd name="connsiteY8" fmla="*/ 710937 h 6858000"/>
                <a:gd name="connsiteX9" fmla="*/ 8467206 w 9747620"/>
                <a:gd name="connsiteY9" fmla="*/ 793088 h 6858000"/>
                <a:gd name="connsiteX10" fmla="*/ 8486791 w 9747620"/>
                <a:gd name="connsiteY10" fmla="*/ 814223 h 6858000"/>
                <a:gd name="connsiteX11" fmla="*/ 8505979 w 9747620"/>
                <a:gd name="connsiteY11" fmla="*/ 835409 h 6858000"/>
                <a:gd name="connsiteX12" fmla="*/ 8543509 w 9747620"/>
                <a:gd name="connsiteY12" fmla="*/ 877346 h 6858000"/>
                <a:gd name="connsiteX13" fmla="*/ 8690549 w 9747620"/>
                <a:gd name="connsiteY13" fmla="*/ 1048978 h 6858000"/>
                <a:gd name="connsiteX14" fmla="*/ 8761732 w 9747620"/>
                <a:gd name="connsiteY14" fmla="*/ 1137502 h 6858000"/>
                <a:gd name="connsiteX15" fmla="*/ 8796379 w 9747620"/>
                <a:gd name="connsiteY15" fmla="*/ 1182077 h 6858000"/>
                <a:gd name="connsiteX16" fmla="*/ 8830678 w 9747620"/>
                <a:gd name="connsiteY16" fmla="*/ 1226986 h 6858000"/>
                <a:gd name="connsiteX17" fmla="*/ 8963353 w 9747620"/>
                <a:gd name="connsiteY17" fmla="*/ 1410936 h 6858000"/>
                <a:gd name="connsiteX18" fmla="*/ 9026483 w 9747620"/>
                <a:gd name="connsiteY18" fmla="*/ 1505499 h 6858000"/>
                <a:gd name="connsiteX19" fmla="*/ 9057004 w 9747620"/>
                <a:gd name="connsiteY19" fmla="*/ 1552613 h 6858000"/>
                <a:gd name="connsiteX20" fmla="*/ 9087278 w 9747620"/>
                <a:gd name="connsiteY20" fmla="*/ 1600542 h 6858000"/>
                <a:gd name="connsiteX21" fmla="*/ 9202851 w 9747620"/>
                <a:gd name="connsiteY21" fmla="*/ 1795515 h 6858000"/>
                <a:gd name="connsiteX22" fmla="*/ 9257332 w 9747620"/>
                <a:gd name="connsiteY22" fmla="*/ 1894920 h 6858000"/>
                <a:gd name="connsiteX23" fmla="*/ 9283778 w 9747620"/>
                <a:gd name="connsiteY23" fmla="*/ 1945436 h 6858000"/>
                <a:gd name="connsiteX24" fmla="*/ 9309428 w 9747620"/>
                <a:gd name="connsiteY24" fmla="*/ 1996193 h 6858000"/>
                <a:gd name="connsiteX25" fmla="*/ 9405714 w 9747620"/>
                <a:gd name="connsiteY25" fmla="*/ 2202191 h 6858000"/>
                <a:gd name="connsiteX26" fmla="*/ 9566524 w 9747620"/>
                <a:gd name="connsiteY26" fmla="*/ 2627653 h 6858000"/>
                <a:gd name="connsiteX27" fmla="*/ 9583573 w 9747620"/>
                <a:gd name="connsiteY27" fmla="*/ 2682195 h 6858000"/>
                <a:gd name="connsiteX28" fmla="*/ 9591974 w 9747620"/>
                <a:gd name="connsiteY28" fmla="*/ 2709707 h 6858000"/>
                <a:gd name="connsiteX29" fmla="*/ 9600027 w 9747620"/>
                <a:gd name="connsiteY29" fmla="*/ 2737650 h 6858000"/>
                <a:gd name="connsiteX30" fmla="*/ 9629803 w 9747620"/>
                <a:gd name="connsiteY30" fmla="*/ 2847694 h 6858000"/>
                <a:gd name="connsiteX31" fmla="*/ 9679909 w 9747620"/>
                <a:gd name="connsiteY31" fmla="*/ 3070131 h 6858000"/>
                <a:gd name="connsiteX32" fmla="*/ 9690498 w 9747620"/>
                <a:gd name="connsiteY32" fmla="*/ 3126159 h 6858000"/>
                <a:gd name="connsiteX33" fmla="*/ 9700390 w 9747620"/>
                <a:gd name="connsiteY33" fmla="*/ 3181805 h 6858000"/>
                <a:gd name="connsiteX34" fmla="*/ 9709685 w 9747620"/>
                <a:gd name="connsiteY34" fmla="*/ 3243392 h 6858000"/>
                <a:gd name="connsiteX35" fmla="*/ 9713016 w 9747620"/>
                <a:gd name="connsiteY35" fmla="*/ 3267597 h 6858000"/>
                <a:gd name="connsiteX36" fmla="*/ 9716844 w 9747620"/>
                <a:gd name="connsiteY36" fmla="*/ 3294437 h 6858000"/>
                <a:gd name="connsiteX37" fmla="*/ 9720820 w 9747620"/>
                <a:gd name="connsiteY37" fmla="*/ 3324488 h 6858000"/>
                <a:gd name="connsiteX38" fmla="*/ 9722709 w 9747620"/>
                <a:gd name="connsiteY38" fmla="*/ 3340737 h 6858000"/>
                <a:gd name="connsiteX39" fmla="*/ 9724301 w 9747620"/>
                <a:gd name="connsiteY39" fmla="*/ 3356361 h 6858000"/>
                <a:gd name="connsiteX40" fmla="*/ 9730166 w 9747620"/>
                <a:gd name="connsiteY40" fmla="*/ 3412197 h 6858000"/>
                <a:gd name="connsiteX41" fmla="*/ 9735783 w 9747620"/>
                <a:gd name="connsiteY41" fmla="*/ 3468083 h 6858000"/>
                <a:gd name="connsiteX42" fmla="*/ 9739760 w 9747620"/>
                <a:gd name="connsiteY42" fmla="*/ 3524399 h 6858000"/>
                <a:gd name="connsiteX43" fmla="*/ 9741748 w 9747620"/>
                <a:gd name="connsiteY43" fmla="*/ 3552580 h 6858000"/>
                <a:gd name="connsiteX44" fmla="*/ 9742742 w 9747620"/>
                <a:gd name="connsiteY44" fmla="*/ 3566672 h 6858000"/>
                <a:gd name="connsiteX45" fmla="*/ 9743488 w 9747620"/>
                <a:gd name="connsiteY45" fmla="*/ 3581865 h 6858000"/>
                <a:gd name="connsiteX46" fmla="*/ 9744731 w 9747620"/>
                <a:gd name="connsiteY46" fmla="*/ 3611341 h 6858000"/>
                <a:gd name="connsiteX47" fmla="*/ 9745725 w 9747620"/>
                <a:gd name="connsiteY47" fmla="*/ 3639715 h 6858000"/>
                <a:gd name="connsiteX48" fmla="*/ 9747613 w 9747620"/>
                <a:gd name="connsiteY48" fmla="*/ 3753786 h 6858000"/>
                <a:gd name="connsiteX49" fmla="*/ 9740405 w 9747620"/>
                <a:gd name="connsiteY49" fmla="*/ 3984609 h 6858000"/>
                <a:gd name="connsiteX50" fmla="*/ 9736329 w 9747620"/>
                <a:gd name="connsiteY50" fmla="*/ 4038434 h 6858000"/>
                <a:gd name="connsiteX51" fmla="*/ 9731408 w 9747620"/>
                <a:gd name="connsiteY51" fmla="*/ 4099446 h 6858000"/>
                <a:gd name="connsiteX52" fmla="*/ 9717987 w 9747620"/>
                <a:gd name="connsiteY52" fmla="*/ 4213325 h 6858000"/>
                <a:gd name="connsiteX53" fmla="*/ 9716297 w 9747620"/>
                <a:gd name="connsiteY53" fmla="*/ 4227129 h 6858000"/>
                <a:gd name="connsiteX54" fmla="*/ 9714110 w 9747620"/>
                <a:gd name="connsiteY54" fmla="*/ 4240981 h 6858000"/>
                <a:gd name="connsiteX55" fmla="*/ 9709785 w 9747620"/>
                <a:gd name="connsiteY55" fmla="*/ 4268731 h 6858000"/>
                <a:gd name="connsiteX56" fmla="*/ 9701086 w 9747620"/>
                <a:gd name="connsiteY56" fmla="*/ 4324185 h 6858000"/>
                <a:gd name="connsiteX57" fmla="*/ 9698699 w 9747620"/>
                <a:gd name="connsiteY57" fmla="*/ 4338994 h 6858000"/>
                <a:gd name="connsiteX58" fmla="*/ 9695966 w 9747620"/>
                <a:gd name="connsiteY58" fmla="*/ 4355050 h 6858000"/>
                <a:gd name="connsiteX59" fmla="*/ 9690299 w 9747620"/>
                <a:gd name="connsiteY59" fmla="*/ 4385054 h 6858000"/>
                <a:gd name="connsiteX60" fmla="*/ 9679909 w 9747620"/>
                <a:gd name="connsiteY60" fmla="*/ 4437919 h 6858000"/>
                <a:gd name="connsiteX61" fmla="*/ 9673647 w 9747620"/>
                <a:gd name="connsiteY61" fmla="*/ 4468162 h 6858000"/>
                <a:gd name="connsiteX62" fmla="*/ 9667532 w 9747620"/>
                <a:gd name="connsiteY62" fmla="*/ 4496296 h 6858000"/>
                <a:gd name="connsiteX63" fmla="*/ 9654658 w 9747620"/>
                <a:gd name="connsiteY63" fmla="*/ 4552277 h 6858000"/>
                <a:gd name="connsiteX64" fmla="*/ 9625876 w 9747620"/>
                <a:gd name="connsiteY64" fmla="*/ 4664478 h 6858000"/>
                <a:gd name="connsiteX65" fmla="*/ 9552803 w 9747620"/>
                <a:gd name="connsiteY65" fmla="*/ 4888737 h 6858000"/>
                <a:gd name="connsiteX66" fmla="*/ 9452639 w 9747620"/>
                <a:gd name="connsiteY66" fmla="*/ 5110934 h 6858000"/>
                <a:gd name="connsiteX67" fmla="*/ 9388017 w 9747620"/>
                <a:gd name="connsiteY67" fmla="*/ 5220020 h 6858000"/>
                <a:gd name="connsiteX68" fmla="*/ 9370073 w 9747620"/>
                <a:gd name="connsiteY68" fmla="*/ 5246811 h 6858000"/>
                <a:gd name="connsiteX69" fmla="*/ 9360926 w 9747620"/>
                <a:gd name="connsiteY69" fmla="*/ 5260040 h 6858000"/>
                <a:gd name="connsiteX70" fmla="*/ 9351829 w 9747620"/>
                <a:gd name="connsiteY70" fmla="*/ 5272646 h 6858000"/>
                <a:gd name="connsiteX71" fmla="*/ 9313305 w 9747620"/>
                <a:gd name="connsiteY71" fmla="*/ 5323881 h 6858000"/>
                <a:gd name="connsiteX72" fmla="*/ 9130375 w 9747620"/>
                <a:gd name="connsiteY72" fmla="*/ 5510802 h 6858000"/>
                <a:gd name="connsiteX73" fmla="*/ 9028422 w 9747620"/>
                <a:gd name="connsiteY73" fmla="*/ 5588878 h 6858000"/>
                <a:gd name="connsiteX74" fmla="*/ 9002424 w 9747620"/>
                <a:gd name="connsiteY74" fmla="*/ 5606707 h 6858000"/>
                <a:gd name="connsiteX75" fmla="*/ 8976525 w 9747620"/>
                <a:gd name="connsiteY75" fmla="*/ 5623866 h 6858000"/>
                <a:gd name="connsiteX76" fmla="*/ 8924181 w 9747620"/>
                <a:gd name="connsiteY76" fmla="*/ 5656793 h 6858000"/>
                <a:gd name="connsiteX77" fmla="*/ 8717291 w 9747620"/>
                <a:gd name="connsiteY77" fmla="*/ 5771582 h 6858000"/>
                <a:gd name="connsiteX78" fmla="*/ 8617129 w 9747620"/>
                <a:gd name="connsiteY78" fmla="*/ 5823105 h 6858000"/>
                <a:gd name="connsiteX79" fmla="*/ 8518207 w 9747620"/>
                <a:gd name="connsiteY79" fmla="*/ 5873671 h 6858000"/>
                <a:gd name="connsiteX80" fmla="*/ 8150558 w 9747620"/>
                <a:gd name="connsiteY80" fmla="*/ 6086761 h 6858000"/>
                <a:gd name="connsiteX81" fmla="*/ 7979410 w 9747620"/>
                <a:gd name="connsiteY81" fmla="*/ 6207158 h 6858000"/>
                <a:gd name="connsiteX82" fmla="*/ 7938300 w 9747620"/>
                <a:gd name="connsiteY82" fmla="*/ 6238887 h 6858000"/>
                <a:gd name="connsiteX83" fmla="*/ 7897936 w 9747620"/>
                <a:gd name="connsiteY83" fmla="*/ 6271286 h 6858000"/>
                <a:gd name="connsiteX84" fmla="*/ 7858367 w 9747620"/>
                <a:gd name="connsiteY84" fmla="*/ 6304357 h 6858000"/>
                <a:gd name="connsiteX85" fmla="*/ 7819048 w 9747620"/>
                <a:gd name="connsiteY85" fmla="*/ 6338770 h 6858000"/>
                <a:gd name="connsiteX86" fmla="*/ 7778882 w 9747620"/>
                <a:gd name="connsiteY86" fmla="*/ 6374477 h 6858000"/>
                <a:gd name="connsiteX87" fmla="*/ 7739563 w 9747620"/>
                <a:gd name="connsiteY87" fmla="*/ 6410328 h 6858000"/>
                <a:gd name="connsiteX88" fmla="*/ 7660824 w 9747620"/>
                <a:gd name="connsiteY88" fmla="*/ 6484138 h 6858000"/>
                <a:gd name="connsiteX89" fmla="*/ 7502302 w 9747620"/>
                <a:gd name="connsiteY89" fmla="*/ 6636360 h 6858000"/>
                <a:gd name="connsiteX90" fmla="*/ 7273394 w 9747620"/>
                <a:gd name="connsiteY90" fmla="*/ 6858000 h 6858000"/>
                <a:gd name="connsiteX91" fmla="*/ 6780690 w 9747620"/>
                <a:gd name="connsiteY91" fmla="*/ 6858000 h 6858000"/>
                <a:gd name="connsiteX92" fmla="*/ 6854939 w 9747620"/>
                <a:gd name="connsiteY92" fmla="*/ 6783597 h 6858000"/>
                <a:gd name="connsiteX93" fmla="*/ 6932087 w 9747620"/>
                <a:gd name="connsiteY93" fmla="*/ 6705809 h 6858000"/>
                <a:gd name="connsiteX94" fmla="*/ 7241130 w 9747620"/>
                <a:gd name="connsiteY94" fmla="*/ 6390965 h 6858000"/>
                <a:gd name="connsiteX95" fmla="*/ 7397564 w 9747620"/>
                <a:gd name="connsiteY95" fmla="*/ 6233087 h 6858000"/>
                <a:gd name="connsiteX96" fmla="*/ 7478142 w 9747620"/>
                <a:gd name="connsiteY96" fmla="*/ 6153670 h 6858000"/>
                <a:gd name="connsiteX97" fmla="*/ 7519600 w 9747620"/>
                <a:gd name="connsiteY97" fmla="*/ 6113937 h 6858000"/>
                <a:gd name="connsiteX98" fmla="*/ 7561207 w 9747620"/>
                <a:gd name="connsiteY98" fmla="*/ 6075067 h 6858000"/>
                <a:gd name="connsiteX99" fmla="*/ 7604204 w 9747620"/>
                <a:gd name="connsiteY99" fmla="*/ 6035526 h 6858000"/>
                <a:gd name="connsiteX100" fmla="*/ 7648644 w 9747620"/>
                <a:gd name="connsiteY100" fmla="*/ 5996416 h 6858000"/>
                <a:gd name="connsiteX101" fmla="*/ 7693830 w 9747620"/>
                <a:gd name="connsiteY101" fmla="*/ 5958264 h 6858000"/>
                <a:gd name="connsiteX102" fmla="*/ 7739662 w 9747620"/>
                <a:gd name="connsiteY102" fmla="*/ 5921073 h 6858000"/>
                <a:gd name="connsiteX103" fmla="*/ 7928458 w 9747620"/>
                <a:gd name="connsiteY103" fmla="*/ 5781025 h 6858000"/>
                <a:gd name="connsiteX104" fmla="*/ 8325882 w 9747620"/>
                <a:gd name="connsiteY104" fmla="*/ 5537450 h 6858000"/>
                <a:gd name="connsiteX105" fmla="*/ 8424555 w 9747620"/>
                <a:gd name="connsiteY105" fmla="*/ 5484106 h 6858000"/>
                <a:gd name="connsiteX106" fmla="*/ 8521737 w 9747620"/>
                <a:gd name="connsiteY106" fmla="*/ 5431289 h 6858000"/>
                <a:gd name="connsiteX107" fmla="*/ 8702677 w 9747620"/>
                <a:gd name="connsiteY107" fmla="*/ 5325942 h 6858000"/>
                <a:gd name="connsiteX108" fmla="*/ 8743986 w 9747620"/>
                <a:gd name="connsiteY108" fmla="*/ 5298717 h 6858000"/>
                <a:gd name="connsiteX109" fmla="*/ 8764167 w 9747620"/>
                <a:gd name="connsiteY109" fmla="*/ 5284723 h 6858000"/>
                <a:gd name="connsiteX110" fmla="*/ 8783704 w 9747620"/>
                <a:gd name="connsiteY110" fmla="*/ 5270679 h 6858000"/>
                <a:gd name="connsiteX111" fmla="*/ 8856776 w 9747620"/>
                <a:gd name="connsiteY111" fmla="*/ 5212399 h 6858000"/>
                <a:gd name="connsiteX112" fmla="*/ 8979856 w 9747620"/>
                <a:gd name="connsiteY112" fmla="*/ 5082081 h 6858000"/>
                <a:gd name="connsiteX113" fmla="*/ 9006699 w 9747620"/>
                <a:gd name="connsiteY113" fmla="*/ 5044984 h 6858000"/>
                <a:gd name="connsiteX114" fmla="*/ 9013509 w 9747620"/>
                <a:gd name="connsiteY114" fmla="*/ 5035254 h 6858000"/>
                <a:gd name="connsiteX115" fmla="*/ 9019773 w 9747620"/>
                <a:gd name="connsiteY115" fmla="*/ 5025812 h 6858000"/>
                <a:gd name="connsiteX116" fmla="*/ 9032050 w 9747620"/>
                <a:gd name="connsiteY116" fmla="*/ 5006833 h 6858000"/>
                <a:gd name="connsiteX117" fmla="*/ 9077733 w 9747620"/>
                <a:gd name="connsiteY117" fmla="*/ 4926839 h 6858000"/>
                <a:gd name="connsiteX118" fmla="*/ 9154285 w 9747620"/>
                <a:gd name="connsiteY118" fmla="*/ 4750223 h 6858000"/>
                <a:gd name="connsiteX119" fmla="*/ 9213936 w 9747620"/>
                <a:gd name="connsiteY119" fmla="*/ 4559945 h 6858000"/>
                <a:gd name="connsiteX120" fmla="*/ 9238592 w 9747620"/>
                <a:gd name="connsiteY120" fmla="*/ 4461357 h 6858000"/>
                <a:gd name="connsiteX121" fmla="*/ 9249776 w 9747620"/>
                <a:gd name="connsiteY121" fmla="*/ 4411319 h 6858000"/>
                <a:gd name="connsiteX122" fmla="*/ 9255046 w 9747620"/>
                <a:gd name="connsiteY122" fmla="*/ 4386299 h 6858000"/>
                <a:gd name="connsiteX123" fmla="*/ 9259718 w 9747620"/>
                <a:gd name="connsiteY123" fmla="*/ 4363342 h 6858000"/>
                <a:gd name="connsiteX124" fmla="*/ 9269959 w 9747620"/>
                <a:gd name="connsiteY124" fmla="*/ 4309566 h 6858000"/>
                <a:gd name="connsiteX125" fmla="*/ 9274233 w 9747620"/>
                <a:gd name="connsiteY125" fmla="*/ 4286176 h 6858000"/>
                <a:gd name="connsiteX126" fmla="*/ 9276022 w 9747620"/>
                <a:gd name="connsiteY126" fmla="*/ 4275489 h 6858000"/>
                <a:gd name="connsiteX127" fmla="*/ 9277861 w 9747620"/>
                <a:gd name="connsiteY127" fmla="*/ 4263506 h 6858000"/>
                <a:gd name="connsiteX128" fmla="*/ 9286014 w 9747620"/>
                <a:gd name="connsiteY128" fmla="*/ 4211696 h 6858000"/>
                <a:gd name="connsiteX129" fmla="*/ 9290092 w 9747620"/>
                <a:gd name="connsiteY129" fmla="*/ 4185767 h 6858000"/>
                <a:gd name="connsiteX130" fmla="*/ 9292128 w 9747620"/>
                <a:gd name="connsiteY130" fmla="*/ 4172826 h 6858000"/>
                <a:gd name="connsiteX131" fmla="*/ 9293720 w 9747620"/>
                <a:gd name="connsiteY131" fmla="*/ 4159693 h 6858000"/>
                <a:gd name="connsiteX132" fmla="*/ 9305650 w 9747620"/>
                <a:gd name="connsiteY132" fmla="*/ 4057941 h 6858000"/>
                <a:gd name="connsiteX133" fmla="*/ 9309378 w 9747620"/>
                <a:gd name="connsiteY133" fmla="*/ 4010779 h 6858000"/>
                <a:gd name="connsiteX134" fmla="*/ 9313454 w 9747620"/>
                <a:gd name="connsiteY134" fmla="*/ 3956428 h 6858000"/>
                <a:gd name="connsiteX135" fmla="*/ 9320811 w 9747620"/>
                <a:gd name="connsiteY135" fmla="*/ 3753546 h 6858000"/>
                <a:gd name="connsiteX136" fmla="*/ 9319617 w 9747620"/>
                <a:gd name="connsiteY136" fmla="*/ 3650643 h 6858000"/>
                <a:gd name="connsiteX137" fmla="*/ 9318176 w 9747620"/>
                <a:gd name="connsiteY137" fmla="*/ 3600030 h 6858000"/>
                <a:gd name="connsiteX138" fmla="*/ 9317778 w 9747620"/>
                <a:gd name="connsiteY138" fmla="*/ 3588096 h 6858000"/>
                <a:gd name="connsiteX139" fmla="*/ 9316983 w 9747620"/>
                <a:gd name="connsiteY139" fmla="*/ 3575107 h 6858000"/>
                <a:gd name="connsiteX140" fmla="*/ 9315443 w 9747620"/>
                <a:gd name="connsiteY140" fmla="*/ 3549130 h 6858000"/>
                <a:gd name="connsiteX141" fmla="*/ 9312311 w 9747620"/>
                <a:gd name="connsiteY141" fmla="*/ 3497176 h 6858000"/>
                <a:gd name="connsiteX142" fmla="*/ 9307587 w 9747620"/>
                <a:gd name="connsiteY142" fmla="*/ 3445029 h 6858000"/>
                <a:gd name="connsiteX143" fmla="*/ 9302618 w 9747620"/>
                <a:gd name="connsiteY143" fmla="*/ 3392835 h 6858000"/>
                <a:gd name="connsiteX144" fmla="*/ 9301574 w 9747620"/>
                <a:gd name="connsiteY144" fmla="*/ 3381476 h 6858000"/>
                <a:gd name="connsiteX145" fmla="*/ 9300430 w 9747620"/>
                <a:gd name="connsiteY145" fmla="*/ 3370740 h 6858000"/>
                <a:gd name="connsiteX146" fmla="*/ 9297547 w 9747620"/>
                <a:gd name="connsiteY146" fmla="*/ 3346966 h 6858000"/>
                <a:gd name="connsiteX147" fmla="*/ 9294017 w 9747620"/>
                <a:gd name="connsiteY147" fmla="*/ 3320030 h 6858000"/>
                <a:gd name="connsiteX148" fmla="*/ 9290439 w 9747620"/>
                <a:gd name="connsiteY148" fmla="*/ 3290410 h 6858000"/>
                <a:gd name="connsiteX149" fmla="*/ 9284275 w 9747620"/>
                <a:gd name="connsiteY149" fmla="*/ 3244544 h 6858000"/>
                <a:gd name="connsiteX150" fmla="*/ 9275974 w 9747620"/>
                <a:gd name="connsiteY150" fmla="*/ 3193116 h 6858000"/>
                <a:gd name="connsiteX151" fmla="*/ 9267224 w 9747620"/>
                <a:gd name="connsiteY151" fmla="*/ 3142264 h 6858000"/>
                <a:gd name="connsiteX152" fmla="*/ 9225320 w 9747620"/>
                <a:gd name="connsiteY152" fmla="*/ 2939909 h 6858000"/>
                <a:gd name="connsiteX153" fmla="*/ 9200466 w 9747620"/>
                <a:gd name="connsiteY153" fmla="*/ 2839449 h 6858000"/>
                <a:gd name="connsiteX154" fmla="*/ 9193953 w 9747620"/>
                <a:gd name="connsiteY154" fmla="*/ 2814958 h 6858000"/>
                <a:gd name="connsiteX155" fmla="*/ 9186993 w 9747620"/>
                <a:gd name="connsiteY155" fmla="*/ 2790276 h 6858000"/>
                <a:gd name="connsiteX156" fmla="*/ 9172628 w 9747620"/>
                <a:gd name="connsiteY156" fmla="*/ 2740621 h 6858000"/>
                <a:gd name="connsiteX157" fmla="*/ 9035082 w 9747620"/>
                <a:gd name="connsiteY157" fmla="*/ 2347463 h 6858000"/>
                <a:gd name="connsiteX158" fmla="*/ 8952118 w 9747620"/>
                <a:gd name="connsiteY158" fmla="*/ 2155413 h 6858000"/>
                <a:gd name="connsiteX159" fmla="*/ 8929948 w 9747620"/>
                <a:gd name="connsiteY159" fmla="*/ 2107915 h 6858000"/>
                <a:gd name="connsiteX160" fmla="*/ 8907429 w 9747620"/>
                <a:gd name="connsiteY160" fmla="*/ 2060753 h 6858000"/>
                <a:gd name="connsiteX161" fmla="*/ 8860404 w 9747620"/>
                <a:gd name="connsiteY161" fmla="*/ 1966478 h 6858000"/>
                <a:gd name="connsiteX162" fmla="*/ 8760788 w 9747620"/>
                <a:gd name="connsiteY162" fmla="*/ 1780274 h 6858000"/>
                <a:gd name="connsiteX163" fmla="*/ 8734740 w 9747620"/>
                <a:gd name="connsiteY163" fmla="*/ 1734311 h 6858000"/>
                <a:gd name="connsiteX164" fmla="*/ 8708046 w 9747620"/>
                <a:gd name="connsiteY164" fmla="*/ 1687963 h 6858000"/>
                <a:gd name="connsiteX165" fmla="*/ 8654062 w 9747620"/>
                <a:gd name="connsiteY165" fmla="*/ 1597234 h 6858000"/>
                <a:gd name="connsiteX166" fmla="*/ 8540278 w 9747620"/>
                <a:gd name="connsiteY166" fmla="*/ 1418077 h 6858000"/>
                <a:gd name="connsiteX167" fmla="*/ 8510701 w 9747620"/>
                <a:gd name="connsiteY167" fmla="*/ 1373695 h 6858000"/>
                <a:gd name="connsiteX168" fmla="*/ 8480676 w 9747620"/>
                <a:gd name="connsiteY168" fmla="*/ 1329457 h 6858000"/>
                <a:gd name="connsiteX169" fmla="*/ 8419782 w 9747620"/>
                <a:gd name="connsiteY169" fmla="*/ 1242275 h 6858000"/>
                <a:gd name="connsiteX170" fmla="*/ 8292478 w 9747620"/>
                <a:gd name="connsiteY170" fmla="*/ 1069875 h 6858000"/>
                <a:gd name="connsiteX171" fmla="*/ 8259620 w 9747620"/>
                <a:gd name="connsiteY171" fmla="*/ 1027123 h 6858000"/>
                <a:gd name="connsiteX172" fmla="*/ 8243416 w 9747620"/>
                <a:gd name="connsiteY172" fmla="*/ 1006130 h 6858000"/>
                <a:gd name="connsiteX173" fmla="*/ 8227110 w 9747620"/>
                <a:gd name="connsiteY173" fmla="*/ 985473 h 6858000"/>
                <a:gd name="connsiteX174" fmla="*/ 8159604 w 9747620"/>
                <a:gd name="connsiteY174" fmla="*/ 902029 h 6858000"/>
                <a:gd name="connsiteX175" fmla="*/ 8020022 w 9747620"/>
                <a:gd name="connsiteY175" fmla="*/ 738209 h 6858000"/>
                <a:gd name="connsiteX176" fmla="*/ 7984182 w 9747620"/>
                <a:gd name="connsiteY176" fmla="*/ 697901 h 6858000"/>
                <a:gd name="connsiteX177" fmla="*/ 7948043 w 9747620"/>
                <a:gd name="connsiteY177" fmla="*/ 657976 h 6858000"/>
                <a:gd name="connsiteX178" fmla="*/ 7874324 w 9747620"/>
                <a:gd name="connsiteY178" fmla="*/ 578607 h 6858000"/>
                <a:gd name="connsiteX179" fmla="*/ 7723308 w 9747620"/>
                <a:gd name="connsiteY179" fmla="*/ 424085 h 6858000"/>
                <a:gd name="connsiteX180" fmla="*/ 7565532 w 9747620"/>
                <a:gd name="connsiteY180" fmla="*/ 275602 h 6858000"/>
                <a:gd name="connsiteX181" fmla="*/ 1832515 w 9747620"/>
                <a:gd name="connsiteY181" fmla="*/ 0 h 6858000"/>
                <a:gd name="connsiteX182" fmla="*/ 2158449 w 9747620"/>
                <a:gd name="connsiteY182" fmla="*/ 0 h 6858000"/>
                <a:gd name="connsiteX183" fmla="*/ 2108797 w 9747620"/>
                <a:gd name="connsiteY183" fmla="*/ 37845 h 6858000"/>
                <a:gd name="connsiteX184" fmla="*/ 1942830 w 9747620"/>
                <a:gd name="connsiteY184" fmla="*/ 177587 h 6858000"/>
                <a:gd name="connsiteX185" fmla="*/ 1633191 w 9747620"/>
                <a:gd name="connsiteY185" fmla="*/ 477909 h 6858000"/>
                <a:gd name="connsiteX186" fmla="*/ 702686 w 9747620"/>
                <a:gd name="connsiteY186" fmla="*/ 1889935 h 6858000"/>
                <a:gd name="connsiteX187" fmla="*/ 551769 w 9747620"/>
                <a:gd name="connsiteY187" fmla="*/ 2281416 h 6858000"/>
                <a:gd name="connsiteX188" fmla="*/ 438383 w 9747620"/>
                <a:gd name="connsiteY188" fmla="*/ 2682772 h 6858000"/>
                <a:gd name="connsiteX189" fmla="*/ 397124 w 9747620"/>
                <a:gd name="connsiteY189" fmla="*/ 2887044 h 6858000"/>
                <a:gd name="connsiteX190" fmla="*/ 365658 w 9747620"/>
                <a:gd name="connsiteY190" fmla="*/ 3093424 h 6858000"/>
                <a:gd name="connsiteX191" fmla="*/ 332105 w 9747620"/>
                <a:gd name="connsiteY191" fmla="*/ 3509828 h 6858000"/>
                <a:gd name="connsiteX192" fmla="*/ 383653 w 9747620"/>
                <a:gd name="connsiteY192" fmla="*/ 4346327 h 6858000"/>
                <a:gd name="connsiteX193" fmla="*/ 422327 w 9747620"/>
                <a:gd name="connsiteY193" fmla="*/ 4552900 h 6858000"/>
                <a:gd name="connsiteX194" fmla="*/ 472184 w 9747620"/>
                <a:gd name="connsiteY194" fmla="*/ 4757939 h 6858000"/>
                <a:gd name="connsiteX195" fmla="*/ 533078 w 9747620"/>
                <a:gd name="connsiteY195" fmla="*/ 4960916 h 6858000"/>
                <a:gd name="connsiteX196" fmla="*/ 604710 w 9747620"/>
                <a:gd name="connsiteY196" fmla="*/ 5160875 h 6858000"/>
                <a:gd name="connsiteX197" fmla="*/ 996766 w 9747620"/>
                <a:gd name="connsiteY197" fmla="*/ 5920640 h 6858000"/>
                <a:gd name="connsiteX198" fmla="*/ 1549183 w 9747620"/>
                <a:gd name="connsiteY198" fmla="*/ 6586417 h 6858000"/>
                <a:gd name="connsiteX199" fmla="*/ 1709890 w 9747620"/>
                <a:gd name="connsiteY199" fmla="*/ 6734063 h 6858000"/>
                <a:gd name="connsiteX200" fmla="*/ 1859761 w 9747620"/>
                <a:gd name="connsiteY200" fmla="*/ 6858000 h 6858000"/>
                <a:gd name="connsiteX201" fmla="*/ 1671798 w 9747620"/>
                <a:gd name="connsiteY201" fmla="*/ 6858000 h 6858000"/>
                <a:gd name="connsiteX202" fmla="*/ 1628044 w 9747620"/>
                <a:gd name="connsiteY202" fmla="*/ 6822717 h 6858000"/>
                <a:gd name="connsiteX203" fmla="*/ 1459756 w 9747620"/>
                <a:gd name="connsiteY203" fmla="*/ 6674223 h 6858000"/>
                <a:gd name="connsiteX204" fmla="*/ 402543 w 9747620"/>
                <a:gd name="connsiteY204" fmla="*/ 5241588 h 6858000"/>
                <a:gd name="connsiteX205" fmla="*/ 311923 w 9747620"/>
                <a:gd name="connsiteY205" fmla="*/ 5036741 h 6858000"/>
                <a:gd name="connsiteX206" fmla="*/ 232140 w 9747620"/>
                <a:gd name="connsiteY206" fmla="*/ 4827483 h 6858000"/>
                <a:gd name="connsiteX207" fmla="*/ 163392 w 9747620"/>
                <a:gd name="connsiteY207" fmla="*/ 4613913 h 6858000"/>
                <a:gd name="connsiteX208" fmla="*/ 106823 w 9747620"/>
                <a:gd name="connsiteY208" fmla="*/ 4396365 h 6858000"/>
                <a:gd name="connsiteX209" fmla="*/ 29326 w 9747620"/>
                <a:gd name="connsiteY209" fmla="*/ 3954702 h 6858000"/>
                <a:gd name="connsiteX210" fmla="*/ 8647 w 9747620"/>
                <a:gd name="connsiteY210" fmla="*/ 3730971 h 6858000"/>
                <a:gd name="connsiteX211" fmla="*/ 2880 w 9747620"/>
                <a:gd name="connsiteY211" fmla="*/ 3618674 h 6858000"/>
                <a:gd name="connsiteX212" fmla="*/ 296 w 9747620"/>
                <a:gd name="connsiteY212" fmla="*/ 3506425 h 6858000"/>
                <a:gd name="connsiteX213" fmla="*/ 20030 w 9747620"/>
                <a:gd name="connsiteY213" fmla="*/ 3056711 h 6858000"/>
                <a:gd name="connsiteX214" fmla="*/ 48664 w 9747620"/>
                <a:gd name="connsiteY214" fmla="*/ 2832980 h 6858000"/>
                <a:gd name="connsiteX215" fmla="*/ 89922 w 9747620"/>
                <a:gd name="connsiteY215" fmla="*/ 2610639 h 6858000"/>
                <a:gd name="connsiteX216" fmla="*/ 211163 w 9747620"/>
                <a:gd name="connsiteY216" fmla="*/ 2174343 h 6858000"/>
                <a:gd name="connsiteX217" fmla="*/ 379129 w 9747620"/>
                <a:gd name="connsiteY217" fmla="*/ 1754393 h 6858000"/>
                <a:gd name="connsiteX218" fmla="*/ 841424 w 9747620"/>
                <a:gd name="connsiteY218" fmla="*/ 976270 h 6858000"/>
                <a:gd name="connsiteX219" fmla="*/ 1130234 w 9747620"/>
                <a:gd name="connsiteY219" fmla="*/ 625768 h 6858000"/>
                <a:gd name="connsiteX220" fmla="*/ 1452897 w 9747620"/>
                <a:gd name="connsiteY220" fmla="*/ 305748 h 6858000"/>
                <a:gd name="connsiteX221" fmla="*/ 1805682 w 9747620"/>
                <a:gd name="connsiteY221" fmla="*/ 18752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</a:cxnLst>
              <a:rect l="l" t="t" r="r" b="b"/>
              <a:pathLst>
                <a:path w="9747620" h="6858000">
                  <a:moveTo>
                    <a:pt x="7235453" y="0"/>
                  </a:moveTo>
                  <a:lnTo>
                    <a:pt x="7548130" y="0"/>
                  </a:lnTo>
                  <a:lnTo>
                    <a:pt x="7710334" y="111973"/>
                  </a:lnTo>
                  <a:cubicBezTo>
                    <a:pt x="7770781" y="157314"/>
                    <a:pt x="7830282" y="203517"/>
                    <a:pt x="7889188" y="251542"/>
                  </a:cubicBezTo>
                  <a:cubicBezTo>
                    <a:pt x="7947894" y="299470"/>
                    <a:pt x="8005557" y="348453"/>
                    <a:pt x="8061828" y="398586"/>
                  </a:cubicBezTo>
                  <a:cubicBezTo>
                    <a:pt x="8090013" y="423605"/>
                    <a:pt x="8117948" y="448816"/>
                    <a:pt x="8145637" y="474218"/>
                  </a:cubicBezTo>
                  <a:cubicBezTo>
                    <a:pt x="8159506" y="486918"/>
                    <a:pt x="8173375" y="499764"/>
                    <a:pt x="8187242" y="512753"/>
                  </a:cubicBezTo>
                  <a:lnTo>
                    <a:pt x="8228402" y="551575"/>
                  </a:lnTo>
                  <a:cubicBezTo>
                    <a:pt x="8283082" y="603577"/>
                    <a:pt x="8336569" y="656778"/>
                    <a:pt x="8389211" y="710937"/>
                  </a:cubicBezTo>
                  <a:cubicBezTo>
                    <a:pt x="8415458" y="738065"/>
                    <a:pt x="8441455" y="765432"/>
                    <a:pt x="8467206" y="793088"/>
                  </a:cubicBezTo>
                  <a:lnTo>
                    <a:pt x="8486791" y="814223"/>
                  </a:lnTo>
                  <a:lnTo>
                    <a:pt x="8505979" y="835409"/>
                  </a:lnTo>
                  <a:lnTo>
                    <a:pt x="8543509" y="877346"/>
                  </a:lnTo>
                  <a:cubicBezTo>
                    <a:pt x="8593418" y="933423"/>
                    <a:pt x="8642579" y="990601"/>
                    <a:pt x="8690549" y="1048978"/>
                  </a:cubicBezTo>
                  <a:cubicBezTo>
                    <a:pt x="8714558" y="1078168"/>
                    <a:pt x="8738368" y="1107644"/>
                    <a:pt x="8761732" y="1137502"/>
                  </a:cubicBezTo>
                  <a:lnTo>
                    <a:pt x="8796379" y="1182077"/>
                  </a:lnTo>
                  <a:lnTo>
                    <a:pt x="8830678" y="1226986"/>
                  </a:lnTo>
                  <a:cubicBezTo>
                    <a:pt x="8876112" y="1287185"/>
                    <a:pt x="8920304" y="1348532"/>
                    <a:pt x="8963353" y="1410936"/>
                  </a:cubicBezTo>
                  <a:cubicBezTo>
                    <a:pt x="8984727" y="1442137"/>
                    <a:pt x="9005954" y="1473915"/>
                    <a:pt x="9026483" y="1505499"/>
                  </a:cubicBezTo>
                  <a:lnTo>
                    <a:pt x="9057004" y="1552613"/>
                  </a:lnTo>
                  <a:cubicBezTo>
                    <a:pt x="9067245" y="1568525"/>
                    <a:pt x="9077336" y="1584534"/>
                    <a:pt x="9087278" y="1600542"/>
                  </a:cubicBezTo>
                  <a:cubicBezTo>
                    <a:pt x="9127145" y="1664766"/>
                    <a:pt x="9165966" y="1729613"/>
                    <a:pt x="9202851" y="1795515"/>
                  </a:cubicBezTo>
                  <a:cubicBezTo>
                    <a:pt x="9221342" y="1828491"/>
                    <a:pt x="9239437" y="1861417"/>
                    <a:pt x="9257332" y="1894920"/>
                  </a:cubicBezTo>
                  <a:lnTo>
                    <a:pt x="9283778" y="1945436"/>
                  </a:lnTo>
                  <a:lnTo>
                    <a:pt x="9309428" y="1996193"/>
                  </a:lnTo>
                  <a:cubicBezTo>
                    <a:pt x="9343280" y="2064013"/>
                    <a:pt x="9375491" y="2132695"/>
                    <a:pt x="9405714" y="2202191"/>
                  </a:cubicBezTo>
                  <a:cubicBezTo>
                    <a:pt x="9466260" y="2341183"/>
                    <a:pt x="9520493" y="2483053"/>
                    <a:pt x="9566524" y="2627653"/>
                  </a:cubicBezTo>
                  <a:cubicBezTo>
                    <a:pt x="9572289" y="2645675"/>
                    <a:pt x="9578056" y="2663792"/>
                    <a:pt x="9583573" y="2682195"/>
                  </a:cubicBezTo>
                  <a:lnTo>
                    <a:pt x="9591974" y="2709707"/>
                  </a:lnTo>
                  <a:lnTo>
                    <a:pt x="9600027" y="2737650"/>
                  </a:lnTo>
                  <a:cubicBezTo>
                    <a:pt x="9610416" y="2774171"/>
                    <a:pt x="9620358" y="2810884"/>
                    <a:pt x="9629803" y="2847694"/>
                  </a:cubicBezTo>
                  <a:cubicBezTo>
                    <a:pt x="9648692" y="2921312"/>
                    <a:pt x="9665196" y="2995506"/>
                    <a:pt x="9679909" y="3070131"/>
                  </a:cubicBezTo>
                  <a:cubicBezTo>
                    <a:pt x="9683587" y="3088775"/>
                    <a:pt x="9687118" y="3107418"/>
                    <a:pt x="9690498" y="3126159"/>
                  </a:cubicBezTo>
                  <a:lnTo>
                    <a:pt x="9700390" y="3181805"/>
                  </a:lnTo>
                  <a:cubicBezTo>
                    <a:pt x="9703670" y="3201120"/>
                    <a:pt x="9706952" y="3222112"/>
                    <a:pt x="9709685" y="3243392"/>
                  </a:cubicBezTo>
                  <a:lnTo>
                    <a:pt x="9713016" y="3267597"/>
                  </a:lnTo>
                  <a:lnTo>
                    <a:pt x="9716844" y="3294437"/>
                  </a:lnTo>
                  <a:cubicBezTo>
                    <a:pt x="9718186" y="3303926"/>
                    <a:pt x="9719527" y="3313895"/>
                    <a:pt x="9720820" y="3324488"/>
                  </a:cubicBezTo>
                  <a:lnTo>
                    <a:pt x="9722709" y="3340737"/>
                  </a:lnTo>
                  <a:lnTo>
                    <a:pt x="9724301" y="3356361"/>
                  </a:lnTo>
                  <a:lnTo>
                    <a:pt x="9730166" y="3412197"/>
                  </a:lnTo>
                  <a:cubicBezTo>
                    <a:pt x="9732005" y="3430842"/>
                    <a:pt x="9734291" y="3449342"/>
                    <a:pt x="9735783" y="3468083"/>
                  </a:cubicBezTo>
                  <a:lnTo>
                    <a:pt x="9739760" y="3524399"/>
                  </a:lnTo>
                  <a:lnTo>
                    <a:pt x="9741748" y="3552580"/>
                  </a:lnTo>
                  <a:lnTo>
                    <a:pt x="9742742" y="3566672"/>
                  </a:lnTo>
                  <a:lnTo>
                    <a:pt x="9743488" y="3581865"/>
                  </a:lnTo>
                  <a:lnTo>
                    <a:pt x="9744731" y="3611341"/>
                  </a:lnTo>
                  <a:lnTo>
                    <a:pt x="9745725" y="3639715"/>
                  </a:lnTo>
                  <a:cubicBezTo>
                    <a:pt x="9746868" y="3677579"/>
                    <a:pt x="9747514" y="3715587"/>
                    <a:pt x="9747613" y="3753786"/>
                  </a:cubicBezTo>
                  <a:cubicBezTo>
                    <a:pt x="9747763" y="3830232"/>
                    <a:pt x="9745675" y="3906870"/>
                    <a:pt x="9740405" y="3984609"/>
                  </a:cubicBezTo>
                  <a:lnTo>
                    <a:pt x="9736329" y="4038434"/>
                  </a:lnTo>
                  <a:cubicBezTo>
                    <a:pt x="9735087" y="4055976"/>
                    <a:pt x="9733794" y="4076346"/>
                    <a:pt x="9731408" y="4099446"/>
                  </a:cubicBezTo>
                  <a:lnTo>
                    <a:pt x="9717987" y="4213325"/>
                  </a:lnTo>
                  <a:cubicBezTo>
                    <a:pt x="9717441" y="4217926"/>
                    <a:pt x="9716943" y="4222527"/>
                    <a:pt x="9716297" y="4227129"/>
                  </a:cubicBezTo>
                  <a:lnTo>
                    <a:pt x="9714110" y="4240981"/>
                  </a:lnTo>
                  <a:lnTo>
                    <a:pt x="9709785" y="4268731"/>
                  </a:lnTo>
                  <a:lnTo>
                    <a:pt x="9701086" y="4324185"/>
                  </a:lnTo>
                  <a:lnTo>
                    <a:pt x="9698699" y="4338994"/>
                  </a:lnTo>
                  <a:lnTo>
                    <a:pt x="9695966" y="4355050"/>
                  </a:lnTo>
                  <a:cubicBezTo>
                    <a:pt x="9694077" y="4365547"/>
                    <a:pt x="9692188" y="4375516"/>
                    <a:pt x="9690299" y="4385054"/>
                  </a:cubicBezTo>
                  <a:lnTo>
                    <a:pt x="9679909" y="4437919"/>
                  </a:lnTo>
                  <a:cubicBezTo>
                    <a:pt x="9677871" y="4448320"/>
                    <a:pt x="9675735" y="4458097"/>
                    <a:pt x="9673647" y="4468162"/>
                  </a:cubicBezTo>
                  <a:lnTo>
                    <a:pt x="9667532" y="4496296"/>
                  </a:lnTo>
                  <a:cubicBezTo>
                    <a:pt x="9663406" y="4514941"/>
                    <a:pt x="9659081" y="4533585"/>
                    <a:pt x="9654658" y="4552277"/>
                  </a:cubicBezTo>
                  <a:cubicBezTo>
                    <a:pt x="9645760" y="4589613"/>
                    <a:pt x="9636265" y="4627045"/>
                    <a:pt x="9625876" y="4664478"/>
                  </a:cubicBezTo>
                  <a:cubicBezTo>
                    <a:pt x="9605048" y="4739247"/>
                    <a:pt x="9581088" y="4814303"/>
                    <a:pt x="9552803" y="4888737"/>
                  </a:cubicBezTo>
                  <a:cubicBezTo>
                    <a:pt x="9524668" y="4962930"/>
                    <a:pt x="9492109" y="5037459"/>
                    <a:pt x="9452639" y="5110934"/>
                  </a:cubicBezTo>
                  <a:cubicBezTo>
                    <a:pt x="9432905" y="5147695"/>
                    <a:pt x="9411431" y="5184169"/>
                    <a:pt x="9388017" y="5220020"/>
                  </a:cubicBezTo>
                  <a:cubicBezTo>
                    <a:pt x="9382201" y="5228982"/>
                    <a:pt x="9376236" y="5237945"/>
                    <a:pt x="9370073" y="5246811"/>
                  </a:cubicBezTo>
                  <a:lnTo>
                    <a:pt x="9360926" y="5260040"/>
                  </a:lnTo>
                  <a:lnTo>
                    <a:pt x="9351829" y="5272646"/>
                  </a:lnTo>
                  <a:cubicBezTo>
                    <a:pt x="9339700" y="5289468"/>
                    <a:pt x="9327174" y="5306387"/>
                    <a:pt x="9313305" y="5323881"/>
                  </a:cubicBezTo>
                  <a:cubicBezTo>
                    <a:pt x="9258625" y="5393042"/>
                    <a:pt x="9196489" y="5455445"/>
                    <a:pt x="9130375" y="5510802"/>
                  </a:cubicBezTo>
                  <a:cubicBezTo>
                    <a:pt x="9097319" y="5538505"/>
                    <a:pt x="9063268" y="5564530"/>
                    <a:pt x="9028422" y="5588878"/>
                  </a:cubicBezTo>
                  <a:cubicBezTo>
                    <a:pt x="9019723" y="5595109"/>
                    <a:pt x="9011074" y="5600909"/>
                    <a:pt x="9002424" y="5606707"/>
                  </a:cubicBezTo>
                  <a:cubicBezTo>
                    <a:pt x="8993774" y="5612603"/>
                    <a:pt x="8985124" y="5618211"/>
                    <a:pt x="8976525" y="5623866"/>
                  </a:cubicBezTo>
                  <a:cubicBezTo>
                    <a:pt x="8959277" y="5635130"/>
                    <a:pt x="8941629" y="5646201"/>
                    <a:pt x="8924181" y="5656793"/>
                  </a:cubicBezTo>
                  <a:cubicBezTo>
                    <a:pt x="8854291" y="5699259"/>
                    <a:pt x="8784946" y="5736451"/>
                    <a:pt x="8717291" y="5771582"/>
                  </a:cubicBezTo>
                  <a:lnTo>
                    <a:pt x="8617129" y="5823105"/>
                  </a:lnTo>
                  <a:lnTo>
                    <a:pt x="8518207" y="5873671"/>
                  </a:lnTo>
                  <a:cubicBezTo>
                    <a:pt x="8391200" y="5939188"/>
                    <a:pt x="8267922" y="6009788"/>
                    <a:pt x="8150558" y="6086761"/>
                  </a:cubicBezTo>
                  <a:cubicBezTo>
                    <a:pt x="8091901" y="6125248"/>
                    <a:pt x="8034736" y="6165317"/>
                    <a:pt x="7979410" y="6207158"/>
                  </a:cubicBezTo>
                  <a:cubicBezTo>
                    <a:pt x="7965739" y="6217750"/>
                    <a:pt x="7951771" y="6228103"/>
                    <a:pt x="7938300" y="6238887"/>
                  </a:cubicBezTo>
                  <a:lnTo>
                    <a:pt x="7897936" y="6271286"/>
                  </a:lnTo>
                  <a:lnTo>
                    <a:pt x="7858367" y="6304357"/>
                  </a:lnTo>
                  <a:lnTo>
                    <a:pt x="7819048" y="6338770"/>
                  </a:lnTo>
                  <a:cubicBezTo>
                    <a:pt x="7804882" y="6351232"/>
                    <a:pt x="7792105" y="6362591"/>
                    <a:pt x="7778882" y="6374477"/>
                  </a:cubicBezTo>
                  <a:lnTo>
                    <a:pt x="7739563" y="6410328"/>
                  </a:lnTo>
                  <a:cubicBezTo>
                    <a:pt x="7713366" y="6434485"/>
                    <a:pt x="7687168" y="6459120"/>
                    <a:pt x="7660824" y="6484138"/>
                  </a:cubicBezTo>
                  <a:lnTo>
                    <a:pt x="7502302" y="6636360"/>
                  </a:lnTo>
                  <a:lnTo>
                    <a:pt x="7273394" y="6858000"/>
                  </a:lnTo>
                  <a:lnTo>
                    <a:pt x="6780690" y="6858000"/>
                  </a:lnTo>
                  <a:lnTo>
                    <a:pt x="6854939" y="6783597"/>
                  </a:lnTo>
                  <a:cubicBezTo>
                    <a:pt x="6880688" y="6757810"/>
                    <a:pt x="6906338" y="6732265"/>
                    <a:pt x="6932087" y="6705809"/>
                  </a:cubicBezTo>
                  <a:lnTo>
                    <a:pt x="7241130" y="6390965"/>
                  </a:lnTo>
                  <a:lnTo>
                    <a:pt x="7397564" y="6233087"/>
                  </a:lnTo>
                  <a:cubicBezTo>
                    <a:pt x="7424009" y="6206679"/>
                    <a:pt x="7450802" y="6180175"/>
                    <a:pt x="7478142" y="6153670"/>
                  </a:cubicBezTo>
                  <a:lnTo>
                    <a:pt x="7519600" y="6113937"/>
                  </a:lnTo>
                  <a:cubicBezTo>
                    <a:pt x="7533469" y="6100805"/>
                    <a:pt x="7547934" y="6087288"/>
                    <a:pt x="7561207" y="6075067"/>
                  </a:cubicBezTo>
                  <a:lnTo>
                    <a:pt x="7604204" y="6035526"/>
                  </a:lnTo>
                  <a:lnTo>
                    <a:pt x="7648644" y="5996416"/>
                  </a:lnTo>
                  <a:cubicBezTo>
                    <a:pt x="7663608" y="5983570"/>
                    <a:pt x="7678768" y="5971013"/>
                    <a:pt x="7693830" y="5958264"/>
                  </a:cubicBezTo>
                  <a:cubicBezTo>
                    <a:pt x="7708942" y="5945611"/>
                    <a:pt x="7724352" y="5933485"/>
                    <a:pt x="7739662" y="5921073"/>
                  </a:cubicBezTo>
                  <a:cubicBezTo>
                    <a:pt x="7801154" y="5872088"/>
                    <a:pt x="7864234" y="5825502"/>
                    <a:pt x="7928458" y="5781025"/>
                  </a:cubicBezTo>
                  <a:cubicBezTo>
                    <a:pt x="8057005" y="5692164"/>
                    <a:pt x="8190077" y="5611500"/>
                    <a:pt x="8325882" y="5537450"/>
                  </a:cubicBezTo>
                  <a:lnTo>
                    <a:pt x="8424555" y="5484106"/>
                  </a:lnTo>
                  <a:lnTo>
                    <a:pt x="8521737" y="5431289"/>
                  </a:lnTo>
                  <a:cubicBezTo>
                    <a:pt x="8585315" y="5396349"/>
                    <a:pt x="8646456" y="5361840"/>
                    <a:pt x="8702677" y="5325942"/>
                  </a:cubicBezTo>
                  <a:cubicBezTo>
                    <a:pt x="8716795" y="5316931"/>
                    <a:pt x="8730365" y="5308017"/>
                    <a:pt x="8743986" y="5298717"/>
                  </a:cubicBezTo>
                  <a:cubicBezTo>
                    <a:pt x="8750747" y="5294069"/>
                    <a:pt x="8757606" y="5289420"/>
                    <a:pt x="8764167" y="5284723"/>
                  </a:cubicBezTo>
                  <a:cubicBezTo>
                    <a:pt x="8770778" y="5280074"/>
                    <a:pt x="8777440" y="5275377"/>
                    <a:pt x="8783704" y="5270679"/>
                  </a:cubicBezTo>
                  <a:cubicBezTo>
                    <a:pt x="8809155" y="5251987"/>
                    <a:pt x="8833611" y="5232577"/>
                    <a:pt x="8856776" y="5212399"/>
                  </a:cubicBezTo>
                  <a:cubicBezTo>
                    <a:pt x="8903104" y="5172043"/>
                    <a:pt x="8944463" y="5128668"/>
                    <a:pt x="8979856" y="5082081"/>
                  </a:cubicBezTo>
                  <a:cubicBezTo>
                    <a:pt x="8988555" y="5070722"/>
                    <a:pt x="8997602" y="5057973"/>
                    <a:pt x="9006699" y="5044984"/>
                  </a:cubicBezTo>
                  <a:lnTo>
                    <a:pt x="9013509" y="5035254"/>
                  </a:lnTo>
                  <a:lnTo>
                    <a:pt x="9019773" y="5025812"/>
                  </a:lnTo>
                  <a:cubicBezTo>
                    <a:pt x="9023997" y="5019629"/>
                    <a:pt x="9028073" y="5013254"/>
                    <a:pt x="9032050" y="5006833"/>
                  </a:cubicBezTo>
                  <a:cubicBezTo>
                    <a:pt x="9048206" y="4981238"/>
                    <a:pt x="9063417" y="4954542"/>
                    <a:pt x="9077733" y="4926839"/>
                  </a:cubicBezTo>
                  <a:cubicBezTo>
                    <a:pt x="9106415" y="4871434"/>
                    <a:pt x="9131469" y="4812050"/>
                    <a:pt x="9154285" y="4750223"/>
                  </a:cubicBezTo>
                  <a:cubicBezTo>
                    <a:pt x="9176904" y="4688586"/>
                    <a:pt x="9196537" y="4625032"/>
                    <a:pt x="9213936" y="4559945"/>
                  </a:cubicBezTo>
                  <a:cubicBezTo>
                    <a:pt x="9222635" y="4527402"/>
                    <a:pt x="9230887" y="4494523"/>
                    <a:pt x="9238592" y="4461357"/>
                  </a:cubicBezTo>
                  <a:cubicBezTo>
                    <a:pt x="9242419" y="4444773"/>
                    <a:pt x="9246147" y="4428094"/>
                    <a:pt x="9249776" y="4411319"/>
                  </a:cubicBezTo>
                  <a:lnTo>
                    <a:pt x="9255046" y="4386299"/>
                  </a:lnTo>
                  <a:lnTo>
                    <a:pt x="9259718" y="4363342"/>
                  </a:lnTo>
                  <a:lnTo>
                    <a:pt x="9269959" y="4309566"/>
                  </a:lnTo>
                  <a:lnTo>
                    <a:pt x="9274233" y="4286176"/>
                  </a:lnTo>
                  <a:lnTo>
                    <a:pt x="9276022" y="4275489"/>
                  </a:lnTo>
                  <a:lnTo>
                    <a:pt x="9277861" y="4263506"/>
                  </a:lnTo>
                  <a:lnTo>
                    <a:pt x="9286014" y="4211696"/>
                  </a:lnTo>
                  <a:lnTo>
                    <a:pt x="9290092" y="4185767"/>
                  </a:lnTo>
                  <a:lnTo>
                    <a:pt x="9292128" y="4172826"/>
                  </a:lnTo>
                  <a:cubicBezTo>
                    <a:pt x="9292774" y="4168464"/>
                    <a:pt x="9293173" y="4164055"/>
                    <a:pt x="9293720" y="4159693"/>
                  </a:cubicBezTo>
                  <a:lnTo>
                    <a:pt x="9305650" y="4057941"/>
                  </a:lnTo>
                  <a:cubicBezTo>
                    <a:pt x="9306991" y="4045048"/>
                    <a:pt x="9308085" y="4029328"/>
                    <a:pt x="9309378" y="4010779"/>
                  </a:cubicBezTo>
                  <a:lnTo>
                    <a:pt x="9313454" y="3956428"/>
                  </a:lnTo>
                  <a:cubicBezTo>
                    <a:pt x="9318326" y="3889806"/>
                    <a:pt x="9320611" y="3821796"/>
                    <a:pt x="9320811" y="3753546"/>
                  </a:cubicBezTo>
                  <a:cubicBezTo>
                    <a:pt x="9320910" y="3719373"/>
                    <a:pt x="9320513" y="3685056"/>
                    <a:pt x="9319617" y="3650643"/>
                  </a:cubicBezTo>
                  <a:lnTo>
                    <a:pt x="9318176" y="3600030"/>
                  </a:lnTo>
                  <a:lnTo>
                    <a:pt x="9317778" y="3588096"/>
                  </a:lnTo>
                  <a:lnTo>
                    <a:pt x="9316983" y="3575107"/>
                  </a:lnTo>
                  <a:lnTo>
                    <a:pt x="9315443" y="3549130"/>
                  </a:lnTo>
                  <a:lnTo>
                    <a:pt x="9312311" y="3497176"/>
                  </a:lnTo>
                  <a:cubicBezTo>
                    <a:pt x="9311118" y="3479825"/>
                    <a:pt x="9309129" y="3462427"/>
                    <a:pt x="9307587" y="3445029"/>
                  </a:cubicBezTo>
                  <a:lnTo>
                    <a:pt x="9302618" y="3392835"/>
                  </a:lnTo>
                  <a:lnTo>
                    <a:pt x="9301574" y="3381476"/>
                  </a:lnTo>
                  <a:lnTo>
                    <a:pt x="9300430" y="3370740"/>
                  </a:lnTo>
                  <a:lnTo>
                    <a:pt x="9297547" y="3346966"/>
                  </a:lnTo>
                  <a:lnTo>
                    <a:pt x="9294017" y="3320030"/>
                  </a:lnTo>
                  <a:lnTo>
                    <a:pt x="9290439" y="3290410"/>
                  </a:lnTo>
                  <a:cubicBezTo>
                    <a:pt x="9288849" y="3275745"/>
                    <a:pt x="9286761" y="3260934"/>
                    <a:pt x="9284275" y="3244544"/>
                  </a:cubicBezTo>
                  <a:lnTo>
                    <a:pt x="9275974" y="3193116"/>
                  </a:lnTo>
                  <a:cubicBezTo>
                    <a:pt x="9273189" y="3176197"/>
                    <a:pt x="9270256" y="3159230"/>
                    <a:pt x="9267224" y="3142264"/>
                  </a:cubicBezTo>
                  <a:cubicBezTo>
                    <a:pt x="9255146" y="3074493"/>
                    <a:pt x="9240929" y="3007057"/>
                    <a:pt x="9225320" y="2939909"/>
                  </a:cubicBezTo>
                  <a:cubicBezTo>
                    <a:pt x="9217465" y="2906311"/>
                    <a:pt x="9209214" y="2872809"/>
                    <a:pt x="9200466" y="2839449"/>
                  </a:cubicBezTo>
                  <a:lnTo>
                    <a:pt x="9193953" y="2814958"/>
                  </a:lnTo>
                  <a:lnTo>
                    <a:pt x="9186993" y="2790276"/>
                  </a:lnTo>
                  <a:cubicBezTo>
                    <a:pt x="9182471" y="2773836"/>
                    <a:pt x="9177599" y="2757252"/>
                    <a:pt x="9172628" y="2740621"/>
                  </a:cubicBezTo>
                  <a:cubicBezTo>
                    <a:pt x="9133110" y="2607859"/>
                    <a:pt x="9087527" y="2476533"/>
                    <a:pt x="9035082" y="2347463"/>
                  </a:cubicBezTo>
                  <a:cubicBezTo>
                    <a:pt x="9008836" y="2282951"/>
                    <a:pt x="8981298" y="2218870"/>
                    <a:pt x="8952118" y="2155413"/>
                  </a:cubicBezTo>
                  <a:lnTo>
                    <a:pt x="8929948" y="2107915"/>
                  </a:lnTo>
                  <a:lnTo>
                    <a:pt x="8907429" y="2060753"/>
                  </a:lnTo>
                  <a:cubicBezTo>
                    <a:pt x="8892170" y="2029408"/>
                    <a:pt x="8876411" y="1997726"/>
                    <a:pt x="8860404" y="1966478"/>
                  </a:cubicBezTo>
                  <a:cubicBezTo>
                    <a:pt x="8828243" y="1903931"/>
                    <a:pt x="8795336" y="1841670"/>
                    <a:pt x="8760788" y="1780274"/>
                  </a:cubicBezTo>
                  <a:lnTo>
                    <a:pt x="8734740" y="1734311"/>
                  </a:lnTo>
                  <a:lnTo>
                    <a:pt x="8708046" y="1687963"/>
                  </a:lnTo>
                  <a:cubicBezTo>
                    <a:pt x="8690300" y="1657337"/>
                    <a:pt x="8672455" y="1627334"/>
                    <a:pt x="8654062" y="1597234"/>
                  </a:cubicBezTo>
                  <a:cubicBezTo>
                    <a:pt x="8617575" y="1536988"/>
                    <a:pt x="8579398" y="1477365"/>
                    <a:pt x="8540278" y="1418077"/>
                  </a:cubicBezTo>
                  <a:lnTo>
                    <a:pt x="8510701" y="1373695"/>
                  </a:lnTo>
                  <a:lnTo>
                    <a:pt x="8480676" y="1329457"/>
                  </a:lnTo>
                  <a:cubicBezTo>
                    <a:pt x="8460643" y="1300269"/>
                    <a:pt x="8440411" y="1271224"/>
                    <a:pt x="8419782" y="1242275"/>
                  </a:cubicBezTo>
                  <a:cubicBezTo>
                    <a:pt x="8378476" y="1184425"/>
                    <a:pt x="8335923" y="1127006"/>
                    <a:pt x="8292478" y="1069875"/>
                  </a:cubicBezTo>
                  <a:lnTo>
                    <a:pt x="8259620" y="1027123"/>
                  </a:lnTo>
                  <a:lnTo>
                    <a:pt x="8243416" y="1006130"/>
                  </a:lnTo>
                  <a:lnTo>
                    <a:pt x="8227110" y="985473"/>
                  </a:lnTo>
                  <a:cubicBezTo>
                    <a:pt x="8204890" y="957483"/>
                    <a:pt x="8182422" y="929684"/>
                    <a:pt x="8159604" y="902029"/>
                  </a:cubicBezTo>
                  <a:cubicBezTo>
                    <a:pt x="8114170" y="846671"/>
                    <a:pt x="8067494" y="792177"/>
                    <a:pt x="8020022" y="738209"/>
                  </a:cubicBezTo>
                  <a:lnTo>
                    <a:pt x="7984182" y="697901"/>
                  </a:lnTo>
                  <a:lnTo>
                    <a:pt x="7948043" y="657976"/>
                  </a:lnTo>
                  <a:cubicBezTo>
                    <a:pt x="7923636" y="631328"/>
                    <a:pt x="7899079" y="604823"/>
                    <a:pt x="7874324" y="578607"/>
                  </a:cubicBezTo>
                  <a:cubicBezTo>
                    <a:pt x="7824714" y="526221"/>
                    <a:pt x="7774608" y="474458"/>
                    <a:pt x="7723308" y="424085"/>
                  </a:cubicBezTo>
                  <a:cubicBezTo>
                    <a:pt x="7672157" y="373808"/>
                    <a:pt x="7619168" y="324153"/>
                    <a:pt x="7565532" y="275602"/>
                  </a:cubicBezTo>
                  <a:close/>
                  <a:moveTo>
                    <a:pt x="1832515" y="0"/>
                  </a:moveTo>
                  <a:lnTo>
                    <a:pt x="2158449" y="0"/>
                  </a:lnTo>
                  <a:lnTo>
                    <a:pt x="2108797" y="37845"/>
                  </a:lnTo>
                  <a:cubicBezTo>
                    <a:pt x="2052253" y="83168"/>
                    <a:pt x="1996914" y="129778"/>
                    <a:pt x="1942830" y="177587"/>
                  </a:cubicBezTo>
                  <a:cubicBezTo>
                    <a:pt x="1834563" y="273109"/>
                    <a:pt x="1731317" y="373472"/>
                    <a:pt x="1633191" y="477909"/>
                  </a:cubicBezTo>
                  <a:cubicBezTo>
                    <a:pt x="1240290" y="896038"/>
                    <a:pt x="927123" y="1375900"/>
                    <a:pt x="702686" y="1889935"/>
                  </a:cubicBezTo>
                  <a:cubicBezTo>
                    <a:pt x="646565" y="2018192"/>
                    <a:pt x="596210" y="2149182"/>
                    <a:pt x="551769" y="2281416"/>
                  </a:cubicBezTo>
                  <a:cubicBezTo>
                    <a:pt x="507429" y="2413700"/>
                    <a:pt x="469451" y="2547613"/>
                    <a:pt x="438383" y="2682772"/>
                  </a:cubicBezTo>
                  <a:cubicBezTo>
                    <a:pt x="423122" y="2750111"/>
                    <a:pt x="409203" y="2818553"/>
                    <a:pt x="397124" y="2887044"/>
                  </a:cubicBezTo>
                  <a:cubicBezTo>
                    <a:pt x="385144" y="2955581"/>
                    <a:pt x="374357" y="3024359"/>
                    <a:pt x="365658" y="3093424"/>
                  </a:cubicBezTo>
                  <a:cubicBezTo>
                    <a:pt x="347813" y="3231506"/>
                    <a:pt x="336727" y="3370260"/>
                    <a:pt x="332105" y="3509828"/>
                  </a:cubicBezTo>
                  <a:cubicBezTo>
                    <a:pt x="322311" y="3788822"/>
                    <a:pt x="339660" y="4068628"/>
                    <a:pt x="383653" y="4346327"/>
                  </a:cubicBezTo>
                  <a:cubicBezTo>
                    <a:pt x="394539" y="4415489"/>
                    <a:pt x="407464" y="4484267"/>
                    <a:pt x="422327" y="4552900"/>
                  </a:cubicBezTo>
                  <a:cubicBezTo>
                    <a:pt x="437041" y="4621534"/>
                    <a:pt x="453693" y="4689881"/>
                    <a:pt x="472184" y="4757939"/>
                  </a:cubicBezTo>
                  <a:cubicBezTo>
                    <a:pt x="490677" y="4825949"/>
                    <a:pt x="511007" y="4893673"/>
                    <a:pt x="533078" y="4960916"/>
                  </a:cubicBezTo>
                  <a:cubicBezTo>
                    <a:pt x="555249" y="5028208"/>
                    <a:pt x="578662" y="5095022"/>
                    <a:pt x="604710" y="5160875"/>
                  </a:cubicBezTo>
                  <a:cubicBezTo>
                    <a:pt x="707358" y="5425298"/>
                    <a:pt x="838443" y="5680902"/>
                    <a:pt x="996766" y="5920640"/>
                  </a:cubicBezTo>
                  <a:cubicBezTo>
                    <a:pt x="1154790" y="6160571"/>
                    <a:pt x="1340404" y="6384350"/>
                    <a:pt x="1549183" y="6586417"/>
                  </a:cubicBezTo>
                  <a:cubicBezTo>
                    <a:pt x="1601365" y="6636982"/>
                    <a:pt x="1654970" y="6686208"/>
                    <a:pt x="1709890" y="6734063"/>
                  </a:cubicBezTo>
                  <a:lnTo>
                    <a:pt x="1859761" y="6858000"/>
                  </a:lnTo>
                  <a:lnTo>
                    <a:pt x="1671798" y="6858000"/>
                  </a:lnTo>
                  <a:lnTo>
                    <a:pt x="1628044" y="6822717"/>
                  </a:lnTo>
                  <a:cubicBezTo>
                    <a:pt x="1570828" y="6774460"/>
                    <a:pt x="1514710" y="6724955"/>
                    <a:pt x="1459756" y="6674223"/>
                  </a:cubicBezTo>
                  <a:cubicBezTo>
                    <a:pt x="1019931" y="6268363"/>
                    <a:pt x="658296" y="5781216"/>
                    <a:pt x="402543" y="5241588"/>
                  </a:cubicBezTo>
                  <a:cubicBezTo>
                    <a:pt x="370231" y="5174103"/>
                    <a:pt x="340306" y="5105661"/>
                    <a:pt x="311923" y="5036741"/>
                  </a:cubicBezTo>
                  <a:cubicBezTo>
                    <a:pt x="283539" y="4967771"/>
                    <a:pt x="256895" y="4897986"/>
                    <a:pt x="232140" y="4827483"/>
                  </a:cubicBezTo>
                  <a:cubicBezTo>
                    <a:pt x="207334" y="4756981"/>
                    <a:pt x="184368" y="4685758"/>
                    <a:pt x="163392" y="4613913"/>
                  </a:cubicBezTo>
                  <a:cubicBezTo>
                    <a:pt x="142514" y="4542020"/>
                    <a:pt x="123624" y="4469360"/>
                    <a:pt x="106823" y="4396365"/>
                  </a:cubicBezTo>
                  <a:cubicBezTo>
                    <a:pt x="73120" y="4250902"/>
                    <a:pt x="47371" y="4103281"/>
                    <a:pt x="29326" y="3954702"/>
                  </a:cubicBezTo>
                  <a:cubicBezTo>
                    <a:pt x="20478" y="3880365"/>
                    <a:pt x="13320" y="3805789"/>
                    <a:pt x="8647" y="3730971"/>
                  </a:cubicBezTo>
                  <a:cubicBezTo>
                    <a:pt x="6311" y="3693587"/>
                    <a:pt x="4322" y="3656106"/>
                    <a:pt x="2880" y="3618674"/>
                  </a:cubicBezTo>
                  <a:cubicBezTo>
                    <a:pt x="1539" y="3581146"/>
                    <a:pt x="694" y="3543809"/>
                    <a:pt x="296" y="3506425"/>
                  </a:cubicBezTo>
                  <a:cubicBezTo>
                    <a:pt x="-1543" y="3356649"/>
                    <a:pt x="5217" y="3206200"/>
                    <a:pt x="20030" y="3056711"/>
                  </a:cubicBezTo>
                  <a:cubicBezTo>
                    <a:pt x="27686" y="2981942"/>
                    <a:pt x="36931" y="2907317"/>
                    <a:pt x="48664" y="2832980"/>
                  </a:cubicBezTo>
                  <a:cubicBezTo>
                    <a:pt x="60395" y="2758642"/>
                    <a:pt x="73716" y="2684784"/>
                    <a:pt x="89922" y="2610639"/>
                  </a:cubicBezTo>
                  <a:cubicBezTo>
                    <a:pt x="121736" y="2462826"/>
                    <a:pt x="162645" y="2317220"/>
                    <a:pt x="211163" y="2174343"/>
                  </a:cubicBezTo>
                  <a:cubicBezTo>
                    <a:pt x="259778" y="2031468"/>
                    <a:pt x="315601" y="1891517"/>
                    <a:pt x="379129" y="1754393"/>
                  </a:cubicBezTo>
                  <a:cubicBezTo>
                    <a:pt x="505540" y="1480433"/>
                    <a:pt x="660930" y="1219318"/>
                    <a:pt x="841424" y="976270"/>
                  </a:cubicBezTo>
                  <a:cubicBezTo>
                    <a:pt x="931498" y="854627"/>
                    <a:pt x="1028182" y="737777"/>
                    <a:pt x="1130234" y="625768"/>
                  </a:cubicBezTo>
                  <a:cubicBezTo>
                    <a:pt x="1232486" y="513855"/>
                    <a:pt x="1340157" y="407117"/>
                    <a:pt x="1452897" y="305748"/>
                  </a:cubicBezTo>
                  <a:cubicBezTo>
                    <a:pt x="1565736" y="204380"/>
                    <a:pt x="1683596" y="108665"/>
                    <a:pt x="1805682" y="187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F613D97F-F6DF-4D32-AD91-209A80E7A23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08320" y="36937"/>
              <a:ext cx="9767847" cy="6858000"/>
            </a:xfrm>
            <a:custGeom>
              <a:avLst/>
              <a:gdLst>
                <a:gd name="connsiteX0" fmla="*/ 7151367 w 9767847"/>
                <a:gd name="connsiteY0" fmla="*/ 0 h 6858000"/>
                <a:gd name="connsiteX1" fmla="*/ 7881247 w 9767847"/>
                <a:gd name="connsiteY1" fmla="*/ 0 h 6858000"/>
                <a:gd name="connsiteX2" fmla="*/ 7990553 w 9767847"/>
                <a:gd name="connsiteY2" fmla="*/ 81317 h 6858000"/>
                <a:gd name="connsiteX3" fmla="*/ 9767847 w 9767847"/>
                <a:gd name="connsiteY3" fmla="*/ 3649031 h 6858000"/>
                <a:gd name="connsiteX4" fmla="*/ 8652597 w 9767847"/>
                <a:gd name="connsiteY4" fmla="*/ 6590005 h 6858000"/>
                <a:gd name="connsiteX5" fmla="*/ 8395306 w 9767847"/>
                <a:gd name="connsiteY5" fmla="*/ 6858000 h 6858000"/>
                <a:gd name="connsiteX6" fmla="*/ 6762603 w 9767847"/>
                <a:gd name="connsiteY6" fmla="*/ 6858000 h 6858000"/>
                <a:gd name="connsiteX7" fmla="*/ 6765962 w 9767847"/>
                <a:gd name="connsiteY7" fmla="*/ 6854844 h 6858000"/>
                <a:gd name="connsiteX8" fmla="*/ 6804586 w 9767847"/>
                <a:gd name="connsiteY8" fmla="*/ 6817103 h 6858000"/>
                <a:gd name="connsiteX9" fmla="*/ 6881735 w 9767847"/>
                <a:gd name="connsiteY9" fmla="*/ 6741197 h 6858000"/>
                <a:gd name="connsiteX10" fmla="*/ 6958883 w 9767847"/>
                <a:gd name="connsiteY10" fmla="*/ 6664822 h 6858000"/>
                <a:gd name="connsiteX11" fmla="*/ 7267925 w 9767847"/>
                <a:gd name="connsiteY11" fmla="*/ 6355694 h 6858000"/>
                <a:gd name="connsiteX12" fmla="*/ 7424360 w 9767847"/>
                <a:gd name="connsiteY12" fmla="*/ 6200685 h 6858000"/>
                <a:gd name="connsiteX13" fmla="*/ 7504938 w 9767847"/>
                <a:gd name="connsiteY13" fmla="*/ 6122708 h 6858000"/>
                <a:gd name="connsiteX14" fmla="*/ 7546396 w 9767847"/>
                <a:gd name="connsiteY14" fmla="*/ 6083697 h 6858000"/>
                <a:gd name="connsiteX15" fmla="*/ 7588002 w 9767847"/>
                <a:gd name="connsiteY15" fmla="*/ 6045532 h 6858000"/>
                <a:gd name="connsiteX16" fmla="*/ 7631000 w 9767847"/>
                <a:gd name="connsiteY16" fmla="*/ 6006709 h 6858000"/>
                <a:gd name="connsiteX17" fmla="*/ 7675440 w 9767847"/>
                <a:gd name="connsiteY17" fmla="*/ 5968309 h 6858000"/>
                <a:gd name="connsiteX18" fmla="*/ 7720626 w 9767847"/>
                <a:gd name="connsiteY18" fmla="*/ 5930851 h 6858000"/>
                <a:gd name="connsiteX19" fmla="*/ 7766458 w 9767847"/>
                <a:gd name="connsiteY19" fmla="*/ 5894334 h 6858000"/>
                <a:gd name="connsiteX20" fmla="*/ 7955254 w 9767847"/>
                <a:gd name="connsiteY20" fmla="*/ 5756828 h 6858000"/>
                <a:gd name="connsiteX21" fmla="*/ 8352678 w 9767847"/>
                <a:gd name="connsiteY21" fmla="*/ 5517630 h 6858000"/>
                <a:gd name="connsiteX22" fmla="*/ 8451350 w 9767847"/>
                <a:gd name="connsiteY22" fmla="*/ 5465254 h 6858000"/>
                <a:gd name="connsiteX23" fmla="*/ 8548532 w 9767847"/>
                <a:gd name="connsiteY23" fmla="*/ 5413395 h 6858000"/>
                <a:gd name="connsiteX24" fmla="*/ 8729473 w 9767847"/>
                <a:gd name="connsiteY24" fmla="*/ 5309961 h 6858000"/>
                <a:gd name="connsiteX25" fmla="*/ 8770781 w 9767847"/>
                <a:gd name="connsiteY25" fmla="*/ 5283232 h 6858000"/>
                <a:gd name="connsiteX26" fmla="*/ 8790964 w 9767847"/>
                <a:gd name="connsiteY26" fmla="*/ 5269492 h 6858000"/>
                <a:gd name="connsiteX27" fmla="*/ 8810499 w 9767847"/>
                <a:gd name="connsiteY27" fmla="*/ 5255703 h 6858000"/>
                <a:gd name="connsiteX28" fmla="*/ 8883571 w 9767847"/>
                <a:gd name="connsiteY28" fmla="*/ 5198479 h 6858000"/>
                <a:gd name="connsiteX29" fmla="*/ 9006651 w 9767847"/>
                <a:gd name="connsiteY29" fmla="*/ 5070527 h 6858000"/>
                <a:gd name="connsiteX30" fmla="*/ 9033494 w 9767847"/>
                <a:gd name="connsiteY30" fmla="*/ 5034105 h 6858000"/>
                <a:gd name="connsiteX31" fmla="*/ 9040305 w 9767847"/>
                <a:gd name="connsiteY31" fmla="*/ 5024551 h 6858000"/>
                <a:gd name="connsiteX32" fmla="*/ 9046568 w 9767847"/>
                <a:gd name="connsiteY32" fmla="*/ 5015281 h 6858000"/>
                <a:gd name="connsiteX33" fmla="*/ 9058846 w 9767847"/>
                <a:gd name="connsiteY33" fmla="*/ 4996645 h 6858000"/>
                <a:gd name="connsiteX34" fmla="*/ 9104529 w 9767847"/>
                <a:gd name="connsiteY34" fmla="*/ 4918105 h 6858000"/>
                <a:gd name="connsiteX35" fmla="*/ 9181081 w 9767847"/>
                <a:gd name="connsiteY35" fmla="*/ 4744694 h 6858000"/>
                <a:gd name="connsiteX36" fmla="*/ 9240731 w 9767847"/>
                <a:gd name="connsiteY36" fmla="*/ 4557872 h 6858000"/>
                <a:gd name="connsiteX37" fmla="*/ 9265388 w 9767847"/>
                <a:gd name="connsiteY37" fmla="*/ 4461073 h 6858000"/>
                <a:gd name="connsiteX38" fmla="*/ 9276571 w 9767847"/>
                <a:gd name="connsiteY38" fmla="*/ 4411943 h 6858000"/>
                <a:gd name="connsiteX39" fmla="*/ 9281841 w 9767847"/>
                <a:gd name="connsiteY39" fmla="*/ 4387379 h 6858000"/>
                <a:gd name="connsiteX40" fmla="*/ 9286513 w 9767847"/>
                <a:gd name="connsiteY40" fmla="*/ 4364838 h 6858000"/>
                <a:gd name="connsiteX41" fmla="*/ 9296754 w 9767847"/>
                <a:gd name="connsiteY41" fmla="*/ 4312038 h 6858000"/>
                <a:gd name="connsiteX42" fmla="*/ 9301029 w 9767847"/>
                <a:gd name="connsiteY42" fmla="*/ 4289074 h 6858000"/>
                <a:gd name="connsiteX43" fmla="*/ 9302818 w 9767847"/>
                <a:gd name="connsiteY43" fmla="*/ 4278581 h 6858000"/>
                <a:gd name="connsiteX44" fmla="*/ 9304658 w 9767847"/>
                <a:gd name="connsiteY44" fmla="*/ 4266816 h 6858000"/>
                <a:gd name="connsiteX45" fmla="*/ 9312810 w 9767847"/>
                <a:gd name="connsiteY45" fmla="*/ 4215945 h 6858000"/>
                <a:gd name="connsiteX46" fmla="*/ 9316887 w 9767847"/>
                <a:gd name="connsiteY46" fmla="*/ 4190486 h 6858000"/>
                <a:gd name="connsiteX47" fmla="*/ 9318923 w 9767847"/>
                <a:gd name="connsiteY47" fmla="*/ 4177780 h 6858000"/>
                <a:gd name="connsiteX48" fmla="*/ 9320515 w 9767847"/>
                <a:gd name="connsiteY48" fmla="*/ 4164886 h 6858000"/>
                <a:gd name="connsiteX49" fmla="*/ 9332445 w 9767847"/>
                <a:gd name="connsiteY49" fmla="*/ 4064981 h 6858000"/>
                <a:gd name="connsiteX50" fmla="*/ 9336173 w 9767847"/>
                <a:gd name="connsiteY50" fmla="*/ 4018676 h 6858000"/>
                <a:gd name="connsiteX51" fmla="*/ 9340199 w 9767847"/>
                <a:gd name="connsiteY51" fmla="*/ 3965171 h 6858000"/>
                <a:gd name="connsiteX52" fmla="*/ 9347557 w 9767847"/>
                <a:gd name="connsiteY52" fmla="*/ 3765972 h 6858000"/>
                <a:gd name="connsiteX53" fmla="*/ 9346364 w 9767847"/>
                <a:gd name="connsiteY53" fmla="*/ 3664938 h 6858000"/>
                <a:gd name="connsiteX54" fmla="*/ 9344921 w 9767847"/>
                <a:gd name="connsiteY54" fmla="*/ 3615243 h 6858000"/>
                <a:gd name="connsiteX55" fmla="*/ 9344524 w 9767847"/>
                <a:gd name="connsiteY55" fmla="*/ 3603526 h 6858000"/>
                <a:gd name="connsiteX56" fmla="*/ 9343728 w 9767847"/>
                <a:gd name="connsiteY56" fmla="*/ 3590774 h 6858000"/>
                <a:gd name="connsiteX57" fmla="*/ 9342188 w 9767847"/>
                <a:gd name="connsiteY57" fmla="*/ 3565268 h 6858000"/>
                <a:gd name="connsiteX58" fmla="*/ 9339056 w 9767847"/>
                <a:gd name="connsiteY58" fmla="*/ 3514256 h 6858000"/>
                <a:gd name="connsiteX59" fmla="*/ 9334334 w 9767847"/>
                <a:gd name="connsiteY59" fmla="*/ 3463057 h 6858000"/>
                <a:gd name="connsiteX60" fmla="*/ 9329363 w 9767847"/>
                <a:gd name="connsiteY60" fmla="*/ 3411810 h 6858000"/>
                <a:gd name="connsiteX61" fmla="*/ 9328319 w 9767847"/>
                <a:gd name="connsiteY61" fmla="*/ 3400657 h 6858000"/>
                <a:gd name="connsiteX62" fmla="*/ 9327177 w 9767847"/>
                <a:gd name="connsiteY62" fmla="*/ 3390116 h 6858000"/>
                <a:gd name="connsiteX63" fmla="*/ 9324293 w 9767847"/>
                <a:gd name="connsiteY63" fmla="*/ 3366774 h 6858000"/>
                <a:gd name="connsiteX64" fmla="*/ 9320763 w 9767847"/>
                <a:gd name="connsiteY64" fmla="*/ 3340329 h 6858000"/>
                <a:gd name="connsiteX65" fmla="*/ 9317184 w 9767847"/>
                <a:gd name="connsiteY65" fmla="*/ 3311245 h 6858000"/>
                <a:gd name="connsiteX66" fmla="*/ 9311021 w 9767847"/>
                <a:gd name="connsiteY66" fmla="*/ 3266211 h 6858000"/>
                <a:gd name="connsiteX67" fmla="*/ 9302719 w 9767847"/>
                <a:gd name="connsiteY67" fmla="*/ 3215717 h 6858000"/>
                <a:gd name="connsiteX68" fmla="*/ 9293970 w 9767847"/>
                <a:gd name="connsiteY68" fmla="*/ 3165789 h 6858000"/>
                <a:gd name="connsiteX69" fmla="*/ 9252065 w 9767847"/>
                <a:gd name="connsiteY69" fmla="*/ 2967107 h 6858000"/>
                <a:gd name="connsiteX70" fmla="*/ 9227211 w 9767847"/>
                <a:gd name="connsiteY70" fmla="*/ 2868473 h 6858000"/>
                <a:gd name="connsiteX71" fmla="*/ 9220699 w 9767847"/>
                <a:gd name="connsiteY71" fmla="*/ 2844426 h 6858000"/>
                <a:gd name="connsiteX72" fmla="*/ 9213740 w 9767847"/>
                <a:gd name="connsiteY72" fmla="*/ 2820191 h 6858000"/>
                <a:gd name="connsiteX73" fmla="*/ 9199374 w 9767847"/>
                <a:gd name="connsiteY73" fmla="*/ 2771438 h 6858000"/>
                <a:gd name="connsiteX74" fmla="*/ 9061829 w 9767847"/>
                <a:gd name="connsiteY74" fmla="*/ 2385418 h 6858000"/>
                <a:gd name="connsiteX75" fmla="*/ 8978865 w 9767847"/>
                <a:gd name="connsiteY75" fmla="*/ 2196855 h 6858000"/>
                <a:gd name="connsiteX76" fmla="*/ 8956694 w 9767847"/>
                <a:gd name="connsiteY76" fmla="*/ 2150219 h 6858000"/>
                <a:gd name="connsiteX77" fmla="*/ 8934176 w 9767847"/>
                <a:gd name="connsiteY77" fmla="*/ 2103914 h 6858000"/>
                <a:gd name="connsiteX78" fmla="*/ 8887151 w 9767847"/>
                <a:gd name="connsiteY78" fmla="*/ 2011350 h 6858000"/>
                <a:gd name="connsiteX79" fmla="*/ 8787533 w 9767847"/>
                <a:gd name="connsiteY79" fmla="*/ 1828527 h 6858000"/>
                <a:gd name="connsiteX80" fmla="*/ 8761485 w 9767847"/>
                <a:gd name="connsiteY80" fmla="*/ 1783398 h 6858000"/>
                <a:gd name="connsiteX81" fmla="*/ 8734791 w 9767847"/>
                <a:gd name="connsiteY81" fmla="*/ 1737893 h 6858000"/>
                <a:gd name="connsiteX82" fmla="*/ 8680808 w 9767847"/>
                <a:gd name="connsiteY82" fmla="*/ 1648812 h 6858000"/>
                <a:gd name="connsiteX83" fmla="*/ 8567024 w 9767847"/>
                <a:gd name="connsiteY83" fmla="*/ 1472906 h 6858000"/>
                <a:gd name="connsiteX84" fmla="*/ 8537446 w 9767847"/>
                <a:gd name="connsiteY84" fmla="*/ 1429330 h 6858000"/>
                <a:gd name="connsiteX85" fmla="*/ 8507423 w 9767847"/>
                <a:gd name="connsiteY85" fmla="*/ 1385896 h 6858000"/>
                <a:gd name="connsiteX86" fmla="*/ 8446529 w 9767847"/>
                <a:gd name="connsiteY86" fmla="*/ 1300295 h 6858000"/>
                <a:gd name="connsiteX87" fmla="*/ 8319224 w 9767847"/>
                <a:gd name="connsiteY87" fmla="*/ 1131026 h 6858000"/>
                <a:gd name="connsiteX88" fmla="*/ 8286366 w 9767847"/>
                <a:gd name="connsiteY88" fmla="*/ 1089050 h 6858000"/>
                <a:gd name="connsiteX89" fmla="*/ 8270161 w 9767847"/>
                <a:gd name="connsiteY89" fmla="*/ 1068439 h 6858000"/>
                <a:gd name="connsiteX90" fmla="*/ 8253856 w 9767847"/>
                <a:gd name="connsiteY90" fmla="*/ 1048156 h 6858000"/>
                <a:gd name="connsiteX91" fmla="*/ 8186352 w 9767847"/>
                <a:gd name="connsiteY91" fmla="*/ 966275 h 6858000"/>
                <a:gd name="connsiteX92" fmla="*/ 8046768 w 9767847"/>
                <a:gd name="connsiteY92" fmla="*/ 805429 h 6858000"/>
                <a:gd name="connsiteX93" fmla="*/ 8010927 w 9767847"/>
                <a:gd name="connsiteY93" fmla="*/ 765853 h 6858000"/>
                <a:gd name="connsiteX94" fmla="*/ 7974788 w 9767847"/>
                <a:gd name="connsiteY94" fmla="*/ 726653 h 6858000"/>
                <a:gd name="connsiteX95" fmla="*/ 7901070 w 9767847"/>
                <a:gd name="connsiteY95" fmla="*/ 648724 h 6858000"/>
                <a:gd name="connsiteX96" fmla="*/ 7750054 w 9767847"/>
                <a:gd name="connsiteY96" fmla="*/ 497008 h 6858000"/>
                <a:gd name="connsiteX97" fmla="*/ 7592277 w 9767847"/>
                <a:gd name="connsiteY97" fmla="*/ 351221 h 6858000"/>
                <a:gd name="connsiteX98" fmla="*/ 7257734 w 9767847"/>
                <a:gd name="connsiteY98" fmla="*/ 76964 h 6858000"/>
                <a:gd name="connsiteX99" fmla="*/ 1886601 w 9767847"/>
                <a:gd name="connsiteY99" fmla="*/ 0 h 6858000"/>
                <a:gd name="connsiteX100" fmla="*/ 2292926 w 9767847"/>
                <a:gd name="connsiteY100" fmla="*/ 0 h 6858000"/>
                <a:gd name="connsiteX101" fmla="*/ 2135542 w 9767847"/>
                <a:gd name="connsiteY101" fmla="*/ 117781 h 6858000"/>
                <a:gd name="connsiteX102" fmla="*/ 1969576 w 9767847"/>
                <a:gd name="connsiteY102" fmla="*/ 254986 h 6858000"/>
                <a:gd name="connsiteX103" fmla="*/ 1659938 w 9767847"/>
                <a:gd name="connsiteY103" fmla="*/ 549855 h 6858000"/>
                <a:gd name="connsiteX104" fmla="*/ 729383 w 9767847"/>
                <a:gd name="connsiteY104" fmla="*/ 1936480 h 6858000"/>
                <a:gd name="connsiteX105" fmla="*/ 578465 w 9767847"/>
                <a:gd name="connsiteY105" fmla="*/ 2320807 h 6858000"/>
                <a:gd name="connsiteX106" fmla="*/ 465080 w 9767847"/>
                <a:gd name="connsiteY106" fmla="*/ 2714875 h 6858000"/>
                <a:gd name="connsiteX107" fmla="*/ 423820 w 9767847"/>
                <a:gd name="connsiteY107" fmla="*/ 2915436 h 6858000"/>
                <a:gd name="connsiteX108" fmla="*/ 392355 w 9767847"/>
                <a:gd name="connsiteY108" fmla="*/ 3118071 h 6858000"/>
                <a:gd name="connsiteX109" fmla="*/ 358801 w 9767847"/>
                <a:gd name="connsiteY109" fmla="*/ 3526915 h 6858000"/>
                <a:gd name="connsiteX110" fmla="*/ 410350 w 9767847"/>
                <a:gd name="connsiteY110" fmla="*/ 4348226 h 6858000"/>
                <a:gd name="connsiteX111" fmla="*/ 449022 w 9767847"/>
                <a:gd name="connsiteY111" fmla="*/ 4551049 h 6858000"/>
                <a:gd name="connsiteX112" fmla="*/ 498882 w 9767847"/>
                <a:gd name="connsiteY112" fmla="*/ 4752365 h 6858000"/>
                <a:gd name="connsiteX113" fmla="*/ 559775 w 9767847"/>
                <a:gd name="connsiteY113" fmla="*/ 4951657 h 6858000"/>
                <a:gd name="connsiteX114" fmla="*/ 631406 w 9767847"/>
                <a:gd name="connsiteY114" fmla="*/ 5147986 h 6858000"/>
                <a:gd name="connsiteX115" fmla="*/ 1023461 w 9767847"/>
                <a:gd name="connsiteY115" fmla="*/ 5893957 h 6858000"/>
                <a:gd name="connsiteX116" fmla="*/ 1575880 w 9767847"/>
                <a:gd name="connsiteY116" fmla="*/ 6547646 h 6858000"/>
                <a:gd name="connsiteX117" fmla="*/ 1905228 w 9767847"/>
                <a:gd name="connsiteY117" fmla="*/ 6829468 h 6858000"/>
                <a:gd name="connsiteX118" fmla="*/ 1944230 w 9767847"/>
                <a:gd name="connsiteY118" fmla="*/ 6858000 h 6858000"/>
                <a:gd name="connsiteX119" fmla="*/ 1372541 w 9767847"/>
                <a:gd name="connsiteY119" fmla="*/ 6858000 h 6858000"/>
                <a:gd name="connsiteX120" fmla="*/ 1115251 w 9767847"/>
                <a:gd name="connsiteY120" fmla="*/ 6590005 h 6858000"/>
                <a:gd name="connsiteX121" fmla="*/ 0 w 9767847"/>
                <a:gd name="connsiteY121" fmla="*/ 3649031 h 6858000"/>
                <a:gd name="connsiteX122" fmla="*/ 1777294 w 9767847"/>
                <a:gd name="connsiteY122" fmla="*/ 81317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9767847" h="6858000">
                  <a:moveTo>
                    <a:pt x="7151367" y="0"/>
                  </a:moveTo>
                  <a:lnTo>
                    <a:pt x="7881247" y="0"/>
                  </a:lnTo>
                  <a:lnTo>
                    <a:pt x="7990553" y="81317"/>
                  </a:lnTo>
                  <a:cubicBezTo>
                    <a:pt x="9075991" y="929334"/>
                    <a:pt x="9767847" y="2212695"/>
                    <a:pt x="9767847" y="3649031"/>
                  </a:cubicBezTo>
                  <a:cubicBezTo>
                    <a:pt x="9767847" y="4766182"/>
                    <a:pt x="9349317" y="5790792"/>
                    <a:pt x="8652597" y="6590005"/>
                  </a:cubicBezTo>
                  <a:lnTo>
                    <a:pt x="8395306" y="6858000"/>
                  </a:lnTo>
                  <a:lnTo>
                    <a:pt x="6762603" y="6858000"/>
                  </a:lnTo>
                  <a:lnTo>
                    <a:pt x="6765962" y="6854844"/>
                  </a:lnTo>
                  <a:cubicBezTo>
                    <a:pt x="6779036" y="6842703"/>
                    <a:pt x="6791663" y="6829621"/>
                    <a:pt x="6804586" y="6817103"/>
                  </a:cubicBezTo>
                  <a:lnTo>
                    <a:pt x="6881735" y="6741197"/>
                  </a:lnTo>
                  <a:cubicBezTo>
                    <a:pt x="6907435" y="6715881"/>
                    <a:pt x="6933134" y="6690798"/>
                    <a:pt x="6958883" y="6664822"/>
                  </a:cubicBezTo>
                  <a:lnTo>
                    <a:pt x="7267925" y="6355694"/>
                  </a:lnTo>
                  <a:lnTo>
                    <a:pt x="7424360" y="6200685"/>
                  </a:lnTo>
                  <a:cubicBezTo>
                    <a:pt x="7450754" y="6174802"/>
                    <a:pt x="7477598" y="6148731"/>
                    <a:pt x="7504938" y="6122708"/>
                  </a:cubicBezTo>
                  <a:lnTo>
                    <a:pt x="7546396" y="6083697"/>
                  </a:lnTo>
                  <a:cubicBezTo>
                    <a:pt x="7560264" y="6070803"/>
                    <a:pt x="7574780" y="6057532"/>
                    <a:pt x="7588002" y="6045532"/>
                  </a:cubicBezTo>
                  <a:lnTo>
                    <a:pt x="7631000" y="6006709"/>
                  </a:lnTo>
                  <a:lnTo>
                    <a:pt x="7675440" y="5968309"/>
                  </a:lnTo>
                  <a:cubicBezTo>
                    <a:pt x="7690404" y="5955698"/>
                    <a:pt x="7705564" y="5943321"/>
                    <a:pt x="7720626" y="5930851"/>
                  </a:cubicBezTo>
                  <a:cubicBezTo>
                    <a:pt x="7735738" y="5918427"/>
                    <a:pt x="7751197" y="5906521"/>
                    <a:pt x="7766458" y="5894334"/>
                  </a:cubicBezTo>
                  <a:cubicBezTo>
                    <a:pt x="7827949" y="5846192"/>
                    <a:pt x="7890979" y="5800499"/>
                    <a:pt x="7955254" y="5756828"/>
                  </a:cubicBezTo>
                  <a:cubicBezTo>
                    <a:pt x="8083800" y="5669534"/>
                    <a:pt x="8216872" y="5590336"/>
                    <a:pt x="8352678" y="5517630"/>
                  </a:cubicBezTo>
                  <a:lnTo>
                    <a:pt x="8451350" y="5465254"/>
                  </a:lnTo>
                  <a:lnTo>
                    <a:pt x="8548532" y="5413395"/>
                  </a:lnTo>
                  <a:cubicBezTo>
                    <a:pt x="8612110" y="5379090"/>
                    <a:pt x="8673251" y="5345208"/>
                    <a:pt x="8729473" y="5309961"/>
                  </a:cubicBezTo>
                  <a:cubicBezTo>
                    <a:pt x="8743591" y="5301115"/>
                    <a:pt x="8757161" y="5292361"/>
                    <a:pt x="8770781" y="5283232"/>
                  </a:cubicBezTo>
                  <a:cubicBezTo>
                    <a:pt x="8777591" y="5278667"/>
                    <a:pt x="8784451" y="5274103"/>
                    <a:pt x="8790964" y="5269492"/>
                  </a:cubicBezTo>
                  <a:cubicBezTo>
                    <a:pt x="8797574" y="5264879"/>
                    <a:pt x="8804235" y="5260314"/>
                    <a:pt x="8810499" y="5255703"/>
                  </a:cubicBezTo>
                  <a:cubicBezTo>
                    <a:pt x="8835999" y="5237303"/>
                    <a:pt x="8860407" y="5218291"/>
                    <a:pt x="8883571" y="5198479"/>
                  </a:cubicBezTo>
                  <a:cubicBezTo>
                    <a:pt x="8929900" y="5158856"/>
                    <a:pt x="8971258" y="5116315"/>
                    <a:pt x="9006651" y="5070527"/>
                  </a:cubicBezTo>
                  <a:cubicBezTo>
                    <a:pt x="9015351" y="5059328"/>
                    <a:pt x="9024398" y="5046857"/>
                    <a:pt x="9033494" y="5034105"/>
                  </a:cubicBezTo>
                  <a:lnTo>
                    <a:pt x="9040305" y="5024551"/>
                  </a:lnTo>
                  <a:lnTo>
                    <a:pt x="9046568" y="5015281"/>
                  </a:lnTo>
                  <a:cubicBezTo>
                    <a:pt x="9050743" y="5009163"/>
                    <a:pt x="9054819" y="5002952"/>
                    <a:pt x="9058846" y="4996645"/>
                  </a:cubicBezTo>
                  <a:cubicBezTo>
                    <a:pt x="9075002" y="4971517"/>
                    <a:pt x="9090212" y="4945305"/>
                    <a:pt x="9104529" y="4918105"/>
                  </a:cubicBezTo>
                  <a:cubicBezTo>
                    <a:pt x="9133211" y="4863752"/>
                    <a:pt x="9158313" y="4805447"/>
                    <a:pt x="9181081" y="4744694"/>
                  </a:cubicBezTo>
                  <a:cubicBezTo>
                    <a:pt x="9203748" y="4684178"/>
                    <a:pt x="9223383" y="4621778"/>
                    <a:pt x="9240731" y="4557872"/>
                  </a:cubicBezTo>
                  <a:cubicBezTo>
                    <a:pt x="9249481" y="4525966"/>
                    <a:pt x="9257682" y="4493684"/>
                    <a:pt x="9265388" y="4461073"/>
                  </a:cubicBezTo>
                  <a:cubicBezTo>
                    <a:pt x="9269215" y="4444744"/>
                    <a:pt x="9272943" y="4428367"/>
                    <a:pt x="9276571" y="4411943"/>
                  </a:cubicBezTo>
                  <a:lnTo>
                    <a:pt x="9281841" y="4387379"/>
                  </a:lnTo>
                  <a:lnTo>
                    <a:pt x="9286513" y="4364838"/>
                  </a:lnTo>
                  <a:lnTo>
                    <a:pt x="9296754" y="4312038"/>
                  </a:lnTo>
                  <a:lnTo>
                    <a:pt x="9301029" y="4289074"/>
                  </a:lnTo>
                  <a:lnTo>
                    <a:pt x="9302818" y="4278581"/>
                  </a:lnTo>
                  <a:lnTo>
                    <a:pt x="9304658" y="4266816"/>
                  </a:lnTo>
                  <a:lnTo>
                    <a:pt x="9312810" y="4215945"/>
                  </a:lnTo>
                  <a:lnTo>
                    <a:pt x="9316887" y="4190486"/>
                  </a:lnTo>
                  <a:lnTo>
                    <a:pt x="9318923" y="4177780"/>
                  </a:lnTo>
                  <a:cubicBezTo>
                    <a:pt x="9319570" y="4173546"/>
                    <a:pt x="9319969" y="4169169"/>
                    <a:pt x="9320515" y="4164886"/>
                  </a:cubicBezTo>
                  <a:lnTo>
                    <a:pt x="9332445" y="4064981"/>
                  </a:lnTo>
                  <a:cubicBezTo>
                    <a:pt x="9333836" y="4052370"/>
                    <a:pt x="9334880" y="4036888"/>
                    <a:pt x="9336173" y="4018676"/>
                  </a:cubicBezTo>
                  <a:lnTo>
                    <a:pt x="9340199" y="3965171"/>
                  </a:lnTo>
                  <a:cubicBezTo>
                    <a:pt x="9345071" y="3899806"/>
                    <a:pt x="9347358" y="3832983"/>
                    <a:pt x="9347557" y="3765972"/>
                  </a:cubicBezTo>
                  <a:cubicBezTo>
                    <a:pt x="9347656" y="3732420"/>
                    <a:pt x="9347209" y="3698773"/>
                    <a:pt x="9346364" y="3664938"/>
                  </a:cubicBezTo>
                  <a:lnTo>
                    <a:pt x="9344921" y="3615243"/>
                  </a:lnTo>
                  <a:lnTo>
                    <a:pt x="9344524" y="3603526"/>
                  </a:lnTo>
                  <a:lnTo>
                    <a:pt x="9343728" y="3590774"/>
                  </a:lnTo>
                  <a:lnTo>
                    <a:pt x="9342188" y="3565268"/>
                  </a:lnTo>
                  <a:lnTo>
                    <a:pt x="9339056" y="3514256"/>
                  </a:lnTo>
                  <a:cubicBezTo>
                    <a:pt x="9337914" y="3497221"/>
                    <a:pt x="9335874" y="3480138"/>
                    <a:pt x="9334334" y="3463057"/>
                  </a:cubicBezTo>
                  <a:lnTo>
                    <a:pt x="9329363" y="3411810"/>
                  </a:lnTo>
                  <a:lnTo>
                    <a:pt x="9328319" y="3400657"/>
                  </a:lnTo>
                  <a:lnTo>
                    <a:pt x="9327177" y="3390116"/>
                  </a:lnTo>
                  <a:lnTo>
                    <a:pt x="9324293" y="3366774"/>
                  </a:lnTo>
                  <a:lnTo>
                    <a:pt x="9320763" y="3340329"/>
                  </a:lnTo>
                  <a:lnTo>
                    <a:pt x="9317184" y="3311245"/>
                  </a:lnTo>
                  <a:cubicBezTo>
                    <a:pt x="9315594" y="3296893"/>
                    <a:pt x="9313506" y="3282306"/>
                    <a:pt x="9311021" y="3266211"/>
                  </a:cubicBezTo>
                  <a:lnTo>
                    <a:pt x="9302719" y="3215717"/>
                  </a:lnTo>
                  <a:cubicBezTo>
                    <a:pt x="9299936" y="3199059"/>
                    <a:pt x="9297003" y="3182400"/>
                    <a:pt x="9293970" y="3165789"/>
                  </a:cubicBezTo>
                  <a:cubicBezTo>
                    <a:pt x="9281891" y="3099295"/>
                    <a:pt x="9267674" y="3033084"/>
                    <a:pt x="9252065" y="2967107"/>
                  </a:cubicBezTo>
                  <a:cubicBezTo>
                    <a:pt x="9244261" y="2934167"/>
                    <a:pt x="9235959" y="2901273"/>
                    <a:pt x="9227211" y="2868473"/>
                  </a:cubicBezTo>
                  <a:lnTo>
                    <a:pt x="9220699" y="2844426"/>
                  </a:lnTo>
                  <a:lnTo>
                    <a:pt x="9213740" y="2820191"/>
                  </a:lnTo>
                  <a:cubicBezTo>
                    <a:pt x="9209216" y="2804049"/>
                    <a:pt x="9204345" y="2787768"/>
                    <a:pt x="9199374" y="2771438"/>
                  </a:cubicBezTo>
                  <a:cubicBezTo>
                    <a:pt x="9159855" y="2641086"/>
                    <a:pt x="9114272" y="2512099"/>
                    <a:pt x="9061829" y="2385418"/>
                  </a:cubicBezTo>
                  <a:cubicBezTo>
                    <a:pt x="9035582" y="2322077"/>
                    <a:pt x="9008043" y="2259160"/>
                    <a:pt x="8978865" y="2196855"/>
                  </a:cubicBezTo>
                  <a:lnTo>
                    <a:pt x="8956694" y="2150219"/>
                  </a:lnTo>
                  <a:lnTo>
                    <a:pt x="8934176" y="2103914"/>
                  </a:lnTo>
                  <a:cubicBezTo>
                    <a:pt x="8918915" y="2073091"/>
                    <a:pt x="8903157" y="2042032"/>
                    <a:pt x="8887151" y="2011350"/>
                  </a:cubicBezTo>
                  <a:cubicBezTo>
                    <a:pt x="8854988" y="1949891"/>
                    <a:pt x="8822082" y="1888810"/>
                    <a:pt x="8787533" y="1828527"/>
                  </a:cubicBezTo>
                  <a:lnTo>
                    <a:pt x="8761485" y="1783398"/>
                  </a:lnTo>
                  <a:lnTo>
                    <a:pt x="8734791" y="1737893"/>
                  </a:lnTo>
                  <a:cubicBezTo>
                    <a:pt x="8717047" y="1707823"/>
                    <a:pt x="8699200" y="1678363"/>
                    <a:pt x="8680808" y="1648812"/>
                  </a:cubicBezTo>
                  <a:cubicBezTo>
                    <a:pt x="8644322" y="1589658"/>
                    <a:pt x="8606194" y="1531118"/>
                    <a:pt x="8567024" y="1472906"/>
                  </a:cubicBezTo>
                  <a:lnTo>
                    <a:pt x="8537446" y="1429330"/>
                  </a:lnTo>
                  <a:lnTo>
                    <a:pt x="8507423" y="1385896"/>
                  </a:lnTo>
                  <a:cubicBezTo>
                    <a:pt x="8487390" y="1357284"/>
                    <a:pt x="8467158" y="1328719"/>
                    <a:pt x="8446529" y="1300295"/>
                  </a:cubicBezTo>
                  <a:cubicBezTo>
                    <a:pt x="8405271" y="1243496"/>
                    <a:pt x="8362718" y="1187120"/>
                    <a:pt x="8319224" y="1131026"/>
                  </a:cubicBezTo>
                  <a:lnTo>
                    <a:pt x="8286366" y="1089050"/>
                  </a:lnTo>
                  <a:lnTo>
                    <a:pt x="8270161" y="1068439"/>
                  </a:lnTo>
                  <a:lnTo>
                    <a:pt x="8253856" y="1048156"/>
                  </a:lnTo>
                  <a:cubicBezTo>
                    <a:pt x="8231636" y="1020675"/>
                    <a:pt x="8209117" y="993381"/>
                    <a:pt x="8186352" y="966275"/>
                  </a:cubicBezTo>
                  <a:cubicBezTo>
                    <a:pt x="8140917" y="911922"/>
                    <a:pt x="8094240" y="858417"/>
                    <a:pt x="8046768" y="805429"/>
                  </a:cubicBezTo>
                  <a:lnTo>
                    <a:pt x="8010927" y="765853"/>
                  </a:lnTo>
                  <a:lnTo>
                    <a:pt x="7974788" y="726653"/>
                  </a:lnTo>
                  <a:cubicBezTo>
                    <a:pt x="7950382" y="700489"/>
                    <a:pt x="7925824" y="674465"/>
                    <a:pt x="7901070" y="648724"/>
                  </a:cubicBezTo>
                  <a:cubicBezTo>
                    <a:pt x="7851510" y="597289"/>
                    <a:pt x="7801404" y="546514"/>
                    <a:pt x="7750054" y="497008"/>
                  </a:cubicBezTo>
                  <a:cubicBezTo>
                    <a:pt x="7698902" y="447644"/>
                    <a:pt x="7645913" y="398938"/>
                    <a:pt x="7592277" y="351221"/>
                  </a:cubicBezTo>
                  <a:cubicBezTo>
                    <a:pt x="7484856" y="255786"/>
                    <a:pt x="7373308" y="164304"/>
                    <a:pt x="7257734" y="76964"/>
                  </a:cubicBezTo>
                  <a:close/>
                  <a:moveTo>
                    <a:pt x="1886601" y="0"/>
                  </a:moveTo>
                  <a:lnTo>
                    <a:pt x="2292926" y="0"/>
                  </a:lnTo>
                  <a:lnTo>
                    <a:pt x="2135542" y="117781"/>
                  </a:lnTo>
                  <a:cubicBezTo>
                    <a:pt x="2078998" y="162280"/>
                    <a:pt x="2023659" y="208045"/>
                    <a:pt x="1969576" y="254986"/>
                  </a:cubicBezTo>
                  <a:cubicBezTo>
                    <a:pt x="1861309" y="348820"/>
                    <a:pt x="1758064" y="447314"/>
                    <a:pt x="1659938" y="549855"/>
                  </a:cubicBezTo>
                  <a:cubicBezTo>
                    <a:pt x="1266987" y="960346"/>
                    <a:pt x="953820" y="1431495"/>
                    <a:pt x="729383" y="1936480"/>
                  </a:cubicBezTo>
                  <a:cubicBezTo>
                    <a:pt x="673260" y="2062362"/>
                    <a:pt x="622855" y="2190972"/>
                    <a:pt x="578465" y="2320807"/>
                  </a:cubicBezTo>
                  <a:cubicBezTo>
                    <a:pt x="534125" y="2450687"/>
                    <a:pt x="496147" y="2582216"/>
                    <a:pt x="465080" y="2714875"/>
                  </a:cubicBezTo>
                  <a:cubicBezTo>
                    <a:pt x="449769" y="2780991"/>
                    <a:pt x="435850" y="2848191"/>
                    <a:pt x="423820" y="2915436"/>
                  </a:cubicBezTo>
                  <a:cubicBezTo>
                    <a:pt x="411840" y="2982731"/>
                    <a:pt x="401054" y="3050260"/>
                    <a:pt x="392355" y="3118071"/>
                  </a:cubicBezTo>
                  <a:cubicBezTo>
                    <a:pt x="374509" y="3253646"/>
                    <a:pt x="363424" y="3389880"/>
                    <a:pt x="358801" y="3526915"/>
                  </a:cubicBezTo>
                  <a:cubicBezTo>
                    <a:pt x="349009" y="3800843"/>
                    <a:pt x="366357" y="4075570"/>
                    <a:pt x="410350" y="4348226"/>
                  </a:cubicBezTo>
                  <a:cubicBezTo>
                    <a:pt x="421286" y="4416132"/>
                    <a:pt x="434209" y="4483660"/>
                    <a:pt x="449022" y="4551049"/>
                  </a:cubicBezTo>
                  <a:cubicBezTo>
                    <a:pt x="463737" y="4618436"/>
                    <a:pt x="480389" y="4685588"/>
                    <a:pt x="498882" y="4752365"/>
                  </a:cubicBezTo>
                  <a:cubicBezTo>
                    <a:pt x="517373" y="4819141"/>
                    <a:pt x="537704" y="4885635"/>
                    <a:pt x="559775" y="4951657"/>
                  </a:cubicBezTo>
                  <a:cubicBezTo>
                    <a:pt x="581946" y="5017775"/>
                    <a:pt x="605358" y="5083375"/>
                    <a:pt x="631406" y="5147986"/>
                  </a:cubicBezTo>
                  <a:cubicBezTo>
                    <a:pt x="734055" y="5407608"/>
                    <a:pt x="865188" y="5658570"/>
                    <a:pt x="1023461" y="5893957"/>
                  </a:cubicBezTo>
                  <a:cubicBezTo>
                    <a:pt x="1181487" y="6129578"/>
                    <a:pt x="1367051" y="6349247"/>
                    <a:pt x="1575880" y="6547646"/>
                  </a:cubicBezTo>
                  <a:cubicBezTo>
                    <a:pt x="1680269" y="6646916"/>
                    <a:pt x="1790338" y="6740939"/>
                    <a:pt x="1905228" y="6829468"/>
                  </a:cubicBezTo>
                  <a:lnTo>
                    <a:pt x="1944230" y="6858000"/>
                  </a:lnTo>
                  <a:lnTo>
                    <a:pt x="1372541" y="6858000"/>
                  </a:lnTo>
                  <a:lnTo>
                    <a:pt x="1115251" y="6590005"/>
                  </a:lnTo>
                  <a:cubicBezTo>
                    <a:pt x="418530" y="5790792"/>
                    <a:pt x="0" y="4766182"/>
                    <a:pt x="0" y="3649031"/>
                  </a:cubicBezTo>
                  <a:cubicBezTo>
                    <a:pt x="0" y="2212695"/>
                    <a:pt x="691856" y="929334"/>
                    <a:pt x="1777294" y="813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82B0ED5C-927D-4C5F-8F27-1B403820B97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03402" y="36937"/>
              <a:ext cx="9767847" cy="6858000"/>
            </a:xfrm>
            <a:custGeom>
              <a:avLst/>
              <a:gdLst>
                <a:gd name="connsiteX0" fmla="*/ 7145704 w 9767847"/>
                <a:gd name="connsiteY0" fmla="*/ 0 h 6858000"/>
                <a:gd name="connsiteX1" fmla="*/ 7875738 w 9767847"/>
                <a:gd name="connsiteY1" fmla="*/ 0 h 6858000"/>
                <a:gd name="connsiteX2" fmla="*/ 7990553 w 9767847"/>
                <a:gd name="connsiteY2" fmla="*/ 85415 h 6858000"/>
                <a:gd name="connsiteX3" fmla="*/ 9767847 w 9767847"/>
                <a:gd name="connsiteY3" fmla="*/ 3653129 h 6858000"/>
                <a:gd name="connsiteX4" fmla="*/ 8652597 w 9767847"/>
                <a:gd name="connsiteY4" fmla="*/ 6594103 h 6858000"/>
                <a:gd name="connsiteX5" fmla="*/ 8399240 w 9767847"/>
                <a:gd name="connsiteY5" fmla="*/ 6858000 h 6858000"/>
                <a:gd name="connsiteX6" fmla="*/ 6766926 w 9767847"/>
                <a:gd name="connsiteY6" fmla="*/ 6858000 h 6858000"/>
                <a:gd name="connsiteX7" fmla="*/ 6804586 w 9767847"/>
                <a:gd name="connsiteY7" fmla="*/ 6821201 h 6858000"/>
                <a:gd name="connsiteX8" fmla="*/ 6881735 w 9767847"/>
                <a:gd name="connsiteY8" fmla="*/ 6745295 h 6858000"/>
                <a:gd name="connsiteX9" fmla="*/ 6958883 w 9767847"/>
                <a:gd name="connsiteY9" fmla="*/ 6668920 h 6858000"/>
                <a:gd name="connsiteX10" fmla="*/ 7267925 w 9767847"/>
                <a:gd name="connsiteY10" fmla="*/ 6359792 h 6858000"/>
                <a:gd name="connsiteX11" fmla="*/ 7424360 w 9767847"/>
                <a:gd name="connsiteY11" fmla="*/ 6204783 h 6858000"/>
                <a:gd name="connsiteX12" fmla="*/ 7504938 w 9767847"/>
                <a:gd name="connsiteY12" fmla="*/ 6126806 h 6858000"/>
                <a:gd name="connsiteX13" fmla="*/ 7546396 w 9767847"/>
                <a:gd name="connsiteY13" fmla="*/ 6087795 h 6858000"/>
                <a:gd name="connsiteX14" fmla="*/ 7588002 w 9767847"/>
                <a:gd name="connsiteY14" fmla="*/ 6049630 h 6858000"/>
                <a:gd name="connsiteX15" fmla="*/ 7631000 w 9767847"/>
                <a:gd name="connsiteY15" fmla="*/ 6010807 h 6858000"/>
                <a:gd name="connsiteX16" fmla="*/ 7675440 w 9767847"/>
                <a:gd name="connsiteY16" fmla="*/ 5972407 h 6858000"/>
                <a:gd name="connsiteX17" fmla="*/ 7720626 w 9767847"/>
                <a:gd name="connsiteY17" fmla="*/ 5934949 h 6858000"/>
                <a:gd name="connsiteX18" fmla="*/ 7766458 w 9767847"/>
                <a:gd name="connsiteY18" fmla="*/ 5898432 h 6858000"/>
                <a:gd name="connsiteX19" fmla="*/ 7955254 w 9767847"/>
                <a:gd name="connsiteY19" fmla="*/ 5760926 h 6858000"/>
                <a:gd name="connsiteX20" fmla="*/ 8352678 w 9767847"/>
                <a:gd name="connsiteY20" fmla="*/ 5521728 h 6858000"/>
                <a:gd name="connsiteX21" fmla="*/ 8451350 w 9767847"/>
                <a:gd name="connsiteY21" fmla="*/ 5469352 h 6858000"/>
                <a:gd name="connsiteX22" fmla="*/ 8548532 w 9767847"/>
                <a:gd name="connsiteY22" fmla="*/ 5417493 h 6858000"/>
                <a:gd name="connsiteX23" fmla="*/ 8729473 w 9767847"/>
                <a:gd name="connsiteY23" fmla="*/ 5314059 h 6858000"/>
                <a:gd name="connsiteX24" fmla="*/ 8770781 w 9767847"/>
                <a:gd name="connsiteY24" fmla="*/ 5287330 h 6858000"/>
                <a:gd name="connsiteX25" fmla="*/ 8790964 w 9767847"/>
                <a:gd name="connsiteY25" fmla="*/ 5273590 h 6858000"/>
                <a:gd name="connsiteX26" fmla="*/ 8810499 w 9767847"/>
                <a:gd name="connsiteY26" fmla="*/ 5259801 h 6858000"/>
                <a:gd name="connsiteX27" fmla="*/ 8883571 w 9767847"/>
                <a:gd name="connsiteY27" fmla="*/ 5202577 h 6858000"/>
                <a:gd name="connsiteX28" fmla="*/ 9006651 w 9767847"/>
                <a:gd name="connsiteY28" fmla="*/ 5074625 h 6858000"/>
                <a:gd name="connsiteX29" fmla="*/ 9033494 w 9767847"/>
                <a:gd name="connsiteY29" fmla="*/ 5038203 h 6858000"/>
                <a:gd name="connsiteX30" fmla="*/ 9040305 w 9767847"/>
                <a:gd name="connsiteY30" fmla="*/ 5028649 h 6858000"/>
                <a:gd name="connsiteX31" fmla="*/ 9046568 w 9767847"/>
                <a:gd name="connsiteY31" fmla="*/ 5019379 h 6858000"/>
                <a:gd name="connsiteX32" fmla="*/ 9058846 w 9767847"/>
                <a:gd name="connsiteY32" fmla="*/ 5000743 h 6858000"/>
                <a:gd name="connsiteX33" fmla="*/ 9104529 w 9767847"/>
                <a:gd name="connsiteY33" fmla="*/ 4922203 h 6858000"/>
                <a:gd name="connsiteX34" fmla="*/ 9181081 w 9767847"/>
                <a:gd name="connsiteY34" fmla="*/ 4748792 h 6858000"/>
                <a:gd name="connsiteX35" fmla="*/ 9240731 w 9767847"/>
                <a:gd name="connsiteY35" fmla="*/ 4561970 h 6858000"/>
                <a:gd name="connsiteX36" fmla="*/ 9265388 w 9767847"/>
                <a:gd name="connsiteY36" fmla="*/ 4465171 h 6858000"/>
                <a:gd name="connsiteX37" fmla="*/ 9276571 w 9767847"/>
                <a:gd name="connsiteY37" fmla="*/ 4416041 h 6858000"/>
                <a:gd name="connsiteX38" fmla="*/ 9281841 w 9767847"/>
                <a:gd name="connsiteY38" fmla="*/ 4391477 h 6858000"/>
                <a:gd name="connsiteX39" fmla="*/ 9286513 w 9767847"/>
                <a:gd name="connsiteY39" fmla="*/ 4368936 h 6858000"/>
                <a:gd name="connsiteX40" fmla="*/ 9296754 w 9767847"/>
                <a:gd name="connsiteY40" fmla="*/ 4316136 h 6858000"/>
                <a:gd name="connsiteX41" fmla="*/ 9301029 w 9767847"/>
                <a:gd name="connsiteY41" fmla="*/ 4293172 h 6858000"/>
                <a:gd name="connsiteX42" fmla="*/ 9302818 w 9767847"/>
                <a:gd name="connsiteY42" fmla="*/ 4282679 h 6858000"/>
                <a:gd name="connsiteX43" fmla="*/ 9304658 w 9767847"/>
                <a:gd name="connsiteY43" fmla="*/ 4270914 h 6858000"/>
                <a:gd name="connsiteX44" fmla="*/ 9312810 w 9767847"/>
                <a:gd name="connsiteY44" fmla="*/ 4220043 h 6858000"/>
                <a:gd name="connsiteX45" fmla="*/ 9316887 w 9767847"/>
                <a:gd name="connsiteY45" fmla="*/ 4194584 h 6858000"/>
                <a:gd name="connsiteX46" fmla="*/ 9318923 w 9767847"/>
                <a:gd name="connsiteY46" fmla="*/ 4181878 h 6858000"/>
                <a:gd name="connsiteX47" fmla="*/ 9320515 w 9767847"/>
                <a:gd name="connsiteY47" fmla="*/ 4168984 h 6858000"/>
                <a:gd name="connsiteX48" fmla="*/ 9332445 w 9767847"/>
                <a:gd name="connsiteY48" fmla="*/ 4069079 h 6858000"/>
                <a:gd name="connsiteX49" fmla="*/ 9336173 w 9767847"/>
                <a:gd name="connsiteY49" fmla="*/ 4022774 h 6858000"/>
                <a:gd name="connsiteX50" fmla="*/ 9340199 w 9767847"/>
                <a:gd name="connsiteY50" fmla="*/ 3969269 h 6858000"/>
                <a:gd name="connsiteX51" fmla="*/ 9347557 w 9767847"/>
                <a:gd name="connsiteY51" fmla="*/ 3770070 h 6858000"/>
                <a:gd name="connsiteX52" fmla="*/ 9346364 w 9767847"/>
                <a:gd name="connsiteY52" fmla="*/ 3669036 h 6858000"/>
                <a:gd name="connsiteX53" fmla="*/ 9344921 w 9767847"/>
                <a:gd name="connsiteY53" fmla="*/ 3619341 h 6858000"/>
                <a:gd name="connsiteX54" fmla="*/ 9344524 w 9767847"/>
                <a:gd name="connsiteY54" fmla="*/ 3607624 h 6858000"/>
                <a:gd name="connsiteX55" fmla="*/ 9343728 w 9767847"/>
                <a:gd name="connsiteY55" fmla="*/ 3594872 h 6858000"/>
                <a:gd name="connsiteX56" fmla="*/ 9342188 w 9767847"/>
                <a:gd name="connsiteY56" fmla="*/ 3569366 h 6858000"/>
                <a:gd name="connsiteX57" fmla="*/ 9339056 w 9767847"/>
                <a:gd name="connsiteY57" fmla="*/ 3518354 h 6858000"/>
                <a:gd name="connsiteX58" fmla="*/ 9334334 w 9767847"/>
                <a:gd name="connsiteY58" fmla="*/ 3467155 h 6858000"/>
                <a:gd name="connsiteX59" fmla="*/ 9329363 w 9767847"/>
                <a:gd name="connsiteY59" fmla="*/ 3415908 h 6858000"/>
                <a:gd name="connsiteX60" fmla="*/ 9328319 w 9767847"/>
                <a:gd name="connsiteY60" fmla="*/ 3404755 h 6858000"/>
                <a:gd name="connsiteX61" fmla="*/ 9327177 w 9767847"/>
                <a:gd name="connsiteY61" fmla="*/ 3394214 h 6858000"/>
                <a:gd name="connsiteX62" fmla="*/ 9324293 w 9767847"/>
                <a:gd name="connsiteY62" fmla="*/ 3370872 h 6858000"/>
                <a:gd name="connsiteX63" fmla="*/ 9320763 w 9767847"/>
                <a:gd name="connsiteY63" fmla="*/ 3344427 h 6858000"/>
                <a:gd name="connsiteX64" fmla="*/ 9317184 w 9767847"/>
                <a:gd name="connsiteY64" fmla="*/ 3315343 h 6858000"/>
                <a:gd name="connsiteX65" fmla="*/ 9311021 w 9767847"/>
                <a:gd name="connsiteY65" fmla="*/ 3270309 h 6858000"/>
                <a:gd name="connsiteX66" fmla="*/ 9302719 w 9767847"/>
                <a:gd name="connsiteY66" fmla="*/ 3219815 h 6858000"/>
                <a:gd name="connsiteX67" fmla="*/ 9293970 w 9767847"/>
                <a:gd name="connsiteY67" fmla="*/ 3169887 h 6858000"/>
                <a:gd name="connsiteX68" fmla="*/ 9252065 w 9767847"/>
                <a:gd name="connsiteY68" fmla="*/ 2971205 h 6858000"/>
                <a:gd name="connsiteX69" fmla="*/ 9227211 w 9767847"/>
                <a:gd name="connsiteY69" fmla="*/ 2872571 h 6858000"/>
                <a:gd name="connsiteX70" fmla="*/ 9220699 w 9767847"/>
                <a:gd name="connsiteY70" fmla="*/ 2848524 h 6858000"/>
                <a:gd name="connsiteX71" fmla="*/ 9213740 w 9767847"/>
                <a:gd name="connsiteY71" fmla="*/ 2824289 h 6858000"/>
                <a:gd name="connsiteX72" fmla="*/ 9199374 w 9767847"/>
                <a:gd name="connsiteY72" fmla="*/ 2775536 h 6858000"/>
                <a:gd name="connsiteX73" fmla="*/ 9061829 w 9767847"/>
                <a:gd name="connsiteY73" fmla="*/ 2389515 h 6858000"/>
                <a:gd name="connsiteX74" fmla="*/ 8978865 w 9767847"/>
                <a:gd name="connsiteY74" fmla="*/ 2200953 h 6858000"/>
                <a:gd name="connsiteX75" fmla="*/ 8956694 w 9767847"/>
                <a:gd name="connsiteY75" fmla="*/ 2154317 h 6858000"/>
                <a:gd name="connsiteX76" fmla="*/ 8934176 w 9767847"/>
                <a:gd name="connsiteY76" fmla="*/ 2108012 h 6858000"/>
                <a:gd name="connsiteX77" fmla="*/ 8887151 w 9767847"/>
                <a:gd name="connsiteY77" fmla="*/ 2015448 h 6858000"/>
                <a:gd name="connsiteX78" fmla="*/ 8787533 w 9767847"/>
                <a:gd name="connsiteY78" fmla="*/ 1832625 h 6858000"/>
                <a:gd name="connsiteX79" fmla="*/ 8761485 w 9767847"/>
                <a:gd name="connsiteY79" fmla="*/ 1787496 h 6858000"/>
                <a:gd name="connsiteX80" fmla="*/ 8734791 w 9767847"/>
                <a:gd name="connsiteY80" fmla="*/ 1741991 h 6858000"/>
                <a:gd name="connsiteX81" fmla="*/ 8680808 w 9767847"/>
                <a:gd name="connsiteY81" fmla="*/ 1652910 h 6858000"/>
                <a:gd name="connsiteX82" fmla="*/ 8567024 w 9767847"/>
                <a:gd name="connsiteY82" fmla="*/ 1477004 h 6858000"/>
                <a:gd name="connsiteX83" fmla="*/ 8537446 w 9767847"/>
                <a:gd name="connsiteY83" fmla="*/ 1433428 h 6858000"/>
                <a:gd name="connsiteX84" fmla="*/ 8507423 w 9767847"/>
                <a:gd name="connsiteY84" fmla="*/ 1389994 h 6858000"/>
                <a:gd name="connsiteX85" fmla="*/ 8446529 w 9767847"/>
                <a:gd name="connsiteY85" fmla="*/ 1304393 h 6858000"/>
                <a:gd name="connsiteX86" fmla="*/ 8319224 w 9767847"/>
                <a:gd name="connsiteY86" fmla="*/ 1135124 h 6858000"/>
                <a:gd name="connsiteX87" fmla="*/ 8286366 w 9767847"/>
                <a:gd name="connsiteY87" fmla="*/ 1093148 h 6858000"/>
                <a:gd name="connsiteX88" fmla="*/ 8270161 w 9767847"/>
                <a:gd name="connsiteY88" fmla="*/ 1072538 h 6858000"/>
                <a:gd name="connsiteX89" fmla="*/ 8253856 w 9767847"/>
                <a:gd name="connsiteY89" fmla="*/ 1052254 h 6858000"/>
                <a:gd name="connsiteX90" fmla="*/ 8186352 w 9767847"/>
                <a:gd name="connsiteY90" fmla="*/ 970373 h 6858000"/>
                <a:gd name="connsiteX91" fmla="*/ 8046768 w 9767847"/>
                <a:gd name="connsiteY91" fmla="*/ 809527 h 6858000"/>
                <a:gd name="connsiteX92" fmla="*/ 8010927 w 9767847"/>
                <a:gd name="connsiteY92" fmla="*/ 769951 h 6858000"/>
                <a:gd name="connsiteX93" fmla="*/ 7974788 w 9767847"/>
                <a:gd name="connsiteY93" fmla="*/ 730751 h 6858000"/>
                <a:gd name="connsiteX94" fmla="*/ 7901070 w 9767847"/>
                <a:gd name="connsiteY94" fmla="*/ 652823 h 6858000"/>
                <a:gd name="connsiteX95" fmla="*/ 7750054 w 9767847"/>
                <a:gd name="connsiteY95" fmla="*/ 501106 h 6858000"/>
                <a:gd name="connsiteX96" fmla="*/ 7592277 w 9767847"/>
                <a:gd name="connsiteY96" fmla="*/ 355319 h 6858000"/>
                <a:gd name="connsiteX97" fmla="*/ 7257734 w 9767847"/>
                <a:gd name="connsiteY97" fmla="*/ 81062 h 6858000"/>
                <a:gd name="connsiteX98" fmla="*/ 1892109 w 9767847"/>
                <a:gd name="connsiteY98" fmla="*/ 0 h 6858000"/>
                <a:gd name="connsiteX99" fmla="*/ 2298402 w 9767847"/>
                <a:gd name="connsiteY99" fmla="*/ 0 h 6858000"/>
                <a:gd name="connsiteX100" fmla="*/ 2135542 w 9767847"/>
                <a:gd name="connsiteY100" fmla="*/ 121879 h 6858000"/>
                <a:gd name="connsiteX101" fmla="*/ 1969576 w 9767847"/>
                <a:gd name="connsiteY101" fmla="*/ 259084 h 6858000"/>
                <a:gd name="connsiteX102" fmla="*/ 1659938 w 9767847"/>
                <a:gd name="connsiteY102" fmla="*/ 553953 h 6858000"/>
                <a:gd name="connsiteX103" fmla="*/ 729383 w 9767847"/>
                <a:gd name="connsiteY103" fmla="*/ 1940578 h 6858000"/>
                <a:gd name="connsiteX104" fmla="*/ 578465 w 9767847"/>
                <a:gd name="connsiteY104" fmla="*/ 2324905 h 6858000"/>
                <a:gd name="connsiteX105" fmla="*/ 465080 w 9767847"/>
                <a:gd name="connsiteY105" fmla="*/ 2718973 h 6858000"/>
                <a:gd name="connsiteX106" fmla="*/ 423820 w 9767847"/>
                <a:gd name="connsiteY106" fmla="*/ 2919535 h 6858000"/>
                <a:gd name="connsiteX107" fmla="*/ 392355 w 9767847"/>
                <a:gd name="connsiteY107" fmla="*/ 3122169 h 6858000"/>
                <a:gd name="connsiteX108" fmla="*/ 358801 w 9767847"/>
                <a:gd name="connsiteY108" fmla="*/ 3531013 h 6858000"/>
                <a:gd name="connsiteX109" fmla="*/ 410350 w 9767847"/>
                <a:gd name="connsiteY109" fmla="*/ 4352324 h 6858000"/>
                <a:gd name="connsiteX110" fmla="*/ 449022 w 9767847"/>
                <a:gd name="connsiteY110" fmla="*/ 4555147 h 6858000"/>
                <a:gd name="connsiteX111" fmla="*/ 498882 w 9767847"/>
                <a:gd name="connsiteY111" fmla="*/ 4756463 h 6858000"/>
                <a:gd name="connsiteX112" fmla="*/ 559775 w 9767847"/>
                <a:gd name="connsiteY112" fmla="*/ 4955755 h 6858000"/>
                <a:gd name="connsiteX113" fmla="*/ 631406 w 9767847"/>
                <a:gd name="connsiteY113" fmla="*/ 5152084 h 6858000"/>
                <a:gd name="connsiteX114" fmla="*/ 1023461 w 9767847"/>
                <a:gd name="connsiteY114" fmla="*/ 5898055 h 6858000"/>
                <a:gd name="connsiteX115" fmla="*/ 1575880 w 9767847"/>
                <a:gd name="connsiteY115" fmla="*/ 6551744 h 6858000"/>
                <a:gd name="connsiteX116" fmla="*/ 1905228 w 9767847"/>
                <a:gd name="connsiteY116" fmla="*/ 6833566 h 6858000"/>
                <a:gd name="connsiteX117" fmla="*/ 1938629 w 9767847"/>
                <a:gd name="connsiteY117" fmla="*/ 6858000 h 6858000"/>
                <a:gd name="connsiteX118" fmla="*/ 1368607 w 9767847"/>
                <a:gd name="connsiteY118" fmla="*/ 6858000 h 6858000"/>
                <a:gd name="connsiteX119" fmla="*/ 1115251 w 9767847"/>
                <a:gd name="connsiteY119" fmla="*/ 6594103 h 6858000"/>
                <a:gd name="connsiteX120" fmla="*/ 0 w 9767847"/>
                <a:gd name="connsiteY120" fmla="*/ 3653129 h 6858000"/>
                <a:gd name="connsiteX121" fmla="*/ 1777294 w 9767847"/>
                <a:gd name="connsiteY121" fmla="*/ 85415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9767847" h="6858000">
                  <a:moveTo>
                    <a:pt x="7145704" y="0"/>
                  </a:moveTo>
                  <a:lnTo>
                    <a:pt x="7875738" y="0"/>
                  </a:lnTo>
                  <a:lnTo>
                    <a:pt x="7990553" y="85415"/>
                  </a:lnTo>
                  <a:cubicBezTo>
                    <a:pt x="9075991" y="933432"/>
                    <a:pt x="9767847" y="2216793"/>
                    <a:pt x="9767847" y="3653129"/>
                  </a:cubicBezTo>
                  <a:cubicBezTo>
                    <a:pt x="9767847" y="4770280"/>
                    <a:pt x="9349317" y="5794890"/>
                    <a:pt x="8652597" y="6594103"/>
                  </a:cubicBezTo>
                  <a:lnTo>
                    <a:pt x="8399240" y="6858000"/>
                  </a:lnTo>
                  <a:lnTo>
                    <a:pt x="6766926" y="6858000"/>
                  </a:lnTo>
                  <a:lnTo>
                    <a:pt x="6804586" y="6821201"/>
                  </a:lnTo>
                  <a:lnTo>
                    <a:pt x="6881735" y="6745295"/>
                  </a:lnTo>
                  <a:cubicBezTo>
                    <a:pt x="6907435" y="6719979"/>
                    <a:pt x="6933134" y="6694896"/>
                    <a:pt x="6958883" y="6668920"/>
                  </a:cubicBezTo>
                  <a:lnTo>
                    <a:pt x="7267925" y="6359792"/>
                  </a:lnTo>
                  <a:lnTo>
                    <a:pt x="7424360" y="6204783"/>
                  </a:lnTo>
                  <a:cubicBezTo>
                    <a:pt x="7450754" y="6178900"/>
                    <a:pt x="7477598" y="6152829"/>
                    <a:pt x="7504938" y="6126806"/>
                  </a:cubicBezTo>
                  <a:lnTo>
                    <a:pt x="7546396" y="6087795"/>
                  </a:lnTo>
                  <a:cubicBezTo>
                    <a:pt x="7560264" y="6074901"/>
                    <a:pt x="7574780" y="6061630"/>
                    <a:pt x="7588002" y="6049630"/>
                  </a:cubicBezTo>
                  <a:lnTo>
                    <a:pt x="7631000" y="6010807"/>
                  </a:lnTo>
                  <a:lnTo>
                    <a:pt x="7675440" y="5972407"/>
                  </a:lnTo>
                  <a:cubicBezTo>
                    <a:pt x="7690404" y="5959796"/>
                    <a:pt x="7705564" y="5947419"/>
                    <a:pt x="7720626" y="5934949"/>
                  </a:cubicBezTo>
                  <a:cubicBezTo>
                    <a:pt x="7735738" y="5922525"/>
                    <a:pt x="7751197" y="5910619"/>
                    <a:pt x="7766458" y="5898432"/>
                  </a:cubicBezTo>
                  <a:cubicBezTo>
                    <a:pt x="7827949" y="5850290"/>
                    <a:pt x="7890979" y="5804597"/>
                    <a:pt x="7955254" y="5760926"/>
                  </a:cubicBezTo>
                  <a:cubicBezTo>
                    <a:pt x="8083800" y="5673632"/>
                    <a:pt x="8216872" y="5594434"/>
                    <a:pt x="8352678" y="5521728"/>
                  </a:cubicBezTo>
                  <a:lnTo>
                    <a:pt x="8451350" y="5469352"/>
                  </a:lnTo>
                  <a:lnTo>
                    <a:pt x="8548532" y="5417493"/>
                  </a:lnTo>
                  <a:cubicBezTo>
                    <a:pt x="8612110" y="5383188"/>
                    <a:pt x="8673251" y="5349306"/>
                    <a:pt x="8729473" y="5314059"/>
                  </a:cubicBezTo>
                  <a:cubicBezTo>
                    <a:pt x="8743591" y="5305213"/>
                    <a:pt x="8757161" y="5296459"/>
                    <a:pt x="8770781" y="5287330"/>
                  </a:cubicBezTo>
                  <a:cubicBezTo>
                    <a:pt x="8777591" y="5282765"/>
                    <a:pt x="8784451" y="5278201"/>
                    <a:pt x="8790964" y="5273590"/>
                  </a:cubicBezTo>
                  <a:cubicBezTo>
                    <a:pt x="8797574" y="5268977"/>
                    <a:pt x="8804235" y="5264412"/>
                    <a:pt x="8810499" y="5259801"/>
                  </a:cubicBezTo>
                  <a:cubicBezTo>
                    <a:pt x="8835999" y="5241401"/>
                    <a:pt x="8860407" y="5222389"/>
                    <a:pt x="8883571" y="5202577"/>
                  </a:cubicBezTo>
                  <a:cubicBezTo>
                    <a:pt x="8929900" y="5162954"/>
                    <a:pt x="8971258" y="5120413"/>
                    <a:pt x="9006651" y="5074625"/>
                  </a:cubicBezTo>
                  <a:cubicBezTo>
                    <a:pt x="9015351" y="5063426"/>
                    <a:pt x="9024398" y="5050955"/>
                    <a:pt x="9033494" y="5038203"/>
                  </a:cubicBezTo>
                  <a:lnTo>
                    <a:pt x="9040305" y="5028649"/>
                  </a:lnTo>
                  <a:lnTo>
                    <a:pt x="9046568" y="5019379"/>
                  </a:lnTo>
                  <a:cubicBezTo>
                    <a:pt x="9050743" y="5013261"/>
                    <a:pt x="9054819" y="5007050"/>
                    <a:pt x="9058846" y="5000743"/>
                  </a:cubicBezTo>
                  <a:cubicBezTo>
                    <a:pt x="9075002" y="4975615"/>
                    <a:pt x="9090212" y="4949403"/>
                    <a:pt x="9104529" y="4922203"/>
                  </a:cubicBezTo>
                  <a:cubicBezTo>
                    <a:pt x="9133211" y="4867850"/>
                    <a:pt x="9158313" y="4809545"/>
                    <a:pt x="9181081" y="4748792"/>
                  </a:cubicBezTo>
                  <a:cubicBezTo>
                    <a:pt x="9203748" y="4688276"/>
                    <a:pt x="9223383" y="4625876"/>
                    <a:pt x="9240731" y="4561970"/>
                  </a:cubicBezTo>
                  <a:cubicBezTo>
                    <a:pt x="9249481" y="4530064"/>
                    <a:pt x="9257682" y="4497782"/>
                    <a:pt x="9265388" y="4465171"/>
                  </a:cubicBezTo>
                  <a:cubicBezTo>
                    <a:pt x="9269215" y="4448842"/>
                    <a:pt x="9272943" y="4432465"/>
                    <a:pt x="9276571" y="4416041"/>
                  </a:cubicBezTo>
                  <a:lnTo>
                    <a:pt x="9281841" y="4391477"/>
                  </a:lnTo>
                  <a:lnTo>
                    <a:pt x="9286513" y="4368936"/>
                  </a:lnTo>
                  <a:lnTo>
                    <a:pt x="9296754" y="4316136"/>
                  </a:lnTo>
                  <a:lnTo>
                    <a:pt x="9301029" y="4293172"/>
                  </a:lnTo>
                  <a:lnTo>
                    <a:pt x="9302818" y="4282679"/>
                  </a:lnTo>
                  <a:lnTo>
                    <a:pt x="9304658" y="4270914"/>
                  </a:lnTo>
                  <a:lnTo>
                    <a:pt x="9312810" y="4220043"/>
                  </a:lnTo>
                  <a:lnTo>
                    <a:pt x="9316887" y="4194584"/>
                  </a:lnTo>
                  <a:lnTo>
                    <a:pt x="9318923" y="4181878"/>
                  </a:lnTo>
                  <a:cubicBezTo>
                    <a:pt x="9319570" y="4177644"/>
                    <a:pt x="9319969" y="4173267"/>
                    <a:pt x="9320515" y="4168984"/>
                  </a:cubicBezTo>
                  <a:lnTo>
                    <a:pt x="9332445" y="4069079"/>
                  </a:lnTo>
                  <a:cubicBezTo>
                    <a:pt x="9333836" y="4056468"/>
                    <a:pt x="9334880" y="4040986"/>
                    <a:pt x="9336173" y="4022774"/>
                  </a:cubicBezTo>
                  <a:lnTo>
                    <a:pt x="9340199" y="3969269"/>
                  </a:lnTo>
                  <a:cubicBezTo>
                    <a:pt x="9345071" y="3903904"/>
                    <a:pt x="9347358" y="3837081"/>
                    <a:pt x="9347557" y="3770070"/>
                  </a:cubicBezTo>
                  <a:cubicBezTo>
                    <a:pt x="9347656" y="3736518"/>
                    <a:pt x="9347209" y="3702871"/>
                    <a:pt x="9346364" y="3669036"/>
                  </a:cubicBezTo>
                  <a:lnTo>
                    <a:pt x="9344921" y="3619341"/>
                  </a:lnTo>
                  <a:lnTo>
                    <a:pt x="9344524" y="3607624"/>
                  </a:lnTo>
                  <a:lnTo>
                    <a:pt x="9343728" y="3594872"/>
                  </a:lnTo>
                  <a:lnTo>
                    <a:pt x="9342188" y="3569366"/>
                  </a:lnTo>
                  <a:lnTo>
                    <a:pt x="9339056" y="3518354"/>
                  </a:lnTo>
                  <a:cubicBezTo>
                    <a:pt x="9337914" y="3501319"/>
                    <a:pt x="9335874" y="3484236"/>
                    <a:pt x="9334334" y="3467155"/>
                  </a:cubicBezTo>
                  <a:lnTo>
                    <a:pt x="9329363" y="3415908"/>
                  </a:lnTo>
                  <a:lnTo>
                    <a:pt x="9328319" y="3404755"/>
                  </a:lnTo>
                  <a:lnTo>
                    <a:pt x="9327177" y="3394214"/>
                  </a:lnTo>
                  <a:lnTo>
                    <a:pt x="9324293" y="3370872"/>
                  </a:lnTo>
                  <a:lnTo>
                    <a:pt x="9320763" y="3344427"/>
                  </a:lnTo>
                  <a:lnTo>
                    <a:pt x="9317184" y="3315343"/>
                  </a:lnTo>
                  <a:cubicBezTo>
                    <a:pt x="9315594" y="3300991"/>
                    <a:pt x="9313506" y="3286404"/>
                    <a:pt x="9311021" y="3270309"/>
                  </a:cubicBezTo>
                  <a:lnTo>
                    <a:pt x="9302719" y="3219815"/>
                  </a:lnTo>
                  <a:cubicBezTo>
                    <a:pt x="9299936" y="3203157"/>
                    <a:pt x="9297003" y="3186498"/>
                    <a:pt x="9293970" y="3169887"/>
                  </a:cubicBezTo>
                  <a:cubicBezTo>
                    <a:pt x="9281891" y="3103393"/>
                    <a:pt x="9267674" y="3037182"/>
                    <a:pt x="9252065" y="2971205"/>
                  </a:cubicBezTo>
                  <a:cubicBezTo>
                    <a:pt x="9244261" y="2938265"/>
                    <a:pt x="9235959" y="2905371"/>
                    <a:pt x="9227211" y="2872571"/>
                  </a:cubicBezTo>
                  <a:lnTo>
                    <a:pt x="9220699" y="2848524"/>
                  </a:lnTo>
                  <a:lnTo>
                    <a:pt x="9213740" y="2824289"/>
                  </a:lnTo>
                  <a:cubicBezTo>
                    <a:pt x="9209216" y="2808147"/>
                    <a:pt x="9204345" y="2791866"/>
                    <a:pt x="9199374" y="2775536"/>
                  </a:cubicBezTo>
                  <a:cubicBezTo>
                    <a:pt x="9159855" y="2645184"/>
                    <a:pt x="9114272" y="2516197"/>
                    <a:pt x="9061829" y="2389515"/>
                  </a:cubicBezTo>
                  <a:cubicBezTo>
                    <a:pt x="9035582" y="2326175"/>
                    <a:pt x="9008043" y="2263258"/>
                    <a:pt x="8978865" y="2200953"/>
                  </a:cubicBezTo>
                  <a:lnTo>
                    <a:pt x="8956694" y="2154317"/>
                  </a:lnTo>
                  <a:lnTo>
                    <a:pt x="8934176" y="2108012"/>
                  </a:lnTo>
                  <a:cubicBezTo>
                    <a:pt x="8918915" y="2077189"/>
                    <a:pt x="8903157" y="2046130"/>
                    <a:pt x="8887151" y="2015448"/>
                  </a:cubicBezTo>
                  <a:cubicBezTo>
                    <a:pt x="8854988" y="1953989"/>
                    <a:pt x="8822082" y="1892908"/>
                    <a:pt x="8787533" y="1832625"/>
                  </a:cubicBezTo>
                  <a:lnTo>
                    <a:pt x="8761485" y="1787496"/>
                  </a:lnTo>
                  <a:lnTo>
                    <a:pt x="8734791" y="1741991"/>
                  </a:lnTo>
                  <a:cubicBezTo>
                    <a:pt x="8717047" y="1711921"/>
                    <a:pt x="8699200" y="1682461"/>
                    <a:pt x="8680808" y="1652910"/>
                  </a:cubicBezTo>
                  <a:cubicBezTo>
                    <a:pt x="8644322" y="1593756"/>
                    <a:pt x="8606194" y="1535216"/>
                    <a:pt x="8567024" y="1477004"/>
                  </a:cubicBezTo>
                  <a:lnTo>
                    <a:pt x="8537446" y="1433428"/>
                  </a:lnTo>
                  <a:lnTo>
                    <a:pt x="8507423" y="1389994"/>
                  </a:lnTo>
                  <a:cubicBezTo>
                    <a:pt x="8487390" y="1361382"/>
                    <a:pt x="8467158" y="1332817"/>
                    <a:pt x="8446529" y="1304393"/>
                  </a:cubicBezTo>
                  <a:cubicBezTo>
                    <a:pt x="8405271" y="1247595"/>
                    <a:pt x="8362718" y="1191218"/>
                    <a:pt x="8319224" y="1135124"/>
                  </a:cubicBezTo>
                  <a:lnTo>
                    <a:pt x="8286366" y="1093148"/>
                  </a:lnTo>
                  <a:lnTo>
                    <a:pt x="8270161" y="1072538"/>
                  </a:lnTo>
                  <a:lnTo>
                    <a:pt x="8253856" y="1052254"/>
                  </a:lnTo>
                  <a:cubicBezTo>
                    <a:pt x="8231636" y="1024773"/>
                    <a:pt x="8209117" y="997479"/>
                    <a:pt x="8186352" y="970373"/>
                  </a:cubicBezTo>
                  <a:cubicBezTo>
                    <a:pt x="8140917" y="916020"/>
                    <a:pt x="8094240" y="862515"/>
                    <a:pt x="8046768" y="809527"/>
                  </a:cubicBezTo>
                  <a:lnTo>
                    <a:pt x="8010927" y="769951"/>
                  </a:lnTo>
                  <a:lnTo>
                    <a:pt x="7974788" y="730751"/>
                  </a:lnTo>
                  <a:cubicBezTo>
                    <a:pt x="7950382" y="704587"/>
                    <a:pt x="7925824" y="678563"/>
                    <a:pt x="7901070" y="652823"/>
                  </a:cubicBezTo>
                  <a:cubicBezTo>
                    <a:pt x="7851510" y="601387"/>
                    <a:pt x="7801404" y="550612"/>
                    <a:pt x="7750054" y="501106"/>
                  </a:cubicBezTo>
                  <a:cubicBezTo>
                    <a:pt x="7698902" y="451742"/>
                    <a:pt x="7645913" y="403036"/>
                    <a:pt x="7592277" y="355319"/>
                  </a:cubicBezTo>
                  <a:cubicBezTo>
                    <a:pt x="7484856" y="259884"/>
                    <a:pt x="7373308" y="168402"/>
                    <a:pt x="7257734" y="81062"/>
                  </a:cubicBezTo>
                  <a:close/>
                  <a:moveTo>
                    <a:pt x="1892109" y="0"/>
                  </a:moveTo>
                  <a:lnTo>
                    <a:pt x="2298402" y="0"/>
                  </a:lnTo>
                  <a:lnTo>
                    <a:pt x="2135542" y="121879"/>
                  </a:lnTo>
                  <a:cubicBezTo>
                    <a:pt x="2078998" y="166378"/>
                    <a:pt x="2023659" y="212143"/>
                    <a:pt x="1969576" y="259084"/>
                  </a:cubicBezTo>
                  <a:cubicBezTo>
                    <a:pt x="1861309" y="352918"/>
                    <a:pt x="1758064" y="451412"/>
                    <a:pt x="1659938" y="553953"/>
                  </a:cubicBezTo>
                  <a:cubicBezTo>
                    <a:pt x="1266987" y="964444"/>
                    <a:pt x="953820" y="1435593"/>
                    <a:pt x="729383" y="1940578"/>
                  </a:cubicBezTo>
                  <a:cubicBezTo>
                    <a:pt x="673260" y="2066459"/>
                    <a:pt x="622855" y="2195070"/>
                    <a:pt x="578465" y="2324905"/>
                  </a:cubicBezTo>
                  <a:cubicBezTo>
                    <a:pt x="534125" y="2454785"/>
                    <a:pt x="496147" y="2586314"/>
                    <a:pt x="465080" y="2718973"/>
                  </a:cubicBezTo>
                  <a:cubicBezTo>
                    <a:pt x="449769" y="2785089"/>
                    <a:pt x="435850" y="2852289"/>
                    <a:pt x="423820" y="2919535"/>
                  </a:cubicBezTo>
                  <a:cubicBezTo>
                    <a:pt x="411840" y="2986829"/>
                    <a:pt x="401054" y="3054358"/>
                    <a:pt x="392355" y="3122169"/>
                  </a:cubicBezTo>
                  <a:cubicBezTo>
                    <a:pt x="374509" y="3257744"/>
                    <a:pt x="363424" y="3393978"/>
                    <a:pt x="358801" y="3531013"/>
                  </a:cubicBezTo>
                  <a:cubicBezTo>
                    <a:pt x="349009" y="3804941"/>
                    <a:pt x="366357" y="4079668"/>
                    <a:pt x="410350" y="4352324"/>
                  </a:cubicBezTo>
                  <a:cubicBezTo>
                    <a:pt x="421286" y="4420230"/>
                    <a:pt x="434209" y="4487758"/>
                    <a:pt x="449022" y="4555147"/>
                  </a:cubicBezTo>
                  <a:cubicBezTo>
                    <a:pt x="463737" y="4622534"/>
                    <a:pt x="480389" y="4689686"/>
                    <a:pt x="498882" y="4756463"/>
                  </a:cubicBezTo>
                  <a:cubicBezTo>
                    <a:pt x="517373" y="4823239"/>
                    <a:pt x="537704" y="4889733"/>
                    <a:pt x="559775" y="4955755"/>
                  </a:cubicBezTo>
                  <a:cubicBezTo>
                    <a:pt x="581946" y="5021873"/>
                    <a:pt x="605358" y="5087473"/>
                    <a:pt x="631406" y="5152084"/>
                  </a:cubicBezTo>
                  <a:cubicBezTo>
                    <a:pt x="734055" y="5411706"/>
                    <a:pt x="865188" y="5662668"/>
                    <a:pt x="1023461" y="5898055"/>
                  </a:cubicBezTo>
                  <a:cubicBezTo>
                    <a:pt x="1181487" y="6133676"/>
                    <a:pt x="1367051" y="6353345"/>
                    <a:pt x="1575880" y="6551744"/>
                  </a:cubicBezTo>
                  <a:cubicBezTo>
                    <a:pt x="1680269" y="6651014"/>
                    <a:pt x="1790338" y="6745037"/>
                    <a:pt x="1905228" y="6833566"/>
                  </a:cubicBezTo>
                  <a:lnTo>
                    <a:pt x="1938629" y="6858000"/>
                  </a:lnTo>
                  <a:lnTo>
                    <a:pt x="1368607" y="6858000"/>
                  </a:lnTo>
                  <a:lnTo>
                    <a:pt x="1115251" y="6594103"/>
                  </a:lnTo>
                  <a:cubicBezTo>
                    <a:pt x="418530" y="5794890"/>
                    <a:pt x="0" y="4770280"/>
                    <a:pt x="0" y="3653129"/>
                  </a:cubicBezTo>
                  <a:cubicBezTo>
                    <a:pt x="0" y="2216793"/>
                    <a:pt x="691856" y="933432"/>
                    <a:pt x="1777294" y="854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7F87F1B-42BA-4AC7-A4E2-41544DDB2CE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05" y="-4155"/>
            <a:ext cx="2514948" cy="2174333"/>
            <a:chOff x="-305" y="-4155"/>
            <a:chExt cx="2514948" cy="2174333"/>
          </a:xfrm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8B53067-4E48-4E71-A6A9-A8CAABAFBF6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14948" cy="2170178"/>
            </a:xfrm>
            <a:custGeom>
              <a:avLst/>
              <a:gdLst>
                <a:gd name="connsiteX0" fmla="*/ 2466091 w 2514948"/>
                <a:gd name="connsiteY0" fmla="*/ 0 h 2170178"/>
                <a:gd name="connsiteX1" fmla="*/ 2514948 w 2514948"/>
                <a:gd name="connsiteY1" fmla="*/ 0 h 2170178"/>
                <a:gd name="connsiteX2" fmla="*/ 2512286 w 2514948"/>
                <a:gd name="connsiteY2" fmla="*/ 12375 h 2170178"/>
                <a:gd name="connsiteX3" fmla="*/ 2394961 w 2514948"/>
                <a:gd name="connsiteY3" fmla="*/ 368660 h 2170178"/>
                <a:gd name="connsiteX4" fmla="*/ 2289734 w 2514948"/>
                <a:gd name="connsiteY4" fmla="*/ 598078 h 2170178"/>
                <a:gd name="connsiteX5" fmla="*/ 2163747 w 2514948"/>
                <a:gd name="connsiteY5" fmla="*/ 819078 h 2170178"/>
                <a:gd name="connsiteX6" fmla="*/ 1852241 w 2514948"/>
                <a:gd name="connsiteY6" fmla="*/ 1228932 h 2170178"/>
                <a:gd name="connsiteX7" fmla="*/ 1668235 w 2514948"/>
                <a:gd name="connsiteY7" fmla="*/ 1413844 h 2170178"/>
                <a:gd name="connsiteX8" fmla="*/ 1619510 w 2514948"/>
                <a:gd name="connsiteY8" fmla="*/ 1457722 h 2170178"/>
                <a:gd name="connsiteX9" fmla="*/ 1569835 w 2514948"/>
                <a:gd name="connsiteY9" fmla="*/ 1500704 h 2170178"/>
                <a:gd name="connsiteX10" fmla="*/ 1467169 w 2514948"/>
                <a:gd name="connsiteY10" fmla="*/ 1583266 h 2170178"/>
                <a:gd name="connsiteX11" fmla="*/ 1018393 w 2514948"/>
                <a:gd name="connsiteY11" fmla="*/ 1867576 h 2170178"/>
                <a:gd name="connsiteX12" fmla="*/ 255857 w 2514948"/>
                <a:gd name="connsiteY12" fmla="*/ 2133049 h 2170178"/>
                <a:gd name="connsiteX13" fmla="*/ 0 w 2514948"/>
                <a:gd name="connsiteY13" fmla="*/ 2170178 h 2170178"/>
                <a:gd name="connsiteX14" fmla="*/ 0 w 2514948"/>
                <a:gd name="connsiteY14" fmla="*/ 1940056 h 2170178"/>
                <a:gd name="connsiteX15" fmla="*/ 201609 w 2514948"/>
                <a:gd name="connsiteY15" fmla="*/ 1902856 h 2170178"/>
                <a:gd name="connsiteX16" fmla="*/ 440974 w 2514948"/>
                <a:gd name="connsiteY16" fmla="*/ 1838472 h 2170178"/>
                <a:gd name="connsiteX17" fmla="*/ 674558 w 2514948"/>
                <a:gd name="connsiteY17" fmla="*/ 1756359 h 2170178"/>
                <a:gd name="connsiteX18" fmla="*/ 901222 w 2514948"/>
                <a:gd name="connsiteY18" fmla="*/ 1657142 h 2170178"/>
                <a:gd name="connsiteX19" fmla="*/ 1330943 w 2514948"/>
                <a:gd name="connsiteY19" fmla="*/ 1413396 h 2170178"/>
                <a:gd name="connsiteX20" fmla="*/ 1432566 w 2514948"/>
                <a:gd name="connsiteY20" fmla="*/ 1343193 h 2170178"/>
                <a:gd name="connsiteX21" fmla="*/ 1482527 w 2514948"/>
                <a:gd name="connsiteY21" fmla="*/ 1306926 h 2170178"/>
                <a:gd name="connsiteX22" fmla="*/ 1531821 w 2514948"/>
                <a:gd name="connsiteY22" fmla="*/ 1269765 h 2170178"/>
                <a:gd name="connsiteX23" fmla="*/ 1721986 w 2514948"/>
                <a:gd name="connsiteY23" fmla="*/ 1112073 h 2170178"/>
                <a:gd name="connsiteX24" fmla="*/ 2061460 w 2514948"/>
                <a:gd name="connsiteY24" fmla="*/ 754336 h 2170178"/>
                <a:gd name="connsiteX25" fmla="*/ 2206218 w 2514948"/>
                <a:gd name="connsiteY25" fmla="*/ 554827 h 2170178"/>
                <a:gd name="connsiteX26" fmla="*/ 2329455 w 2514948"/>
                <a:gd name="connsiteY26" fmla="*/ 341886 h 2170178"/>
                <a:gd name="connsiteX27" fmla="*/ 2356757 w 2514948"/>
                <a:gd name="connsiteY27" fmla="*/ 286815 h 2170178"/>
                <a:gd name="connsiteX28" fmla="*/ 2370030 w 2514948"/>
                <a:gd name="connsiteY28" fmla="*/ 259056 h 2170178"/>
                <a:gd name="connsiteX29" fmla="*/ 2382637 w 2514948"/>
                <a:gd name="connsiteY29" fmla="*/ 231028 h 2170178"/>
                <a:gd name="connsiteX30" fmla="*/ 2406716 w 2514948"/>
                <a:gd name="connsiteY30" fmla="*/ 174525 h 2170178"/>
                <a:gd name="connsiteX31" fmla="*/ 2429278 w 2514948"/>
                <a:gd name="connsiteY31" fmla="*/ 117393 h 217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514948" h="2170178">
                  <a:moveTo>
                    <a:pt x="2466091" y="0"/>
                  </a:moveTo>
                  <a:lnTo>
                    <a:pt x="2514948" y="0"/>
                  </a:lnTo>
                  <a:lnTo>
                    <a:pt x="2512286" y="12375"/>
                  </a:lnTo>
                  <a:cubicBezTo>
                    <a:pt x="2481760" y="133161"/>
                    <a:pt x="2442526" y="252239"/>
                    <a:pt x="2394961" y="368660"/>
                  </a:cubicBezTo>
                  <a:cubicBezTo>
                    <a:pt x="2363109" y="446208"/>
                    <a:pt x="2328603" y="523039"/>
                    <a:pt x="2289734" y="598078"/>
                  </a:cubicBezTo>
                  <a:cubicBezTo>
                    <a:pt x="2251436" y="673387"/>
                    <a:pt x="2209251" y="747083"/>
                    <a:pt x="2163747" y="819078"/>
                  </a:cubicBezTo>
                  <a:cubicBezTo>
                    <a:pt x="2072646" y="962979"/>
                    <a:pt x="1968652" y="1100611"/>
                    <a:pt x="1852241" y="1228932"/>
                  </a:cubicBezTo>
                  <a:cubicBezTo>
                    <a:pt x="1793748" y="1292868"/>
                    <a:pt x="1732698" y="1354923"/>
                    <a:pt x="1668235" y="1413844"/>
                  </a:cubicBezTo>
                  <a:cubicBezTo>
                    <a:pt x="1652214" y="1428709"/>
                    <a:pt x="1636100" y="1443395"/>
                    <a:pt x="1619510" y="1457722"/>
                  </a:cubicBezTo>
                  <a:cubicBezTo>
                    <a:pt x="1603015" y="1472140"/>
                    <a:pt x="1586805" y="1486825"/>
                    <a:pt x="1569835" y="1500704"/>
                  </a:cubicBezTo>
                  <a:cubicBezTo>
                    <a:pt x="1536276" y="1528911"/>
                    <a:pt x="1501865" y="1556223"/>
                    <a:pt x="1467169" y="1583266"/>
                  </a:cubicBezTo>
                  <a:cubicBezTo>
                    <a:pt x="1327719" y="1690722"/>
                    <a:pt x="1177085" y="1785910"/>
                    <a:pt x="1018393" y="1867576"/>
                  </a:cubicBezTo>
                  <a:cubicBezTo>
                    <a:pt x="780425" y="1990142"/>
                    <a:pt x="522567" y="2080875"/>
                    <a:pt x="255857" y="2133049"/>
                  </a:cubicBezTo>
                  <a:lnTo>
                    <a:pt x="0" y="2170178"/>
                  </a:lnTo>
                  <a:lnTo>
                    <a:pt x="0" y="1940056"/>
                  </a:lnTo>
                  <a:lnTo>
                    <a:pt x="201609" y="1902856"/>
                  </a:lnTo>
                  <a:cubicBezTo>
                    <a:pt x="282186" y="1884231"/>
                    <a:pt x="362102" y="1863008"/>
                    <a:pt x="440974" y="1838472"/>
                  </a:cubicBezTo>
                  <a:cubicBezTo>
                    <a:pt x="519848" y="1814027"/>
                    <a:pt x="597771" y="1786627"/>
                    <a:pt x="674558" y="1756359"/>
                  </a:cubicBezTo>
                  <a:cubicBezTo>
                    <a:pt x="751250" y="1726003"/>
                    <a:pt x="826900" y="1692870"/>
                    <a:pt x="901222" y="1657142"/>
                  </a:cubicBezTo>
                  <a:cubicBezTo>
                    <a:pt x="1049865" y="1585774"/>
                    <a:pt x="1193581" y="1504376"/>
                    <a:pt x="1330943" y="1413396"/>
                  </a:cubicBezTo>
                  <a:cubicBezTo>
                    <a:pt x="1365165" y="1390563"/>
                    <a:pt x="1399293" y="1367370"/>
                    <a:pt x="1432566" y="1343193"/>
                  </a:cubicBezTo>
                  <a:cubicBezTo>
                    <a:pt x="1449441" y="1331373"/>
                    <a:pt x="1465936" y="1319104"/>
                    <a:pt x="1482527" y="1306926"/>
                  </a:cubicBezTo>
                  <a:cubicBezTo>
                    <a:pt x="1499210" y="1294837"/>
                    <a:pt x="1515611" y="1282391"/>
                    <a:pt x="1531821" y="1269765"/>
                  </a:cubicBezTo>
                  <a:cubicBezTo>
                    <a:pt x="1596947" y="1219350"/>
                    <a:pt x="1660652" y="1167055"/>
                    <a:pt x="1721986" y="1112073"/>
                  </a:cubicBezTo>
                  <a:cubicBezTo>
                    <a:pt x="1844940" y="1002469"/>
                    <a:pt x="1958983" y="882926"/>
                    <a:pt x="2061460" y="754336"/>
                  </a:cubicBezTo>
                  <a:cubicBezTo>
                    <a:pt x="2112652" y="690042"/>
                    <a:pt x="2161094" y="623510"/>
                    <a:pt x="2206218" y="554827"/>
                  </a:cubicBezTo>
                  <a:cubicBezTo>
                    <a:pt x="2250583" y="485787"/>
                    <a:pt x="2292484" y="415046"/>
                    <a:pt x="2329455" y="341886"/>
                  </a:cubicBezTo>
                  <a:cubicBezTo>
                    <a:pt x="2339030" y="323709"/>
                    <a:pt x="2347941" y="305261"/>
                    <a:pt x="2356757" y="286815"/>
                  </a:cubicBezTo>
                  <a:lnTo>
                    <a:pt x="2370030" y="259056"/>
                  </a:lnTo>
                  <a:lnTo>
                    <a:pt x="2382637" y="231028"/>
                  </a:lnTo>
                  <a:cubicBezTo>
                    <a:pt x="2390885" y="212312"/>
                    <a:pt x="2399227" y="193598"/>
                    <a:pt x="2406716" y="174525"/>
                  </a:cubicBezTo>
                  <a:cubicBezTo>
                    <a:pt x="2414206" y="155452"/>
                    <a:pt x="2422453" y="136646"/>
                    <a:pt x="2429278" y="11739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06D1A0D3-4BB8-41D9-9CE7-2884C83F448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-4155"/>
              <a:ext cx="2493062" cy="1947896"/>
            </a:xfrm>
            <a:custGeom>
              <a:avLst/>
              <a:gdLst>
                <a:gd name="connsiteX0" fmla="*/ 1896911 w 2493062"/>
                <a:gd name="connsiteY0" fmla="*/ 0 h 1947896"/>
                <a:gd name="connsiteX1" fmla="*/ 2493062 w 2493062"/>
                <a:gd name="connsiteY1" fmla="*/ 0 h 1947896"/>
                <a:gd name="connsiteX2" fmla="*/ 2435315 w 2493062"/>
                <a:gd name="connsiteY2" fmla="*/ 178165 h 1947896"/>
                <a:gd name="connsiteX3" fmla="*/ 93066 w 2493062"/>
                <a:gd name="connsiteY3" fmla="*/ 1935859 h 1947896"/>
                <a:gd name="connsiteX4" fmla="*/ 0 w 2493062"/>
                <a:gd name="connsiteY4" fmla="*/ 1947896 h 1947896"/>
                <a:gd name="connsiteX5" fmla="*/ 0 w 2493062"/>
                <a:gd name="connsiteY5" fmla="*/ 1404756 h 1947896"/>
                <a:gd name="connsiteX6" fmla="*/ 17392 w 2493062"/>
                <a:gd name="connsiteY6" fmla="*/ 1402364 h 1947896"/>
                <a:gd name="connsiteX7" fmla="*/ 464249 w 2493062"/>
                <a:gd name="connsiteY7" fmla="*/ 1281208 h 1947896"/>
                <a:gd name="connsiteX8" fmla="*/ 1260556 w 2493062"/>
                <a:gd name="connsiteY8" fmla="*/ 833835 h 1947896"/>
                <a:gd name="connsiteX9" fmla="*/ 1807924 w 2493062"/>
                <a:gd name="connsiteY9" fmla="*/ 193222 h 1947896"/>
                <a:gd name="connsiteX10" fmla="*/ 1874357 w 2493062"/>
                <a:gd name="connsiteY10" fmla="*/ 58333 h 19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3062" h="1947896">
                  <a:moveTo>
                    <a:pt x="1896911" y="0"/>
                  </a:moveTo>
                  <a:lnTo>
                    <a:pt x="2493062" y="0"/>
                  </a:lnTo>
                  <a:lnTo>
                    <a:pt x="2435315" y="178165"/>
                  </a:lnTo>
                  <a:cubicBezTo>
                    <a:pt x="2088122" y="1071812"/>
                    <a:pt x="1129732" y="1758033"/>
                    <a:pt x="93066" y="1935859"/>
                  </a:cubicBezTo>
                  <a:lnTo>
                    <a:pt x="0" y="1947896"/>
                  </a:lnTo>
                  <a:lnTo>
                    <a:pt x="0" y="1404756"/>
                  </a:lnTo>
                  <a:lnTo>
                    <a:pt x="17392" y="1402364"/>
                  </a:lnTo>
                  <a:cubicBezTo>
                    <a:pt x="167719" y="1375030"/>
                    <a:pt x="318070" y="1334398"/>
                    <a:pt x="464249" y="1281208"/>
                  </a:cubicBezTo>
                  <a:cubicBezTo>
                    <a:pt x="753480" y="1176081"/>
                    <a:pt x="1028869" y="1021346"/>
                    <a:pt x="1260556" y="833835"/>
                  </a:cubicBezTo>
                  <a:cubicBezTo>
                    <a:pt x="1491960" y="646594"/>
                    <a:pt x="1681177" y="425056"/>
                    <a:pt x="1807924" y="193222"/>
                  </a:cubicBezTo>
                  <a:cubicBezTo>
                    <a:pt x="1832328" y="148578"/>
                    <a:pt x="1854477" y="103599"/>
                    <a:pt x="1874357" y="5833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81E20F06-3B09-4B89-A36B-AB8BFBCCA5D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01089" cy="1972702"/>
            </a:xfrm>
            <a:custGeom>
              <a:avLst/>
              <a:gdLst>
                <a:gd name="connsiteX0" fmla="*/ 2318728 w 2501089"/>
                <a:gd name="connsiteY0" fmla="*/ 0 h 1972702"/>
                <a:gd name="connsiteX1" fmla="*/ 2501089 w 2501089"/>
                <a:gd name="connsiteY1" fmla="*/ 0 h 1972702"/>
                <a:gd name="connsiteX2" fmla="*/ 2453909 w 2501089"/>
                <a:gd name="connsiteY2" fmla="*/ 167837 h 1972702"/>
                <a:gd name="connsiteX3" fmla="*/ 2361125 w 2501089"/>
                <a:gd name="connsiteY3" fmla="*/ 392084 h 1972702"/>
                <a:gd name="connsiteX4" fmla="*/ 1768255 w 2501089"/>
                <a:gd name="connsiteY4" fmla="*/ 1167644 h 1972702"/>
                <a:gd name="connsiteX5" fmla="*/ 1375125 w 2501089"/>
                <a:gd name="connsiteY5" fmla="*/ 1471474 h 1972702"/>
                <a:gd name="connsiteX6" fmla="*/ 935735 w 2501089"/>
                <a:gd name="connsiteY6" fmla="*/ 1712713 h 1972702"/>
                <a:gd name="connsiteX7" fmla="*/ 212353 w 2501089"/>
                <a:gd name="connsiteY7" fmla="*/ 1940294 h 1972702"/>
                <a:gd name="connsiteX8" fmla="*/ 0 w 2501089"/>
                <a:gd name="connsiteY8" fmla="*/ 1972702 h 1972702"/>
                <a:gd name="connsiteX9" fmla="*/ 0 w 2501089"/>
                <a:gd name="connsiteY9" fmla="*/ 1732181 h 1972702"/>
                <a:gd name="connsiteX10" fmla="*/ 161195 w 2501089"/>
                <a:gd name="connsiteY10" fmla="*/ 1706590 h 1972702"/>
                <a:gd name="connsiteX11" fmla="*/ 388463 w 2501089"/>
                <a:gd name="connsiteY11" fmla="*/ 1652268 h 1972702"/>
                <a:gd name="connsiteX12" fmla="*/ 826716 w 2501089"/>
                <a:gd name="connsiteY12" fmla="*/ 1493950 h 1972702"/>
                <a:gd name="connsiteX13" fmla="*/ 1609847 w 2501089"/>
                <a:gd name="connsiteY13" fmla="*/ 1007535 h 1972702"/>
                <a:gd name="connsiteX14" fmla="*/ 1929982 w 2501089"/>
                <a:gd name="connsiteY14" fmla="*/ 682930 h 1972702"/>
                <a:gd name="connsiteX15" fmla="*/ 2183093 w 2501089"/>
                <a:gd name="connsiteY15" fmla="*/ 310149 h 1972702"/>
                <a:gd name="connsiteX16" fmla="*/ 2280286 w 2501089"/>
                <a:gd name="connsiteY16" fmla="*/ 108435 h 197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01089" h="1972702">
                  <a:moveTo>
                    <a:pt x="2318728" y="0"/>
                  </a:moveTo>
                  <a:lnTo>
                    <a:pt x="2501089" y="0"/>
                  </a:lnTo>
                  <a:lnTo>
                    <a:pt x="2453909" y="167837"/>
                  </a:lnTo>
                  <a:cubicBezTo>
                    <a:pt x="2427555" y="244153"/>
                    <a:pt x="2396627" y="319103"/>
                    <a:pt x="2361125" y="392084"/>
                  </a:cubicBezTo>
                  <a:cubicBezTo>
                    <a:pt x="2218453" y="684005"/>
                    <a:pt x="2011698" y="945211"/>
                    <a:pt x="1768255" y="1167644"/>
                  </a:cubicBezTo>
                  <a:cubicBezTo>
                    <a:pt x="1646250" y="1278860"/>
                    <a:pt x="1514385" y="1380316"/>
                    <a:pt x="1375125" y="1471474"/>
                  </a:cubicBezTo>
                  <a:cubicBezTo>
                    <a:pt x="1235677" y="1562542"/>
                    <a:pt x="1088928" y="1643672"/>
                    <a:pt x="935735" y="1712713"/>
                  </a:cubicBezTo>
                  <a:cubicBezTo>
                    <a:pt x="705659" y="1815533"/>
                    <a:pt x="462359" y="1892212"/>
                    <a:pt x="212353" y="1940294"/>
                  </a:cubicBezTo>
                  <a:lnTo>
                    <a:pt x="0" y="1972702"/>
                  </a:lnTo>
                  <a:lnTo>
                    <a:pt x="0" y="1732181"/>
                  </a:lnTo>
                  <a:lnTo>
                    <a:pt x="161195" y="1706590"/>
                  </a:lnTo>
                  <a:cubicBezTo>
                    <a:pt x="237638" y="1691378"/>
                    <a:pt x="313477" y="1673222"/>
                    <a:pt x="388463" y="1652268"/>
                  </a:cubicBezTo>
                  <a:cubicBezTo>
                    <a:pt x="538529" y="1610539"/>
                    <a:pt x="684898" y="1556543"/>
                    <a:pt x="826716" y="1493950"/>
                  </a:cubicBezTo>
                  <a:cubicBezTo>
                    <a:pt x="1111207" y="1370107"/>
                    <a:pt x="1376832" y="1205881"/>
                    <a:pt x="1609847" y="1007535"/>
                  </a:cubicBezTo>
                  <a:cubicBezTo>
                    <a:pt x="1725975" y="908049"/>
                    <a:pt x="1833571" y="799519"/>
                    <a:pt x="1929982" y="682930"/>
                  </a:cubicBezTo>
                  <a:cubicBezTo>
                    <a:pt x="2026581" y="566520"/>
                    <a:pt x="2111806" y="441692"/>
                    <a:pt x="2183093" y="310149"/>
                  </a:cubicBezTo>
                  <a:cubicBezTo>
                    <a:pt x="2218738" y="244422"/>
                    <a:pt x="2251396" y="177150"/>
                    <a:pt x="2280286" y="10843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800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DAE6C3D7-7D5B-4926-877D-45F117BB6BF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2491105" cy="1943661"/>
            </a:xfrm>
            <a:custGeom>
              <a:avLst/>
              <a:gdLst>
                <a:gd name="connsiteX0" fmla="*/ 1995408 w 2491105"/>
                <a:gd name="connsiteY0" fmla="*/ 0 h 1943661"/>
                <a:gd name="connsiteX1" fmla="*/ 2491105 w 2491105"/>
                <a:gd name="connsiteY1" fmla="*/ 0 h 1943661"/>
                <a:gd name="connsiteX2" fmla="*/ 2434705 w 2491105"/>
                <a:gd name="connsiteY2" fmla="*/ 174009 h 1943661"/>
                <a:gd name="connsiteX3" fmla="*/ 92457 w 2491105"/>
                <a:gd name="connsiteY3" fmla="*/ 1931703 h 1943661"/>
                <a:gd name="connsiteX4" fmla="*/ 0 w 2491105"/>
                <a:gd name="connsiteY4" fmla="*/ 1943661 h 1943661"/>
                <a:gd name="connsiteX5" fmla="*/ 0 w 2491105"/>
                <a:gd name="connsiteY5" fmla="*/ 1491489 h 1943661"/>
                <a:gd name="connsiteX6" fmla="*/ 34107 w 2491105"/>
                <a:gd name="connsiteY6" fmla="*/ 1486836 h 1943661"/>
                <a:gd name="connsiteX7" fmla="*/ 497577 w 2491105"/>
                <a:gd name="connsiteY7" fmla="*/ 1360598 h 1943661"/>
                <a:gd name="connsiteX8" fmla="*/ 1321566 w 2491105"/>
                <a:gd name="connsiteY8" fmla="*/ 897645 h 1943661"/>
                <a:gd name="connsiteX9" fmla="*/ 1891495 w 2491105"/>
                <a:gd name="connsiteY9" fmla="*/ 230078 h 1943661"/>
                <a:gd name="connsiteX10" fmla="*/ 1961469 w 2491105"/>
                <a:gd name="connsiteY10" fmla="*/ 87885 h 194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1105" h="1943661">
                  <a:moveTo>
                    <a:pt x="1995408" y="0"/>
                  </a:moveTo>
                  <a:lnTo>
                    <a:pt x="2491105" y="0"/>
                  </a:lnTo>
                  <a:lnTo>
                    <a:pt x="2434705" y="174009"/>
                  </a:lnTo>
                  <a:cubicBezTo>
                    <a:pt x="2087512" y="1067655"/>
                    <a:pt x="1129122" y="1753877"/>
                    <a:pt x="92457" y="1931703"/>
                  </a:cubicBezTo>
                  <a:lnTo>
                    <a:pt x="0" y="1943661"/>
                  </a:lnTo>
                  <a:lnTo>
                    <a:pt x="0" y="1491489"/>
                  </a:lnTo>
                  <a:lnTo>
                    <a:pt x="34107" y="1486836"/>
                  </a:lnTo>
                  <a:cubicBezTo>
                    <a:pt x="189055" y="1458696"/>
                    <a:pt x="343908" y="1416565"/>
                    <a:pt x="497577" y="1360598"/>
                  </a:cubicBezTo>
                  <a:cubicBezTo>
                    <a:pt x="796856" y="1251889"/>
                    <a:pt x="1081725" y="1091781"/>
                    <a:pt x="1321566" y="897645"/>
                  </a:cubicBezTo>
                  <a:cubicBezTo>
                    <a:pt x="1565577" y="700195"/>
                    <a:pt x="1757355" y="475523"/>
                    <a:pt x="1891495" y="230078"/>
                  </a:cubicBezTo>
                  <a:cubicBezTo>
                    <a:pt x="1917197" y="183033"/>
                    <a:pt x="1940526" y="135619"/>
                    <a:pt x="1961469" y="8788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67346A5-7569-4F15-AB5D-BE3DADF192C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>
            <a:off x="9685727" y="4683666"/>
            <a:ext cx="2514948" cy="2174333"/>
            <a:chOff x="-305" y="-4155"/>
            <a:chExt cx="2514948" cy="2174333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E1951533-A568-4765-AB1F-F71D9AFDEA9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14948" cy="2170178"/>
            </a:xfrm>
            <a:custGeom>
              <a:avLst/>
              <a:gdLst>
                <a:gd name="connsiteX0" fmla="*/ 2466091 w 2514948"/>
                <a:gd name="connsiteY0" fmla="*/ 0 h 2170178"/>
                <a:gd name="connsiteX1" fmla="*/ 2514948 w 2514948"/>
                <a:gd name="connsiteY1" fmla="*/ 0 h 2170178"/>
                <a:gd name="connsiteX2" fmla="*/ 2512286 w 2514948"/>
                <a:gd name="connsiteY2" fmla="*/ 12375 h 2170178"/>
                <a:gd name="connsiteX3" fmla="*/ 2394961 w 2514948"/>
                <a:gd name="connsiteY3" fmla="*/ 368660 h 2170178"/>
                <a:gd name="connsiteX4" fmla="*/ 2289734 w 2514948"/>
                <a:gd name="connsiteY4" fmla="*/ 598078 h 2170178"/>
                <a:gd name="connsiteX5" fmla="*/ 2163747 w 2514948"/>
                <a:gd name="connsiteY5" fmla="*/ 819078 h 2170178"/>
                <a:gd name="connsiteX6" fmla="*/ 1852241 w 2514948"/>
                <a:gd name="connsiteY6" fmla="*/ 1228932 h 2170178"/>
                <a:gd name="connsiteX7" fmla="*/ 1668235 w 2514948"/>
                <a:gd name="connsiteY7" fmla="*/ 1413844 h 2170178"/>
                <a:gd name="connsiteX8" fmla="*/ 1619510 w 2514948"/>
                <a:gd name="connsiteY8" fmla="*/ 1457722 h 2170178"/>
                <a:gd name="connsiteX9" fmla="*/ 1569835 w 2514948"/>
                <a:gd name="connsiteY9" fmla="*/ 1500704 h 2170178"/>
                <a:gd name="connsiteX10" fmla="*/ 1467169 w 2514948"/>
                <a:gd name="connsiteY10" fmla="*/ 1583266 h 2170178"/>
                <a:gd name="connsiteX11" fmla="*/ 1018393 w 2514948"/>
                <a:gd name="connsiteY11" fmla="*/ 1867576 h 2170178"/>
                <a:gd name="connsiteX12" fmla="*/ 255857 w 2514948"/>
                <a:gd name="connsiteY12" fmla="*/ 2133049 h 2170178"/>
                <a:gd name="connsiteX13" fmla="*/ 0 w 2514948"/>
                <a:gd name="connsiteY13" fmla="*/ 2170178 h 2170178"/>
                <a:gd name="connsiteX14" fmla="*/ 0 w 2514948"/>
                <a:gd name="connsiteY14" fmla="*/ 1940056 h 2170178"/>
                <a:gd name="connsiteX15" fmla="*/ 201609 w 2514948"/>
                <a:gd name="connsiteY15" fmla="*/ 1902856 h 2170178"/>
                <a:gd name="connsiteX16" fmla="*/ 440974 w 2514948"/>
                <a:gd name="connsiteY16" fmla="*/ 1838472 h 2170178"/>
                <a:gd name="connsiteX17" fmla="*/ 674558 w 2514948"/>
                <a:gd name="connsiteY17" fmla="*/ 1756359 h 2170178"/>
                <a:gd name="connsiteX18" fmla="*/ 901222 w 2514948"/>
                <a:gd name="connsiteY18" fmla="*/ 1657142 h 2170178"/>
                <a:gd name="connsiteX19" fmla="*/ 1330943 w 2514948"/>
                <a:gd name="connsiteY19" fmla="*/ 1413396 h 2170178"/>
                <a:gd name="connsiteX20" fmla="*/ 1432566 w 2514948"/>
                <a:gd name="connsiteY20" fmla="*/ 1343193 h 2170178"/>
                <a:gd name="connsiteX21" fmla="*/ 1482527 w 2514948"/>
                <a:gd name="connsiteY21" fmla="*/ 1306926 h 2170178"/>
                <a:gd name="connsiteX22" fmla="*/ 1531821 w 2514948"/>
                <a:gd name="connsiteY22" fmla="*/ 1269765 h 2170178"/>
                <a:gd name="connsiteX23" fmla="*/ 1721986 w 2514948"/>
                <a:gd name="connsiteY23" fmla="*/ 1112073 h 2170178"/>
                <a:gd name="connsiteX24" fmla="*/ 2061460 w 2514948"/>
                <a:gd name="connsiteY24" fmla="*/ 754336 h 2170178"/>
                <a:gd name="connsiteX25" fmla="*/ 2206218 w 2514948"/>
                <a:gd name="connsiteY25" fmla="*/ 554827 h 2170178"/>
                <a:gd name="connsiteX26" fmla="*/ 2329455 w 2514948"/>
                <a:gd name="connsiteY26" fmla="*/ 341886 h 2170178"/>
                <a:gd name="connsiteX27" fmla="*/ 2356757 w 2514948"/>
                <a:gd name="connsiteY27" fmla="*/ 286815 h 2170178"/>
                <a:gd name="connsiteX28" fmla="*/ 2370030 w 2514948"/>
                <a:gd name="connsiteY28" fmla="*/ 259056 h 2170178"/>
                <a:gd name="connsiteX29" fmla="*/ 2382637 w 2514948"/>
                <a:gd name="connsiteY29" fmla="*/ 231028 h 2170178"/>
                <a:gd name="connsiteX30" fmla="*/ 2406716 w 2514948"/>
                <a:gd name="connsiteY30" fmla="*/ 174525 h 2170178"/>
                <a:gd name="connsiteX31" fmla="*/ 2429278 w 2514948"/>
                <a:gd name="connsiteY31" fmla="*/ 117393 h 217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514948" h="2170178">
                  <a:moveTo>
                    <a:pt x="2466091" y="0"/>
                  </a:moveTo>
                  <a:lnTo>
                    <a:pt x="2514948" y="0"/>
                  </a:lnTo>
                  <a:lnTo>
                    <a:pt x="2512286" y="12375"/>
                  </a:lnTo>
                  <a:cubicBezTo>
                    <a:pt x="2481760" y="133161"/>
                    <a:pt x="2442526" y="252239"/>
                    <a:pt x="2394961" y="368660"/>
                  </a:cubicBezTo>
                  <a:cubicBezTo>
                    <a:pt x="2363109" y="446208"/>
                    <a:pt x="2328603" y="523039"/>
                    <a:pt x="2289734" y="598078"/>
                  </a:cubicBezTo>
                  <a:cubicBezTo>
                    <a:pt x="2251436" y="673387"/>
                    <a:pt x="2209251" y="747083"/>
                    <a:pt x="2163747" y="819078"/>
                  </a:cubicBezTo>
                  <a:cubicBezTo>
                    <a:pt x="2072646" y="962979"/>
                    <a:pt x="1968652" y="1100611"/>
                    <a:pt x="1852241" y="1228932"/>
                  </a:cubicBezTo>
                  <a:cubicBezTo>
                    <a:pt x="1793748" y="1292868"/>
                    <a:pt x="1732698" y="1354923"/>
                    <a:pt x="1668235" y="1413844"/>
                  </a:cubicBezTo>
                  <a:cubicBezTo>
                    <a:pt x="1652214" y="1428709"/>
                    <a:pt x="1636100" y="1443395"/>
                    <a:pt x="1619510" y="1457722"/>
                  </a:cubicBezTo>
                  <a:cubicBezTo>
                    <a:pt x="1603015" y="1472140"/>
                    <a:pt x="1586805" y="1486825"/>
                    <a:pt x="1569835" y="1500704"/>
                  </a:cubicBezTo>
                  <a:cubicBezTo>
                    <a:pt x="1536276" y="1528911"/>
                    <a:pt x="1501865" y="1556223"/>
                    <a:pt x="1467169" y="1583266"/>
                  </a:cubicBezTo>
                  <a:cubicBezTo>
                    <a:pt x="1327719" y="1690722"/>
                    <a:pt x="1177085" y="1785910"/>
                    <a:pt x="1018393" y="1867576"/>
                  </a:cubicBezTo>
                  <a:cubicBezTo>
                    <a:pt x="780425" y="1990142"/>
                    <a:pt x="522567" y="2080875"/>
                    <a:pt x="255857" y="2133049"/>
                  </a:cubicBezTo>
                  <a:lnTo>
                    <a:pt x="0" y="2170178"/>
                  </a:lnTo>
                  <a:lnTo>
                    <a:pt x="0" y="1940056"/>
                  </a:lnTo>
                  <a:lnTo>
                    <a:pt x="201609" y="1902856"/>
                  </a:lnTo>
                  <a:cubicBezTo>
                    <a:pt x="282186" y="1884231"/>
                    <a:pt x="362102" y="1863008"/>
                    <a:pt x="440974" y="1838472"/>
                  </a:cubicBezTo>
                  <a:cubicBezTo>
                    <a:pt x="519848" y="1814027"/>
                    <a:pt x="597771" y="1786627"/>
                    <a:pt x="674558" y="1756359"/>
                  </a:cubicBezTo>
                  <a:cubicBezTo>
                    <a:pt x="751250" y="1726003"/>
                    <a:pt x="826900" y="1692870"/>
                    <a:pt x="901222" y="1657142"/>
                  </a:cubicBezTo>
                  <a:cubicBezTo>
                    <a:pt x="1049865" y="1585774"/>
                    <a:pt x="1193581" y="1504376"/>
                    <a:pt x="1330943" y="1413396"/>
                  </a:cubicBezTo>
                  <a:cubicBezTo>
                    <a:pt x="1365165" y="1390563"/>
                    <a:pt x="1399293" y="1367370"/>
                    <a:pt x="1432566" y="1343193"/>
                  </a:cubicBezTo>
                  <a:cubicBezTo>
                    <a:pt x="1449441" y="1331373"/>
                    <a:pt x="1465936" y="1319104"/>
                    <a:pt x="1482527" y="1306926"/>
                  </a:cubicBezTo>
                  <a:cubicBezTo>
                    <a:pt x="1499210" y="1294837"/>
                    <a:pt x="1515611" y="1282391"/>
                    <a:pt x="1531821" y="1269765"/>
                  </a:cubicBezTo>
                  <a:cubicBezTo>
                    <a:pt x="1596947" y="1219350"/>
                    <a:pt x="1660652" y="1167055"/>
                    <a:pt x="1721986" y="1112073"/>
                  </a:cubicBezTo>
                  <a:cubicBezTo>
                    <a:pt x="1844940" y="1002469"/>
                    <a:pt x="1958983" y="882926"/>
                    <a:pt x="2061460" y="754336"/>
                  </a:cubicBezTo>
                  <a:cubicBezTo>
                    <a:pt x="2112652" y="690042"/>
                    <a:pt x="2161094" y="623510"/>
                    <a:pt x="2206218" y="554827"/>
                  </a:cubicBezTo>
                  <a:cubicBezTo>
                    <a:pt x="2250583" y="485787"/>
                    <a:pt x="2292484" y="415046"/>
                    <a:pt x="2329455" y="341886"/>
                  </a:cubicBezTo>
                  <a:cubicBezTo>
                    <a:pt x="2339030" y="323709"/>
                    <a:pt x="2347941" y="305261"/>
                    <a:pt x="2356757" y="286815"/>
                  </a:cubicBezTo>
                  <a:lnTo>
                    <a:pt x="2370030" y="259056"/>
                  </a:lnTo>
                  <a:lnTo>
                    <a:pt x="2382637" y="231028"/>
                  </a:lnTo>
                  <a:cubicBezTo>
                    <a:pt x="2390885" y="212312"/>
                    <a:pt x="2399227" y="193598"/>
                    <a:pt x="2406716" y="174525"/>
                  </a:cubicBezTo>
                  <a:cubicBezTo>
                    <a:pt x="2414206" y="155452"/>
                    <a:pt x="2422453" y="136646"/>
                    <a:pt x="2429278" y="11739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A7214F52-4F3F-4C96-A62E-F1401D6C04F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-4155"/>
              <a:ext cx="2493062" cy="1947896"/>
            </a:xfrm>
            <a:custGeom>
              <a:avLst/>
              <a:gdLst>
                <a:gd name="connsiteX0" fmla="*/ 1896911 w 2493062"/>
                <a:gd name="connsiteY0" fmla="*/ 0 h 1947896"/>
                <a:gd name="connsiteX1" fmla="*/ 2493062 w 2493062"/>
                <a:gd name="connsiteY1" fmla="*/ 0 h 1947896"/>
                <a:gd name="connsiteX2" fmla="*/ 2435315 w 2493062"/>
                <a:gd name="connsiteY2" fmla="*/ 178165 h 1947896"/>
                <a:gd name="connsiteX3" fmla="*/ 93066 w 2493062"/>
                <a:gd name="connsiteY3" fmla="*/ 1935859 h 1947896"/>
                <a:gd name="connsiteX4" fmla="*/ 0 w 2493062"/>
                <a:gd name="connsiteY4" fmla="*/ 1947896 h 1947896"/>
                <a:gd name="connsiteX5" fmla="*/ 0 w 2493062"/>
                <a:gd name="connsiteY5" fmla="*/ 1404756 h 1947896"/>
                <a:gd name="connsiteX6" fmla="*/ 17392 w 2493062"/>
                <a:gd name="connsiteY6" fmla="*/ 1402364 h 1947896"/>
                <a:gd name="connsiteX7" fmla="*/ 464249 w 2493062"/>
                <a:gd name="connsiteY7" fmla="*/ 1281208 h 1947896"/>
                <a:gd name="connsiteX8" fmla="*/ 1260556 w 2493062"/>
                <a:gd name="connsiteY8" fmla="*/ 833835 h 1947896"/>
                <a:gd name="connsiteX9" fmla="*/ 1807924 w 2493062"/>
                <a:gd name="connsiteY9" fmla="*/ 193222 h 1947896"/>
                <a:gd name="connsiteX10" fmla="*/ 1874357 w 2493062"/>
                <a:gd name="connsiteY10" fmla="*/ 58333 h 19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3062" h="1947896">
                  <a:moveTo>
                    <a:pt x="1896911" y="0"/>
                  </a:moveTo>
                  <a:lnTo>
                    <a:pt x="2493062" y="0"/>
                  </a:lnTo>
                  <a:lnTo>
                    <a:pt x="2435315" y="178165"/>
                  </a:lnTo>
                  <a:cubicBezTo>
                    <a:pt x="2088122" y="1071812"/>
                    <a:pt x="1129732" y="1758033"/>
                    <a:pt x="93066" y="1935859"/>
                  </a:cubicBezTo>
                  <a:lnTo>
                    <a:pt x="0" y="1947896"/>
                  </a:lnTo>
                  <a:lnTo>
                    <a:pt x="0" y="1404756"/>
                  </a:lnTo>
                  <a:lnTo>
                    <a:pt x="17392" y="1402364"/>
                  </a:lnTo>
                  <a:cubicBezTo>
                    <a:pt x="167719" y="1375030"/>
                    <a:pt x="318070" y="1334398"/>
                    <a:pt x="464249" y="1281208"/>
                  </a:cubicBezTo>
                  <a:cubicBezTo>
                    <a:pt x="753480" y="1176081"/>
                    <a:pt x="1028869" y="1021346"/>
                    <a:pt x="1260556" y="833835"/>
                  </a:cubicBezTo>
                  <a:cubicBezTo>
                    <a:pt x="1491960" y="646594"/>
                    <a:pt x="1681177" y="425056"/>
                    <a:pt x="1807924" y="193222"/>
                  </a:cubicBezTo>
                  <a:cubicBezTo>
                    <a:pt x="1832328" y="148578"/>
                    <a:pt x="1854477" y="103599"/>
                    <a:pt x="1874357" y="5833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023146A1-291C-4FA0-AB5B-EB04D423981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01089" cy="1972702"/>
            </a:xfrm>
            <a:custGeom>
              <a:avLst/>
              <a:gdLst>
                <a:gd name="connsiteX0" fmla="*/ 2318728 w 2501089"/>
                <a:gd name="connsiteY0" fmla="*/ 0 h 1972702"/>
                <a:gd name="connsiteX1" fmla="*/ 2501089 w 2501089"/>
                <a:gd name="connsiteY1" fmla="*/ 0 h 1972702"/>
                <a:gd name="connsiteX2" fmla="*/ 2453909 w 2501089"/>
                <a:gd name="connsiteY2" fmla="*/ 167837 h 1972702"/>
                <a:gd name="connsiteX3" fmla="*/ 2361125 w 2501089"/>
                <a:gd name="connsiteY3" fmla="*/ 392084 h 1972702"/>
                <a:gd name="connsiteX4" fmla="*/ 1768255 w 2501089"/>
                <a:gd name="connsiteY4" fmla="*/ 1167644 h 1972702"/>
                <a:gd name="connsiteX5" fmla="*/ 1375125 w 2501089"/>
                <a:gd name="connsiteY5" fmla="*/ 1471474 h 1972702"/>
                <a:gd name="connsiteX6" fmla="*/ 935735 w 2501089"/>
                <a:gd name="connsiteY6" fmla="*/ 1712713 h 1972702"/>
                <a:gd name="connsiteX7" fmla="*/ 212353 w 2501089"/>
                <a:gd name="connsiteY7" fmla="*/ 1940294 h 1972702"/>
                <a:gd name="connsiteX8" fmla="*/ 0 w 2501089"/>
                <a:gd name="connsiteY8" fmla="*/ 1972702 h 1972702"/>
                <a:gd name="connsiteX9" fmla="*/ 0 w 2501089"/>
                <a:gd name="connsiteY9" fmla="*/ 1732181 h 1972702"/>
                <a:gd name="connsiteX10" fmla="*/ 161195 w 2501089"/>
                <a:gd name="connsiteY10" fmla="*/ 1706590 h 1972702"/>
                <a:gd name="connsiteX11" fmla="*/ 388463 w 2501089"/>
                <a:gd name="connsiteY11" fmla="*/ 1652268 h 1972702"/>
                <a:gd name="connsiteX12" fmla="*/ 826716 w 2501089"/>
                <a:gd name="connsiteY12" fmla="*/ 1493950 h 1972702"/>
                <a:gd name="connsiteX13" fmla="*/ 1609847 w 2501089"/>
                <a:gd name="connsiteY13" fmla="*/ 1007535 h 1972702"/>
                <a:gd name="connsiteX14" fmla="*/ 1929982 w 2501089"/>
                <a:gd name="connsiteY14" fmla="*/ 682930 h 1972702"/>
                <a:gd name="connsiteX15" fmla="*/ 2183093 w 2501089"/>
                <a:gd name="connsiteY15" fmla="*/ 310149 h 1972702"/>
                <a:gd name="connsiteX16" fmla="*/ 2280286 w 2501089"/>
                <a:gd name="connsiteY16" fmla="*/ 108435 h 197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01089" h="1972702">
                  <a:moveTo>
                    <a:pt x="2318728" y="0"/>
                  </a:moveTo>
                  <a:lnTo>
                    <a:pt x="2501089" y="0"/>
                  </a:lnTo>
                  <a:lnTo>
                    <a:pt x="2453909" y="167837"/>
                  </a:lnTo>
                  <a:cubicBezTo>
                    <a:pt x="2427555" y="244153"/>
                    <a:pt x="2396627" y="319103"/>
                    <a:pt x="2361125" y="392084"/>
                  </a:cubicBezTo>
                  <a:cubicBezTo>
                    <a:pt x="2218453" y="684005"/>
                    <a:pt x="2011698" y="945211"/>
                    <a:pt x="1768255" y="1167644"/>
                  </a:cubicBezTo>
                  <a:cubicBezTo>
                    <a:pt x="1646250" y="1278860"/>
                    <a:pt x="1514385" y="1380316"/>
                    <a:pt x="1375125" y="1471474"/>
                  </a:cubicBezTo>
                  <a:cubicBezTo>
                    <a:pt x="1235677" y="1562542"/>
                    <a:pt x="1088928" y="1643672"/>
                    <a:pt x="935735" y="1712713"/>
                  </a:cubicBezTo>
                  <a:cubicBezTo>
                    <a:pt x="705659" y="1815533"/>
                    <a:pt x="462359" y="1892212"/>
                    <a:pt x="212353" y="1940294"/>
                  </a:cubicBezTo>
                  <a:lnTo>
                    <a:pt x="0" y="1972702"/>
                  </a:lnTo>
                  <a:lnTo>
                    <a:pt x="0" y="1732181"/>
                  </a:lnTo>
                  <a:lnTo>
                    <a:pt x="161195" y="1706590"/>
                  </a:lnTo>
                  <a:cubicBezTo>
                    <a:pt x="237638" y="1691378"/>
                    <a:pt x="313477" y="1673222"/>
                    <a:pt x="388463" y="1652268"/>
                  </a:cubicBezTo>
                  <a:cubicBezTo>
                    <a:pt x="538529" y="1610539"/>
                    <a:pt x="684898" y="1556543"/>
                    <a:pt x="826716" y="1493950"/>
                  </a:cubicBezTo>
                  <a:cubicBezTo>
                    <a:pt x="1111207" y="1370107"/>
                    <a:pt x="1376832" y="1205881"/>
                    <a:pt x="1609847" y="1007535"/>
                  </a:cubicBezTo>
                  <a:cubicBezTo>
                    <a:pt x="1725975" y="908049"/>
                    <a:pt x="1833571" y="799519"/>
                    <a:pt x="1929982" y="682930"/>
                  </a:cubicBezTo>
                  <a:cubicBezTo>
                    <a:pt x="2026581" y="566520"/>
                    <a:pt x="2111806" y="441692"/>
                    <a:pt x="2183093" y="310149"/>
                  </a:cubicBezTo>
                  <a:cubicBezTo>
                    <a:pt x="2218738" y="244422"/>
                    <a:pt x="2251396" y="177150"/>
                    <a:pt x="2280286" y="10843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80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62977932-2B03-4899-8306-5002CEE68E2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2491105" cy="1943661"/>
            </a:xfrm>
            <a:custGeom>
              <a:avLst/>
              <a:gdLst>
                <a:gd name="connsiteX0" fmla="*/ 1995408 w 2491105"/>
                <a:gd name="connsiteY0" fmla="*/ 0 h 1943661"/>
                <a:gd name="connsiteX1" fmla="*/ 2491105 w 2491105"/>
                <a:gd name="connsiteY1" fmla="*/ 0 h 1943661"/>
                <a:gd name="connsiteX2" fmla="*/ 2434705 w 2491105"/>
                <a:gd name="connsiteY2" fmla="*/ 174009 h 1943661"/>
                <a:gd name="connsiteX3" fmla="*/ 92457 w 2491105"/>
                <a:gd name="connsiteY3" fmla="*/ 1931703 h 1943661"/>
                <a:gd name="connsiteX4" fmla="*/ 0 w 2491105"/>
                <a:gd name="connsiteY4" fmla="*/ 1943661 h 1943661"/>
                <a:gd name="connsiteX5" fmla="*/ 0 w 2491105"/>
                <a:gd name="connsiteY5" fmla="*/ 1491489 h 1943661"/>
                <a:gd name="connsiteX6" fmla="*/ 34107 w 2491105"/>
                <a:gd name="connsiteY6" fmla="*/ 1486836 h 1943661"/>
                <a:gd name="connsiteX7" fmla="*/ 497577 w 2491105"/>
                <a:gd name="connsiteY7" fmla="*/ 1360598 h 1943661"/>
                <a:gd name="connsiteX8" fmla="*/ 1321566 w 2491105"/>
                <a:gd name="connsiteY8" fmla="*/ 897645 h 1943661"/>
                <a:gd name="connsiteX9" fmla="*/ 1891495 w 2491105"/>
                <a:gd name="connsiteY9" fmla="*/ 230078 h 1943661"/>
                <a:gd name="connsiteX10" fmla="*/ 1961469 w 2491105"/>
                <a:gd name="connsiteY10" fmla="*/ 87885 h 194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1105" h="1943661">
                  <a:moveTo>
                    <a:pt x="1995408" y="0"/>
                  </a:moveTo>
                  <a:lnTo>
                    <a:pt x="2491105" y="0"/>
                  </a:lnTo>
                  <a:lnTo>
                    <a:pt x="2434705" y="174009"/>
                  </a:lnTo>
                  <a:cubicBezTo>
                    <a:pt x="2087512" y="1067655"/>
                    <a:pt x="1129122" y="1753877"/>
                    <a:pt x="92457" y="1931703"/>
                  </a:cubicBezTo>
                  <a:lnTo>
                    <a:pt x="0" y="1943661"/>
                  </a:lnTo>
                  <a:lnTo>
                    <a:pt x="0" y="1491489"/>
                  </a:lnTo>
                  <a:lnTo>
                    <a:pt x="34107" y="1486836"/>
                  </a:lnTo>
                  <a:cubicBezTo>
                    <a:pt x="189055" y="1458696"/>
                    <a:pt x="343908" y="1416565"/>
                    <a:pt x="497577" y="1360598"/>
                  </a:cubicBezTo>
                  <a:cubicBezTo>
                    <a:pt x="796856" y="1251889"/>
                    <a:pt x="1081725" y="1091781"/>
                    <a:pt x="1321566" y="897645"/>
                  </a:cubicBezTo>
                  <a:cubicBezTo>
                    <a:pt x="1565577" y="700195"/>
                    <a:pt x="1757355" y="475523"/>
                    <a:pt x="1891495" y="230078"/>
                  </a:cubicBezTo>
                  <a:cubicBezTo>
                    <a:pt x="1917197" y="183033"/>
                    <a:pt x="1940526" y="135619"/>
                    <a:pt x="1961469" y="8788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8A58D0D-60A1-3BA4-C204-A52B5C422391}"/>
              </a:ext>
            </a:extLst>
          </p:cNvPr>
          <p:cNvSpPr txBox="1"/>
          <p:nvPr/>
        </p:nvSpPr>
        <p:spPr>
          <a:xfrm>
            <a:off x="924674" y="415852"/>
            <a:ext cx="9575160" cy="18466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профилактики снижения репродуктивного здоровья мужчин также должна иметь в своей основе формулу: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Здоровые подростки  -  Здоровые мужчины репродуктивного периода  -  Здоровые отцы  - Здоровые мужчины зрелого возраста.</a:t>
            </a:r>
          </a:p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E98C0DF-92C1-97A9-FCDB-A7A4221FF6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3459" y="3809975"/>
            <a:ext cx="896190" cy="39627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7053D3A-435D-5E27-DC4B-DC36A4A52A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0471" y="3805913"/>
            <a:ext cx="896190" cy="39627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A8BECA5-973D-452C-8CD4-674CD2E66A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8166" y="3774617"/>
            <a:ext cx="896190" cy="39627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8F50569-B5D8-B98F-9171-BB4616C4F7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34" y="2582045"/>
            <a:ext cx="2401549" cy="295668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517FEFB-F49A-6CB3-E4DD-A48AA377CD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66302" y="2585825"/>
            <a:ext cx="2045482" cy="306822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4CB68145-B485-464F-9A05-5B78D9DBAB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82194" y="2699660"/>
            <a:ext cx="2277648" cy="2840552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B034ECDD-1A12-5224-AEC1-6C12ECD41C0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07054" y="2641727"/>
            <a:ext cx="2142095" cy="3012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0391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BC99CB9-DDAD-44A2-8A1C-E3AF4E72DF5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4053CBF-3932-45FF-8285-EE5146085F3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gradFill flip="none" rotWithShape="1">
            <a:gsLst>
              <a:gs pos="16000">
                <a:schemeClr val="accent6">
                  <a:alpha val="20000"/>
                </a:schemeClr>
              </a:gs>
              <a:gs pos="85000">
                <a:schemeClr val="accent1">
                  <a:alpha val="40000"/>
                </a:schemeClr>
              </a:gs>
            </a:gsLst>
            <a:lin ang="12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E751C04-BEA6-446B-A678-9C74819EBD4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-18230" y="-8167"/>
            <a:ext cx="4834070" cy="2488150"/>
            <a:chOff x="6867015" y="-1"/>
            <a:chExt cx="5324985" cy="3251912"/>
          </a:xfrm>
          <a:solidFill>
            <a:schemeClr val="bg1">
              <a:alpha val="30000"/>
            </a:schemeClr>
          </a:solidFill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2625A013-D9BE-43C4-AF21-6F2B003EFBE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867015" y="-1"/>
              <a:ext cx="5324985" cy="3251912"/>
            </a:xfrm>
            <a:custGeom>
              <a:avLst/>
              <a:gdLst>
                <a:gd name="connsiteX0" fmla="*/ 0 w 5324985"/>
                <a:gd name="connsiteY0" fmla="*/ 0 h 3251912"/>
                <a:gd name="connsiteX1" fmla="*/ 36826 w 5324985"/>
                <a:gd name="connsiteY1" fmla="*/ 0 h 3251912"/>
                <a:gd name="connsiteX2" fmla="*/ 45003 w 5324985"/>
                <a:gd name="connsiteY2" fmla="*/ 152909 h 3251912"/>
                <a:gd name="connsiteX3" fmla="*/ 68956 w 5324985"/>
                <a:gd name="connsiteY3" fmla="*/ 308600 h 3251912"/>
                <a:gd name="connsiteX4" fmla="*/ 167774 w 5324985"/>
                <a:gd name="connsiteY4" fmla="*/ 607968 h 3251912"/>
                <a:gd name="connsiteX5" fmla="*/ 201857 w 5324985"/>
                <a:gd name="connsiteY5" fmla="*/ 679539 h 3251912"/>
                <a:gd name="connsiteX6" fmla="*/ 239741 w 5324985"/>
                <a:gd name="connsiteY6" fmla="*/ 749488 h 3251912"/>
                <a:gd name="connsiteX7" fmla="*/ 323724 w 5324985"/>
                <a:gd name="connsiteY7" fmla="*/ 885101 h 3251912"/>
                <a:gd name="connsiteX8" fmla="*/ 416412 w 5324985"/>
                <a:gd name="connsiteY8" fmla="*/ 1016081 h 3251912"/>
                <a:gd name="connsiteX9" fmla="*/ 515719 w 5324985"/>
                <a:gd name="connsiteY9" fmla="*/ 1143356 h 3251912"/>
                <a:gd name="connsiteX10" fmla="*/ 722427 w 5324985"/>
                <a:gd name="connsiteY10" fmla="*/ 1395127 h 3251912"/>
                <a:gd name="connsiteX11" fmla="*/ 825780 w 5324985"/>
                <a:gd name="connsiteY11" fmla="*/ 1522749 h 3251912"/>
                <a:gd name="connsiteX12" fmla="*/ 926314 w 5324985"/>
                <a:gd name="connsiteY12" fmla="*/ 1651992 h 3251912"/>
                <a:gd name="connsiteX13" fmla="*/ 1026848 w 5324985"/>
                <a:gd name="connsiteY13" fmla="*/ 1776836 h 3251912"/>
                <a:gd name="connsiteX14" fmla="*/ 1131918 w 5324985"/>
                <a:gd name="connsiteY14" fmla="*/ 1897393 h 3251912"/>
                <a:gd name="connsiteX15" fmla="*/ 1354688 w 5324985"/>
                <a:gd name="connsiteY15" fmla="*/ 2124728 h 3251912"/>
                <a:gd name="connsiteX16" fmla="*/ 1855027 w 5324985"/>
                <a:gd name="connsiteY16" fmla="*/ 2504236 h 3251912"/>
                <a:gd name="connsiteX17" fmla="*/ 2131618 w 5324985"/>
                <a:gd name="connsiteY17" fmla="*/ 2646913 h 3251912"/>
                <a:gd name="connsiteX18" fmla="*/ 2423534 w 5324985"/>
                <a:gd name="connsiteY18" fmla="*/ 2754732 h 3251912"/>
                <a:gd name="connsiteX19" fmla="*/ 2727588 w 5324985"/>
                <a:gd name="connsiteY19" fmla="*/ 2829197 h 3251912"/>
                <a:gd name="connsiteX20" fmla="*/ 3041083 w 5324985"/>
                <a:gd name="connsiteY20" fmla="*/ 2870890 h 3251912"/>
                <a:gd name="connsiteX21" fmla="*/ 3360340 w 5324985"/>
                <a:gd name="connsiteY21" fmla="*/ 2883976 h 3251912"/>
                <a:gd name="connsiteX22" fmla="*/ 3439663 w 5324985"/>
                <a:gd name="connsiteY22" fmla="*/ 2883396 h 3251912"/>
                <a:gd name="connsiteX23" fmla="*/ 3478529 w 5324985"/>
                <a:gd name="connsiteY23" fmla="*/ 2882471 h 3251912"/>
                <a:gd name="connsiteX24" fmla="*/ 3517271 w 5324985"/>
                <a:gd name="connsiteY24" fmla="*/ 2880616 h 3251912"/>
                <a:gd name="connsiteX25" fmla="*/ 3671260 w 5324985"/>
                <a:gd name="connsiteY25" fmla="*/ 2867878 h 3251912"/>
                <a:gd name="connsiteX26" fmla="*/ 4265268 w 5324985"/>
                <a:gd name="connsiteY26" fmla="*/ 2716283 h 3251912"/>
                <a:gd name="connsiteX27" fmla="*/ 4546395 w 5324985"/>
                <a:gd name="connsiteY27" fmla="*/ 2584724 h 3251912"/>
                <a:gd name="connsiteX28" fmla="*/ 4817837 w 5324985"/>
                <a:gd name="connsiteY28" fmla="*/ 2424674 h 3251912"/>
                <a:gd name="connsiteX29" fmla="*/ 5081677 w 5324985"/>
                <a:gd name="connsiteY29" fmla="*/ 2243548 h 3251912"/>
                <a:gd name="connsiteX30" fmla="*/ 5211881 w 5324985"/>
                <a:gd name="connsiteY30" fmla="*/ 2147658 h 3251912"/>
                <a:gd name="connsiteX31" fmla="*/ 5324985 w 5324985"/>
                <a:gd name="connsiteY31" fmla="*/ 2062128 h 3251912"/>
                <a:gd name="connsiteX32" fmla="*/ 5324985 w 5324985"/>
                <a:gd name="connsiteY32" fmla="*/ 2514993 h 3251912"/>
                <a:gd name="connsiteX33" fmla="*/ 5314867 w 5324985"/>
                <a:gd name="connsiteY33" fmla="*/ 2522881 h 3251912"/>
                <a:gd name="connsiteX34" fmla="*/ 5038276 w 5324985"/>
                <a:gd name="connsiteY34" fmla="*/ 2722421 h 3251912"/>
                <a:gd name="connsiteX35" fmla="*/ 4741701 w 5324985"/>
                <a:gd name="connsiteY35" fmla="*/ 2904937 h 3251912"/>
                <a:gd name="connsiteX36" fmla="*/ 4420728 w 5324985"/>
                <a:gd name="connsiteY36" fmla="*/ 3058848 h 3251912"/>
                <a:gd name="connsiteX37" fmla="*/ 3717481 w 5324985"/>
                <a:gd name="connsiteY37" fmla="*/ 3237079 h 3251912"/>
                <a:gd name="connsiteX38" fmla="*/ 3535661 w 5324985"/>
                <a:gd name="connsiteY38" fmla="*/ 3249934 h 3251912"/>
                <a:gd name="connsiteX39" fmla="*/ 3490175 w 5324985"/>
                <a:gd name="connsiteY39" fmla="*/ 3251555 h 3251912"/>
                <a:gd name="connsiteX40" fmla="*/ 3444813 w 5324985"/>
                <a:gd name="connsiteY40" fmla="*/ 3251787 h 3251912"/>
                <a:gd name="connsiteX41" fmla="*/ 3355681 w 5324985"/>
                <a:gd name="connsiteY41" fmla="*/ 3250745 h 3251912"/>
                <a:gd name="connsiteX42" fmla="*/ 3179011 w 5324985"/>
                <a:gd name="connsiteY42" fmla="*/ 3243795 h 3251912"/>
                <a:gd name="connsiteX43" fmla="*/ 3002217 w 5324985"/>
                <a:gd name="connsiteY43" fmla="*/ 3227814 h 3251912"/>
                <a:gd name="connsiteX44" fmla="*/ 2650103 w 5324985"/>
                <a:gd name="connsiteY44" fmla="*/ 3170836 h 3251912"/>
                <a:gd name="connsiteX45" fmla="*/ 2305836 w 5324985"/>
                <a:gd name="connsiteY45" fmla="*/ 3072514 h 3251912"/>
                <a:gd name="connsiteX46" fmla="*/ 1978611 w 5324985"/>
                <a:gd name="connsiteY46" fmla="*/ 2929952 h 3251912"/>
                <a:gd name="connsiteX47" fmla="*/ 1678235 w 5324985"/>
                <a:gd name="connsiteY47" fmla="*/ 2744424 h 3251912"/>
                <a:gd name="connsiteX48" fmla="*/ 1175688 w 5324985"/>
                <a:gd name="connsiteY48" fmla="*/ 2277018 h 3251912"/>
                <a:gd name="connsiteX49" fmla="*/ 971310 w 5324985"/>
                <a:gd name="connsiteY49" fmla="*/ 2012044 h 3251912"/>
                <a:gd name="connsiteX50" fmla="*/ 790717 w 5324985"/>
                <a:gd name="connsiteY50" fmla="*/ 1735723 h 3251912"/>
                <a:gd name="connsiteX51" fmla="*/ 706488 w 5324985"/>
                <a:gd name="connsiteY51" fmla="*/ 1598604 h 3251912"/>
                <a:gd name="connsiteX52" fmla="*/ 618951 w 5324985"/>
                <a:gd name="connsiteY52" fmla="*/ 1463802 h 3251912"/>
                <a:gd name="connsiteX53" fmla="*/ 436273 w 5324985"/>
                <a:gd name="connsiteY53" fmla="*/ 1195355 h 3251912"/>
                <a:gd name="connsiteX54" fmla="*/ 346896 w 5324985"/>
                <a:gd name="connsiteY54" fmla="*/ 1058816 h 3251912"/>
                <a:gd name="connsiteX55" fmla="*/ 261809 w 5324985"/>
                <a:gd name="connsiteY55" fmla="*/ 919264 h 3251912"/>
                <a:gd name="connsiteX56" fmla="*/ 118487 w 5324985"/>
                <a:gd name="connsiteY56" fmla="*/ 626498 h 3251912"/>
                <a:gd name="connsiteX57" fmla="*/ 28130 w 5324985"/>
                <a:gd name="connsiteY57" fmla="*/ 315781 h 3251912"/>
                <a:gd name="connsiteX58" fmla="*/ 6751 w 5324985"/>
                <a:gd name="connsiteY58" fmla="*/ 156195 h 325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324985" h="3251912">
                  <a:moveTo>
                    <a:pt x="0" y="0"/>
                  </a:moveTo>
                  <a:lnTo>
                    <a:pt x="36826" y="0"/>
                  </a:lnTo>
                  <a:lnTo>
                    <a:pt x="45003" y="152909"/>
                  </a:lnTo>
                  <a:cubicBezTo>
                    <a:pt x="50351" y="205154"/>
                    <a:pt x="58290" y="257123"/>
                    <a:pt x="68956" y="308600"/>
                  </a:cubicBezTo>
                  <a:cubicBezTo>
                    <a:pt x="91393" y="411324"/>
                    <a:pt x="123882" y="511847"/>
                    <a:pt x="167774" y="607968"/>
                  </a:cubicBezTo>
                  <a:cubicBezTo>
                    <a:pt x="178195" y="632173"/>
                    <a:pt x="190333" y="655798"/>
                    <a:pt x="201857" y="679539"/>
                  </a:cubicBezTo>
                  <a:cubicBezTo>
                    <a:pt x="214363" y="702933"/>
                    <a:pt x="226255" y="726557"/>
                    <a:pt x="239741" y="749488"/>
                  </a:cubicBezTo>
                  <a:cubicBezTo>
                    <a:pt x="265488" y="795812"/>
                    <a:pt x="294176" y="840746"/>
                    <a:pt x="323724" y="885101"/>
                  </a:cubicBezTo>
                  <a:cubicBezTo>
                    <a:pt x="353149" y="929572"/>
                    <a:pt x="384657" y="972885"/>
                    <a:pt x="416412" y="1016081"/>
                  </a:cubicBezTo>
                  <a:cubicBezTo>
                    <a:pt x="448655" y="1058931"/>
                    <a:pt x="482127" y="1101202"/>
                    <a:pt x="515719" y="1143356"/>
                  </a:cubicBezTo>
                  <a:cubicBezTo>
                    <a:pt x="583027" y="1227782"/>
                    <a:pt x="653402" y="1310470"/>
                    <a:pt x="722427" y="1395127"/>
                  </a:cubicBezTo>
                  <a:cubicBezTo>
                    <a:pt x="757123" y="1437282"/>
                    <a:pt x="791697" y="1479783"/>
                    <a:pt x="825780" y="1522749"/>
                  </a:cubicBezTo>
                  <a:cubicBezTo>
                    <a:pt x="859742" y="1565367"/>
                    <a:pt x="893457" y="1610649"/>
                    <a:pt x="926314" y="1651992"/>
                  </a:cubicBezTo>
                  <a:cubicBezTo>
                    <a:pt x="958927" y="1694379"/>
                    <a:pt x="993132" y="1735492"/>
                    <a:pt x="1026848" y="1776836"/>
                  </a:cubicBezTo>
                  <a:cubicBezTo>
                    <a:pt x="1061545" y="1817485"/>
                    <a:pt x="1095996" y="1858133"/>
                    <a:pt x="1131918" y="1897393"/>
                  </a:cubicBezTo>
                  <a:cubicBezTo>
                    <a:pt x="1203273" y="1976376"/>
                    <a:pt x="1277447" y="2052463"/>
                    <a:pt x="1354688" y="2124728"/>
                  </a:cubicBezTo>
                  <a:cubicBezTo>
                    <a:pt x="1509411" y="2268911"/>
                    <a:pt x="1676396" y="2397575"/>
                    <a:pt x="1855027" y="2504236"/>
                  </a:cubicBezTo>
                  <a:cubicBezTo>
                    <a:pt x="1944528" y="2557277"/>
                    <a:pt x="2036357" y="2605917"/>
                    <a:pt x="2131618" y="2646913"/>
                  </a:cubicBezTo>
                  <a:cubicBezTo>
                    <a:pt x="2226267" y="2689068"/>
                    <a:pt x="2323981" y="2724622"/>
                    <a:pt x="2423534" y="2754732"/>
                  </a:cubicBezTo>
                  <a:cubicBezTo>
                    <a:pt x="2523087" y="2784958"/>
                    <a:pt x="2624602" y="2809394"/>
                    <a:pt x="2727588" y="2829197"/>
                  </a:cubicBezTo>
                  <a:cubicBezTo>
                    <a:pt x="2830698" y="2848653"/>
                    <a:pt x="2935522" y="2861971"/>
                    <a:pt x="3041083" y="2870890"/>
                  </a:cubicBezTo>
                  <a:cubicBezTo>
                    <a:pt x="3146644" y="2879922"/>
                    <a:pt x="3253307" y="2883860"/>
                    <a:pt x="3360340" y="2883976"/>
                  </a:cubicBezTo>
                  <a:cubicBezTo>
                    <a:pt x="3387067" y="2883976"/>
                    <a:pt x="3414162" y="2884439"/>
                    <a:pt x="3439663" y="2883396"/>
                  </a:cubicBezTo>
                  <a:lnTo>
                    <a:pt x="3478529" y="2882471"/>
                  </a:lnTo>
                  <a:lnTo>
                    <a:pt x="3517271" y="2880616"/>
                  </a:lnTo>
                  <a:cubicBezTo>
                    <a:pt x="3568887" y="2878417"/>
                    <a:pt x="3620257" y="2873552"/>
                    <a:pt x="3671260" y="2867878"/>
                  </a:cubicBezTo>
                  <a:cubicBezTo>
                    <a:pt x="3875515" y="2844253"/>
                    <a:pt x="4074253" y="2792486"/>
                    <a:pt x="4265268" y="2716283"/>
                  </a:cubicBezTo>
                  <a:cubicBezTo>
                    <a:pt x="4361020" y="2678529"/>
                    <a:pt x="4454444" y="2633710"/>
                    <a:pt x="4546395" y="2584724"/>
                  </a:cubicBezTo>
                  <a:cubicBezTo>
                    <a:pt x="4638470" y="2535967"/>
                    <a:pt x="4728827" y="2481885"/>
                    <a:pt x="4817837" y="2424674"/>
                  </a:cubicBezTo>
                  <a:cubicBezTo>
                    <a:pt x="4906846" y="2367348"/>
                    <a:pt x="4994385" y="2306317"/>
                    <a:pt x="5081677" y="2243548"/>
                  </a:cubicBezTo>
                  <a:cubicBezTo>
                    <a:pt x="5125201" y="2212164"/>
                    <a:pt x="5168603" y="2179969"/>
                    <a:pt x="5211881" y="2147658"/>
                  </a:cubicBezTo>
                  <a:lnTo>
                    <a:pt x="5324985" y="2062128"/>
                  </a:lnTo>
                  <a:lnTo>
                    <a:pt x="5324985" y="2514993"/>
                  </a:lnTo>
                  <a:lnTo>
                    <a:pt x="5314867" y="2522881"/>
                  </a:lnTo>
                  <a:cubicBezTo>
                    <a:pt x="5225490" y="2591325"/>
                    <a:pt x="5133783" y="2658379"/>
                    <a:pt x="5038276" y="2722421"/>
                  </a:cubicBezTo>
                  <a:cubicBezTo>
                    <a:pt x="4942892" y="2786348"/>
                    <a:pt x="4844810" y="2848422"/>
                    <a:pt x="4741701" y="2904937"/>
                  </a:cubicBezTo>
                  <a:cubicBezTo>
                    <a:pt x="4638592" y="2961337"/>
                    <a:pt x="4531929" y="3013683"/>
                    <a:pt x="4420728" y="3058848"/>
                  </a:cubicBezTo>
                  <a:cubicBezTo>
                    <a:pt x="4199063" y="3150338"/>
                    <a:pt x="3959621" y="3211485"/>
                    <a:pt x="3717481" y="3237079"/>
                  </a:cubicBezTo>
                  <a:cubicBezTo>
                    <a:pt x="3656914" y="3243101"/>
                    <a:pt x="3596227" y="3247966"/>
                    <a:pt x="3535661" y="3249934"/>
                  </a:cubicBezTo>
                  <a:lnTo>
                    <a:pt x="3490175" y="3251555"/>
                  </a:lnTo>
                  <a:lnTo>
                    <a:pt x="3444813" y="3251787"/>
                  </a:lnTo>
                  <a:cubicBezTo>
                    <a:pt x="3414162" y="3252250"/>
                    <a:pt x="3385105" y="3251324"/>
                    <a:pt x="3355681" y="3250745"/>
                  </a:cubicBezTo>
                  <a:cubicBezTo>
                    <a:pt x="3296954" y="3250050"/>
                    <a:pt x="3237860" y="3246692"/>
                    <a:pt x="3179011" y="3243795"/>
                  </a:cubicBezTo>
                  <a:cubicBezTo>
                    <a:pt x="3120039" y="3239164"/>
                    <a:pt x="3061067" y="3234878"/>
                    <a:pt x="3002217" y="3227814"/>
                  </a:cubicBezTo>
                  <a:cubicBezTo>
                    <a:pt x="2884397" y="3214496"/>
                    <a:pt x="2766699" y="3196314"/>
                    <a:pt x="2650103" y="3170836"/>
                  </a:cubicBezTo>
                  <a:cubicBezTo>
                    <a:pt x="2533510" y="3145358"/>
                    <a:pt x="2418263" y="3112583"/>
                    <a:pt x="2305836" y="3072514"/>
                  </a:cubicBezTo>
                  <a:cubicBezTo>
                    <a:pt x="2193410" y="3032328"/>
                    <a:pt x="2083926" y="2984383"/>
                    <a:pt x="1978611" y="2929952"/>
                  </a:cubicBezTo>
                  <a:cubicBezTo>
                    <a:pt x="1873663" y="2874711"/>
                    <a:pt x="1772884" y="2812985"/>
                    <a:pt x="1678235" y="2744424"/>
                  </a:cubicBezTo>
                  <a:cubicBezTo>
                    <a:pt x="1488201" y="2608001"/>
                    <a:pt x="1321708" y="2448068"/>
                    <a:pt x="1175688" y="2277018"/>
                  </a:cubicBezTo>
                  <a:cubicBezTo>
                    <a:pt x="1102985" y="2191086"/>
                    <a:pt x="1035309" y="2102377"/>
                    <a:pt x="971310" y="2012044"/>
                  </a:cubicBezTo>
                  <a:cubicBezTo>
                    <a:pt x="907188" y="1921714"/>
                    <a:pt x="847358" y="1829413"/>
                    <a:pt x="790717" y="1735723"/>
                  </a:cubicBezTo>
                  <a:cubicBezTo>
                    <a:pt x="761782" y="1688357"/>
                    <a:pt x="735300" y="1644002"/>
                    <a:pt x="706488" y="1598604"/>
                  </a:cubicBezTo>
                  <a:cubicBezTo>
                    <a:pt x="677922" y="1553555"/>
                    <a:pt x="648866" y="1508505"/>
                    <a:pt x="618951" y="1463802"/>
                  </a:cubicBezTo>
                  <a:lnTo>
                    <a:pt x="436273" y="1195355"/>
                  </a:lnTo>
                  <a:cubicBezTo>
                    <a:pt x="405990" y="1150189"/>
                    <a:pt x="376075" y="1104792"/>
                    <a:pt x="346896" y="1058816"/>
                  </a:cubicBezTo>
                  <a:cubicBezTo>
                    <a:pt x="317716" y="1012838"/>
                    <a:pt x="288782" y="966747"/>
                    <a:pt x="261809" y="919264"/>
                  </a:cubicBezTo>
                  <a:cubicBezTo>
                    <a:pt x="207742" y="824764"/>
                    <a:pt x="158088" y="727485"/>
                    <a:pt x="118487" y="626498"/>
                  </a:cubicBezTo>
                  <a:cubicBezTo>
                    <a:pt x="78151" y="525859"/>
                    <a:pt x="48237" y="421515"/>
                    <a:pt x="28130" y="315781"/>
                  </a:cubicBezTo>
                  <a:cubicBezTo>
                    <a:pt x="18506" y="262914"/>
                    <a:pt x="11425" y="209642"/>
                    <a:pt x="6751" y="15619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F7875715-EC2E-457F-851D-F6C817685FE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16467" y="-1"/>
              <a:ext cx="5275533" cy="2980757"/>
            </a:xfrm>
            <a:custGeom>
              <a:avLst/>
              <a:gdLst>
                <a:gd name="connsiteX0" fmla="*/ 0 w 5275533"/>
                <a:gd name="connsiteY0" fmla="*/ 0 h 2980757"/>
                <a:gd name="connsiteX1" fmla="*/ 201166 w 5275533"/>
                <a:gd name="connsiteY1" fmla="*/ 0 h 2980757"/>
                <a:gd name="connsiteX2" fmla="*/ 206734 w 5275533"/>
                <a:gd name="connsiteY2" fmla="*/ 89286 h 2980757"/>
                <a:gd name="connsiteX3" fmla="*/ 232051 w 5275533"/>
                <a:gd name="connsiteY3" fmla="*/ 226897 h 2980757"/>
                <a:gd name="connsiteX4" fmla="*/ 332707 w 5275533"/>
                <a:gd name="connsiteY4" fmla="*/ 487120 h 2980757"/>
                <a:gd name="connsiteX5" fmla="*/ 402959 w 5275533"/>
                <a:gd name="connsiteY5" fmla="*/ 609647 h 2980757"/>
                <a:gd name="connsiteX6" fmla="*/ 483631 w 5275533"/>
                <a:gd name="connsiteY6" fmla="*/ 728236 h 2980757"/>
                <a:gd name="connsiteX7" fmla="*/ 669986 w 5275533"/>
                <a:gd name="connsiteY7" fmla="*/ 957424 h 2980757"/>
                <a:gd name="connsiteX8" fmla="*/ 871667 w 5275533"/>
                <a:gd name="connsiteY8" fmla="*/ 1188348 h 2980757"/>
                <a:gd name="connsiteX9" fmla="*/ 971956 w 5275533"/>
                <a:gd name="connsiteY9" fmla="*/ 1308905 h 2980757"/>
                <a:gd name="connsiteX10" fmla="*/ 1020139 w 5275533"/>
                <a:gd name="connsiteY10" fmla="*/ 1368084 h 2980757"/>
                <a:gd name="connsiteX11" fmla="*/ 1067340 w 5275533"/>
                <a:gd name="connsiteY11" fmla="*/ 1424715 h 2980757"/>
                <a:gd name="connsiteX12" fmla="*/ 1472909 w 5275533"/>
                <a:gd name="connsiteY12" fmla="*/ 1843252 h 2980757"/>
                <a:gd name="connsiteX13" fmla="*/ 1688567 w 5275533"/>
                <a:gd name="connsiteY13" fmla="*/ 2031559 h 2980757"/>
                <a:gd name="connsiteX14" fmla="*/ 1914401 w 5275533"/>
                <a:gd name="connsiteY14" fmla="*/ 2205156 h 2980757"/>
                <a:gd name="connsiteX15" fmla="*/ 2418909 w 5275533"/>
                <a:gd name="connsiteY15" fmla="*/ 2479741 h 2980757"/>
                <a:gd name="connsiteX16" fmla="*/ 2701141 w 5275533"/>
                <a:gd name="connsiteY16" fmla="*/ 2557333 h 2980757"/>
                <a:gd name="connsiteX17" fmla="*/ 2773475 w 5275533"/>
                <a:gd name="connsiteY17" fmla="*/ 2570999 h 2980757"/>
                <a:gd name="connsiteX18" fmla="*/ 2846424 w 5275533"/>
                <a:gd name="connsiteY18" fmla="*/ 2582465 h 2980757"/>
                <a:gd name="connsiteX19" fmla="*/ 2993669 w 5275533"/>
                <a:gd name="connsiteY19" fmla="*/ 2598909 h 2980757"/>
                <a:gd name="connsiteX20" fmla="*/ 3067721 w 5275533"/>
                <a:gd name="connsiteY20" fmla="*/ 2604237 h 2980757"/>
                <a:gd name="connsiteX21" fmla="*/ 3142019 w 5275533"/>
                <a:gd name="connsiteY21" fmla="*/ 2607943 h 2980757"/>
                <a:gd name="connsiteX22" fmla="*/ 3216561 w 5275533"/>
                <a:gd name="connsiteY22" fmla="*/ 2609564 h 2980757"/>
                <a:gd name="connsiteX23" fmla="*/ 3291225 w 5275533"/>
                <a:gd name="connsiteY23" fmla="*/ 2609217 h 2980757"/>
                <a:gd name="connsiteX24" fmla="*/ 3328619 w 5275533"/>
                <a:gd name="connsiteY24" fmla="*/ 2608869 h 2980757"/>
                <a:gd name="connsiteX25" fmla="*/ 3364665 w 5275533"/>
                <a:gd name="connsiteY25" fmla="*/ 2607363 h 2980757"/>
                <a:gd name="connsiteX26" fmla="*/ 3400587 w 5275533"/>
                <a:gd name="connsiteY26" fmla="*/ 2605627 h 2980757"/>
                <a:gd name="connsiteX27" fmla="*/ 3436387 w 5275533"/>
                <a:gd name="connsiteY27" fmla="*/ 2602847 h 2980757"/>
                <a:gd name="connsiteX28" fmla="*/ 3578361 w 5275533"/>
                <a:gd name="connsiteY28" fmla="*/ 2586286 h 2980757"/>
                <a:gd name="connsiteX29" fmla="*/ 4119159 w 5275533"/>
                <a:gd name="connsiteY29" fmla="*/ 2418594 h 2980757"/>
                <a:gd name="connsiteX30" fmla="*/ 4618765 w 5275533"/>
                <a:gd name="connsiteY30" fmla="*/ 2124668 h 2980757"/>
                <a:gd name="connsiteX31" fmla="*/ 4739895 w 5275533"/>
                <a:gd name="connsiteY31" fmla="*/ 2038275 h 2980757"/>
                <a:gd name="connsiteX32" fmla="*/ 4861027 w 5275533"/>
                <a:gd name="connsiteY32" fmla="*/ 1948986 h 2980757"/>
                <a:gd name="connsiteX33" fmla="*/ 5106354 w 5275533"/>
                <a:gd name="connsiteY33" fmla="*/ 1763690 h 2980757"/>
                <a:gd name="connsiteX34" fmla="*/ 5275533 w 5275533"/>
                <a:gd name="connsiteY34" fmla="*/ 1641017 h 2980757"/>
                <a:gd name="connsiteX35" fmla="*/ 5275533 w 5275533"/>
                <a:gd name="connsiteY35" fmla="*/ 2257481 h 2980757"/>
                <a:gd name="connsiteX36" fmla="*/ 5168881 w 5275533"/>
                <a:gd name="connsiteY36" fmla="*/ 2332084 h 2980757"/>
                <a:gd name="connsiteX37" fmla="*/ 5036225 w 5275533"/>
                <a:gd name="connsiteY37" fmla="*/ 2421489 h 2980757"/>
                <a:gd name="connsiteX38" fmla="*/ 4899401 w 5275533"/>
                <a:gd name="connsiteY38" fmla="*/ 2508347 h 2980757"/>
                <a:gd name="connsiteX39" fmla="*/ 4612145 w 5275533"/>
                <a:gd name="connsiteY39" fmla="*/ 2671407 h 2980757"/>
                <a:gd name="connsiteX40" fmla="*/ 4303187 w 5275533"/>
                <a:gd name="connsiteY40" fmla="*/ 2810030 h 2980757"/>
                <a:gd name="connsiteX41" fmla="*/ 3630835 w 5275533"/>
                <a:gd name="connsiteY41" fmla="*/ 2969500 h 2980757"/>
                <a:gd name="connsiteX42" fmla="*/ 3457719 w 5275533"/>
                <a:gd name="connsiteY42" fmla="*/ 2979808 h 2980757"/>
                <a:gd name="connsiteX43" fmla="*/ 3414441 w 5275533"/>
                <a:gd name="connsiteY43" fmla="*/ 2980733 h 2980757"/>
                <a:gd name="connsiteX44" fmla="*/ 3371285 w 5275533"/>
                <a:gd name="connsiteY44" fmla="*/ 2980502 h 2980757"/>
                <a:gd name="connsiteX45" fmla="*/ 3328252 w 5275533"/>
                <a:gd name="connsiteY45" fmla="*/ 2980039 h 2980757"/>
                <a:gd name="connsiteX46" fmla="*/ 3286445 w 5275533"/>
                <a:gd name="connsiteY46" fmla="*/ 2978534 h 2980757"/>
                <a:gd name="connsiteX47" fmla="*/ 2952475 w 5275533"/>
                <a:gd name="connsiteY47" fmla="*/ 2953402 h 2980757"/>
                <a:gd name="connsiteX48" fmla="*/ 2620591 w 5275533"/>
                <a:gd name="connsiteY48" fmla="*/ 2898046 h 2980757"/>
                <a:gd name="connsiteX49" fmla="*/ 2294591 w 5275533"/>
                <a:gd name="connsiteY49" fmla="*/ 2811305 h 2980757"/>
                <a:gd name="connsiteX50" fmla="*/ 1670544 w 5275533"/>
                <a:gd name="connsiteY50" fmla="*/ 2550501 h 2980757"/>
                <a:gd name="connsiteX51" fmla="*/ 1144703 w 5275533"/>
                <a:gd name="connsiteY51" fmla="*/ 2144472 h 2980757"/>
                <a:gd name="connsiteX52" fmla="*/ 931497 w 5275533"/>
                <a:gd name="connsiteY52" fmla="*/ 1900114 h 2980757"/>
                <a:gd name="connsiteX53" fmla="*/ 745265 w 5275533"/>
                <a:gd name="connsiteY53" fmla="*/ 1641395 h 2980757"/>
                <a:gd name="connsiteX54" fmla="*/ 701741 w 5275533"/>
                <a:gd name="connsiteY54" fmla="*/ 1575500 h 2980757"/>
                <a:gd name="connsiteX55" fmla="*/ 660178 w 5275533"/>
                <a:gd name="connsiteY55" fmla="*/ 1511573 h 2980757"/>
                <a:gd name="connsiteX56" fmla="*/ 578158 w 5275533"/>
                <a:gd name="connsiteY56" fmla="*/ 1387656 h 2980757"/>
                <a:gd name="connsiteX57" fmla="*/ 408230 w 5275533"/>
                <a:gd name="connsiteY57" fmla="*/ 1134497 h 2980757"/>
                <a:gd name="connsiteX58" fmla="*/ 242349 w 5275533"/>
                <a:gd name="connsiteY58" fmla="*/ 866860 h 2980757"/>
                <a:gd name="connsiteX59" fmla="*/ 167562 w 5275533"/>
                <a:gd name="connsiteY59" fmla="*/ 724994 h 2980757"/>
                <a:gd name="connsiteX60" fmla="*/ 104054 w 5275533"/>
                <a:gd name="connsiteY60" fmla="*/ 576525 h 2980757"/>
                <a:gd name="connsiteX61" fmla="*/ 55381 w 5275533"/>
                <a:gd name="connsiteY61" fmla="*/ 422499 h 2980757"/>
                <a:gd name="connsiteX62" fmla="*/ 37236 w 5275533"/>
                <a:gd name="connsiteY62" fmla="*/ 343980 h 2980757"/>
                <a:gd name="connsiteX63" fmla="*/ 29267 w 5275533"/>
                <a:gd name="connsiteY63" fmla="*/ 304604 h 2980757"/>
                <a:gd name="connsiteX64" fmla="*/ 22646 w 5275533"/>
                <a:gd name="connsiteY64" fmla="*/ 265113 h 2980757"/>
                <a:gd name="connsiteX65" fmla="*/ 3903 w 5275533"/>
                <a:gd name="connsiteY65" fmla="*/ 106787 h 2980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275533" h="2980757">
                  <a:moveTo>
                    <a:pt x="0" y="0"/>
                  </a:moveTo>
                  <a:lnTo>
                    <a:pt x="201166" y="0"/>
                  </a:lnTo>
                  <a:lnTo>
                    <a:pt x="206734" y="89286"/>
                  </a:lnTo>
                  <a:cubicBezTo>
                    <a:pt x="212220" y="135755"/>
                    <a:pt x="220465" y="181731"/>
                    <a:pt x="232051" y="226897"/>
                  </a:cubicBezTo>
                  <a:cubicBezTo>
                    <a:pt x="254855" y="317344"/>
                    <a:pt x="290287" y="403854"/>
                    <a:pt x="332707" y="487120"/>
                  </a:cubicBezTo>
                  <a:cubicBezTo>
                    <a:pt x="354163" y="528696"/>
                    <a:pt x="377948" y="569461"/>
                    <a:pt x="402959" y="609647"/>
                  </a:cubicBezTo>
                  <a:cubicBezTo>
                    <a:pt x="428337" y="649717"/>
                    <a:pt x="455433" y="689209"/>
                    <a:pt x="483631" y="728236"/>
                  </a:cubicBezTo>
                  <a:cubicBezTo>
                    <a:pt x="540764" y="806061"/>
                    <a:pt x="604271" y="881569"/>
                    <a:pt x="669986" y="957424"/>
                  </a:cubicBezTo>
                  <a:cubicBezTo>
                    <a:pt x="735701" y="1033395"/>
                    <a:pt x="804359" y="1109366"/>
                    <a:pt x="871667" y="1188348"/>
                  </a:cubicBezTo>
                  <a:cubicBezTo>
                    <a:pt x="905383" y="1227723"/>
                    <a:pt x="938731" y="1268025"/>
                    <a:pt x="971956" y="1308905"/>
                  </a:cubicBezTo>
                  <a:lnTo>
                    <a:pt x="1020139" y="1368084"/>
                  </a:lnTo>
                  <a:cubicBezTo>
                    <a:pt x="1035954" y="1386962"/>
                    <a:pt x="1051035" y="1406302"/>
                    <a:pt x="1067340" y="1424715"/>
                  </a:cubicBezTo>
                  <a:cubicBezTo>
                    <a:pt x="1194602" y="1574573"/>
                    <a:pt x="1332652" y="1712503"/>
                    <a:pt x="1472909" y="1843252"/>
                  </a:cubicBezTo>
                  <a:cubicBezTo>
                    <a:pt x="1543406" y="1908337"/>
                    <a:pt x="1615128" y="1971221"/>
                    <a:pt x="1688567" y="2031559"/>
                  </a:cubicBezTo>
                  <a:cubicBezTo>
                    <a:pt x="1762006" y="2091895"/>
                    <a:pt x="1836793" y="2150263"/>
                    <a:pt x="1914401" y="2205156"/>
                  </a:cubicBezTo>
                  <a:cubicBezTo>
                    <a:pt x="2069003" y="2315176"/>
                    <a:pt x="2235742" y="2413498"/>
                    <a:pt x="2418909" y="2479741"/>
                  </a:cubicBezTo>
                  <a:cubicBezTo>
                    <a:pt x="2510249" y="2512863"/>
                    <a:pt x="2604898" y="2538225"/>
                    <a:pt x="2701141" y="2557333"/>
                  </a:cubicBezTo>
                  <a:cubicBezTo>
                    <a:pt x="2725293" y="2561850"/>
                    <a:pt x="2749201" y="2567062"/>
                    <a:pt x="2773475" y="2570999"/>
                  </a:cubicBezTo>
                  <a:lnTo>
                    <a:pt x="2846424" y="2582465"/>
                  </a:lnTo>
                  <a:cubicBezTo>
                    <a:pt x="2895343" y="2588602"/>
                    <a:pt x="2944261" y="2595088"/>
                    <a:pt x="2993669" y="2598909"/>
                  </a:cubicBezTo>
                  <a:cubicBezTo>
                    <a:pt x="3018313" y="2601110"/>
                    <a:pt x="3042956" y="2603195"/>
                    <a:pt x="3067721" y="2604237"/>
                  </a:cubicBezTo>
                  <a:cubicBezTo>
                    <a:pt x="3092487" y="2605394"/>
                    <a:pt x="3117130" y="2607247"/>
                    <a:pt x="3142019" y="2607943"/>
                  </a:cubicBezTo>
                  <a:lnTo>
                    <a:pt x="3216561" y="2609564"/>
                  </a:lnTo>
                  <a:cubicBezTo>
                    <a:pt x="3241326" y="2610142"/>
                    <a:pt x="3266337" y="2609333"/>
                    <a:pt x="3291225" y="2609217"/>
                  </a:cubicBezTo>
                  <a:lnTo>
                    <a:pt x="3328619" y="2608869"/>
                  </a:lnTo>
                  <a:cubicBezTo>
                    <a:pt x="3340757" y="2608522"/>
                    <a:pt x="3352649" y="2607827"/>
                    <a:pt x="3364665" y="2607363"/>
                  </a:cubicBezTo>
                  <a:cubicBezTo>
                    <a:pt x="3376679" y="2606784"/>
                    <a:pt x="3388695" y="2606438"/>
                    <a:pt x="3400587" y="2605627"/>
                  </a:cubicBezTo>
                  <a:lnTo>
                    <a:pt x="3436387" y="2602847"/>
                  </a:lnTo>
                  <a:cubicBezTo>
                    <a:pt x="3484079" y="2599257"/>
                    <a:pt x="3531404" y="2593235"/>
                    <a:pt x="3578361" y="2586286"/>
                  </a:cubicBezTo>
                  <a:cubicBezTo>
                    <a:pt x="3766310" y="2556871"/>
                    <a:pt x="3947025" y="2499314"/>
                    <a:pt x="4119159" y="2418594"/>
                  </a:cubicBezTo>
                  <a:cubicBezTo>
                    <a:pt x="4291907" y="2338801"/>
                    <a:pt x="4456317" y="2236657"/>
                    <a:pt x="4618765" y="2124668"/>
                  </a:cubicBezTo>
                  <a:cubicBezTo>
                    <a:pt x="4659346" y="2096759"/>
                    <a:pt x="4699682" y="2067575"/>
                    <a:pt x="4739895" y="2038275"/>
                  </a:cubicBezTo>
                  <a:cubicBezTo>
                    <a:pt x="4780355" y="2008976"/>
                    <a:pt x="4820691" y="1979212"/>
                    <a:pt x="4861027" y="1948986"/>
                  </a:cubicBezTo>
                  <a:lnTo>
                    <a:pt x="5106354" y="1763690"/>
                  </a:lnTo>
                  <a:lnTo>
                    <a:pt x="5275533" y="1641017"/>
                  </a:lnTo>
                  <a:lnTo>
                    <a:pt x="5275533" y="2257481"/>
                  </a:lnTo>
                  <a:lnTo>
                    <a:pt x="5168881" y="2332084"/>
                  </a:lnTo>
                  <a:cubicBezTo>
                    <a:pt x="5125235" y="2362079"/>
                    <a:pt x="5081099" y="2391958"/>
                    <a:pt x="5036225" y="2421489"/>
                  </a:cubicBezTo>
                  <a:cubicBezTo>
                    <a:pt x="4991231" y="2450790"/>
                    <a:pt x="4945867" y="2479857"/>
                    <a:pt x="4899401" y="2508347"/>
                  </a:cubicBezTo>
                  <a:cubicBezTo>
                    <a:pt x="4806959" y="2565440"/>
                    <a:pt x="4711574" y="2620798"/>
                    <a:pt x="4612145" y="2671407"/>
                  </a:cubicBezTo>
                  <a:cubicBezTo>
                    <a:pt x="4512836" y="2722247"/>
                    <a:pt x="4410095" y="2769496"/>
                    <a:pt x="4303187" y="2810030"/>
                  </a:cubicBezTo>
                  <a:cubicBezTo>
                    <a:pt x="4090349" y="2892256"/>
                    <a:pt x="3861694" y="2947728"/>
                    <a:pt x="3630835" y="2969500"/>
                  </a:cubicBezTo>
                  <a:cubicBezTo>
                    <a:pt x="3573089" y="2974712"/>
                    <a:pt x="3515343" y="2978649"/>
                    <a:pt x="3457719" y="2979808"/>
                  </a:cubicBezTo>
                  <a:lnTo>
                    <a:pt x="3414441" y="2980733"/>
                  </a:lnTo>
                  <a:cubicBezTo>
                    <a:pt x="3400097" y="2980850"/>
                    <a:pt x="3385630" y="2980502"/>
                    <a:pt x="3371285" y="2980502"/>
                  </a:cubicBezTo>
                  <a:lnTo>
                    <a:pt x="3328252" y="2980039"/>
                  </a:lnTo>
                  <a:lnTo>
                    <a:pt x="3286445" y="2978534"/>
                  </a:lnTo>
                  <a:cubicBezTo>
                    <a:pt x="3175121" y="2975174"/>
                    <a:pt x="3063553" y="2966837"/>
                    <a:pt x="2952475" y="2953402"/>
                  </a:cubicBezTo>
                  <a:cubicBezTo>
                    <a:pt x="2841275" y="2940664"/>
                    <a:pt x="2730319" y="2922365"/>
                    <a:pt x="2620591" y="2898046"/>
                  </a:cubicBezTo>
                  <a:cubicBezTo>
                    <a:pt x="2510984" y="2873494"/>
                    <a:pt x="2402235" y="2844426"/>
                    <a:pt x="2294591" y="2811305"/>
                  </a:cubicBezTo>
                  <a:cubicBezTo>
                    <a:pt x="2079669" y="2744483"/>
                    <a:pt x="1867198" y="2661331"/>
                    <a:pt x="1670544" y="2550501"/>
                  </a:cubicBezTo>
                  <a:cubicBezTo>
                    <a:pt x="1473767" y="2439903"/>
                    <a:pt x="1298079" y="2299657"/>
                    <a:pt x="1144703" y="2144472"/>
                  </a:cubicBezTo>
                  <a:cubicBezTo>
                    <a:pt x="1067586" y="2066996"/>
                    <a:pt x="997458" y="1984539"/>
                    <a:pt x="931497" y="1900114"/>
                  </a:cubicBezTo>
                  <a:cubicBezTo>
                    <a:pt x="865906" y="1815342"/>
                    <a:pt x="803500" y="1729295"/>
                    <a:pt x="745265" y="1641395"/>
                  </a:cubicBezTo>
                  <a:cubicBezTo>
                    <a:pt x="730307" y="1619623"/>
                    <a:pt x="716207" y="1597503"/>
                    <a:pt x="701741" y="1575500"/>
                  </a:cubicBezTo>
                  <a:lnTo>
                    <a:pt x="660178" y="1511573"/>
                  </a:lnTo>
                  <a:cubicBezTo>
                    <a:pt x="633574" y="1470229"/>
                    <a:pt x="605989" y="1429232"/>
                    <a:pt x="578158" y="1387656"/>
                  </a:cubicBezTo>
                  <a:lnTo>
                    <a:pt x="408230" y="1134497"/>
                  </a:lnTo>
                  <a:cubicBezTo>
                    <a:pt x="351220" y="1048219"/>
                    <a:pt x="294945" y="959392"/>
                    <a:pt x="242349" y="866860"/>
                  </a:cubicBezTo>
                  <a:cubicBezTo>
                    <a:pt x="216112" y="820536"/>
                    <a:pt x="190734" y="773402"/>
                    <a:pt x="167562" y="724994"/>
                  </a:cubicBezTo>
                  <a:cubicBezTo>
                    <a:pt x="144513" y="676469"/>
                    <a:pt x="123057" y="627019"/>
                    <a:pt x="104054" y="576525"/>
                  </a:cubicBezTo>
                  <a:cubicBezTo>
                    <a:pt x="85418" y="525917"/>
                    <a:pt x="68867" y="474613"/>
                    <a:pt x="55381" y="422499"/>
                  </a:cubicBezTo>
                  <a:cubicBezTo>
                    <a:pt x="49006" y="396442"/>
                    <a:pt x="42508" y="370269"/>
                    <a:pt x="37236" y="343980"/>
                  </a:cubicBezTo>
                  <a:lnTo>
                    <a:pt x="29267" y="304604"/>
                  </a:lnTo>
                  <a:lnTo>
                    <a:pt x="22646" y="265113"/>
                  </a:lnTo>
                  <a:cubicBezTo>
                    <a:pt x="14003" y="212420"/>
                    <a:pt x="7872" y="159582"/>
                    <a:pt x="3903" y="10678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F7E41CC6-0C83-40EE-80BB-79394D9E9B2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21214" y="-1"/>
              <a:ext cx="5270786" cy="2927775"/>
            </a:xfrm>
            <a:custGeom>
              <a:avLst/>
              <a:gdLst>
                <a:gd name="connsiteX0" fmla="*/ 0 w 5270786"/>
                <a:gd name="connsiteY0" fmla="*/ 0 h 2927775"/>
                <a:gd name="connsiteX1" fmla="*/ 613805 w 5270786"/>
                <a:gd name="connsiteY1" fmla="*/ 0 h 2927775"/>
                <a:gd name="connsiteX2" fmla="*/ 618487 w 5270786"/>
                <a:gd name="connsiteY2" fmla="*/ 85404 h 2927775"/>
                <a:gd name="connsiteX3" fmla="*/ 1054084 w 5270786"/>
                <a:gd name="connsiteY3" fmla="*/ 895200 h 2927775"/>
                <a:gd name="connsiteX4" fmla="*/ 1276976 w 5270786"/>
                <a:gd name="connsiteY4" fmla="*/ 1191325 h 2927775"/>
                <a:gd name="connsiteX5" fmla="*/ 3368450 w 5270786"/>
                <a:gd name="connsiteY5" fmla="*/ 2348843 h 2927775"/>
                <a:gd name="connsiteX6" fmla="*/ 4956151 w 5270786"/>
                <a:gd name="connsiteY6" fmla="*/ 1636730 h 2927775"/>
                <a:gd name="connsiteX7" fmla="*/ 5149372 w 5270786"/>
                <a:gd name="connsiteY7" fmla="*/ 1495325 h 2927775"/>
                <a:gd name="connsiteX8" fmla="*/ 5270786 w 5270786"/>
                <a:gd name="connsiteY8" fmla="*/ 1406110 h 2927775"/>
                <a:gd name="connsiteX9" fmla="*/ 5270786 w 5270786"/>
                <a:gd name="connsiteY9" fmla="*/ 2138641 h 2927775"/>
                <a:gd name="connsiteX10" fmla="*/ 5112925 w 5270786"/>
                <a:gd name="connsiteY10" fmla="*/ 2253730 h 2927775"/>
                <a:gd name="connsiteX11" fmla="*/ 3368327 w 5270786"/>
                <a:gd name="connsiteY11" fmla="*/ 2927775 h 2927775"/>
                <a:gd name="connsiteX12" fmla="*/ 769646 w 5270786"/>
                <a:gd name="connsiteY12" fmla="*/ 1516288 h 2927775"/>
                <a:gd name="connsiteX13" fmla="*/ 3149 w 5270786"/>
                <a:gd name="connsiteY13" fmla="*/ 85252 h 292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270786" h="2927775">
                  <a:moveTo>
                    <a:pt x="0" y="0"/>
                  </a:moveTo>
                  <a:lnTo>
                    <a:pt x="613805" y="0"/>
                  </a:lnTo>
                  <a:lnTo>
                    <a:pt x="618487" y="85404"/>
                  </a:lnTo>
                  <a:cubicBezTo>
                    <a:pt x="650052" y="360109"/>
                    <a:pt x="792650" y="556543"/>
                    <a:pt x="1054084" y="895200"/>
                  </a:cubicBezTo>
                  <a:cubicBezTo>
                    <a:pt x="1126174" y="988542"/>
                    <a:pt x="1200716" y="1085128"/>
                    <a:pt x="1276976" y="1191325"/>
                  </a:cubicBezTo>
                  <a:cubicBezTo>
                    <a:pt x="1859704" y="2002688"/>
                    <a:pt x="2485223" y="2348843"/>
                    <a:pt x="3368450" y="2348843"/>
                  </a:cubicBezTo>
                  <a:cubicBezTo>
                    <a:pt x="3948114" y="2348843"/>
                    <a:pt x="4373422" y="2066846"/>
                    <a:pt x="4956151" y="1636730"/>
                  </a:cubicBezTo>
                  <a:cubicBezTo>
                    <a:pt x="5021253" y="1588668"/>
                    <a:pt x="5086356" y="1541186"/>
                    <a:pt x="5149372" y="1495325"/>
                  </a:cubicBezTo>
                  <a:lnTo>
                    <a:pt x="5270786" y="1406110"/>
                  </a:lnTo>
                  <a:lnTo>
                    <a:pt x="5270786" y="2138641"/>
                  </a:lnTo>
                  <a:lnTo>
                    <a:pt x="5112925" y="2253730"/>
                  </a:lnTo>
                  <a:cubicBezTo>
                    <a:pt x="4598179" y="2621786"/>
                    <a:pt x="4074961" y="2927775"/>
                    <a:pt x="3368327" y="2927775"/>
                  </a:cubicBezTo>
                  <a:cubicBezTo>
                    <a:pt x="2170746" y="2927775"/>
                    <a:pt x="1393203" y="2384512"/>
                    <a:pt x="769646" y="1516288"/>
                  </a:cubicBezTo>
                  <a:cubicBezTo>
                    <a:pt x="418850" y="1027932"/>
                    <a:pt x="48120" y="683401"/>
                    <a:pt x="3149" y="852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00603498-5DFE-4D26-BFB5-C9269C9BDB0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21214" y="-1"/>
              <a:ext cx="5270786" cy="2927775"/>
            </a:xfrm>
            <a:custGeom>
              <a:avLst/>
              <a:gdLst>
                <a:gd name="connsiteX0" fmla="*/ 0 w 5270786"/>
                <a:gd name="connsiteY0" fmla="*/ 0 h 2927775"/>
                <a:gd name="connsiteX1" fmla="*/ 736294 w 5270786"/>
                <a:gd name="connsiteY1" fmla="*/ 0 h 2927775"/>
                <a:gd name="connsiteX2" fmla="*/ 740298 w 5270786"/>
                <a:gd name="connsiteY2" fmla="*/ 72745 h 2927775"/>
                <a:gd name="connsiteX3" fmla="*/ 1153024 w 5270786"/>
                <a:gd name="connsiteY3" fmla="*/ 826989 h 2927775"/>
                <a:gd name="connsiteX4" fmla="*/ 1378368 w 5270786"/>
                <a:gd name="connsiteY4" fmla="*/ 1126356 h 2927775"/>
                <a:gd name="connsiteX5" fmla="*/ 2238056 w 5270786"/>
                <a:gd name="connsiteY5" fmla="*/ 1955322 h 2927775"/>
                <a:gd name="connsiteX6" fmla="*/ 3368327 w 5270786"/>
                <a:gd name="connsiteY6" fmla="*/ 2233033 h 2927775"/>
                <a:gd name="connsiteX7" fmla="*/ 4095360 w 5270786"/>
                <a:gd name="connsiteY7" fmla="*/ 2056192 h 2927775"/>
                <a:gd name="connsiteX8" fmla="*/ 4880506 w 5270786"/>
                <a:gd name="connsiteY8" fmla="*/ 1545587 h 2927775"/>
                <a:gd name="connsiteX9" fmla="*/ 5074340 w 5270786"/>
                <a:gd name="connsiteY9" fmla="*/ 1403721 h 2927775"/>
                <a:gd name="connsiteX10" fmla="*/ 5270786 w 5270786"/>
                <a:gd name="connsiteY10" fmla="*/ 1259367 h 2927775"/>
                <a:gd name="connsiteX11" fmla="*/ 5270786 w 5270786"/>
                <a:gd name="connsiteY11" fmla="*/ 2138641 h 2927775"/>
                <a:gd name="connsiteX12" fmla="*/ 5112925 w 5270786"/>
                <a:gd name="connsiteY12" fmla="*/ 2253730 h 2927775"/>
                <a:gd name="connsiteX13" fmla="*/ 3368327 w 5270786"/>
                <a:gd name="connsiteY13" fmla="*/ 2927775 h 2927775"/>
                <a:gd name="connsiteX14" fmla="*/ 769646 w 5270786"/>
                <a:gd name="connsiteY14" fmla="*/ 1516288 h 2927775"/>
                <a:gd name="connsiteX15" fmla="*/ 3149 w 5270786"/>
                <a:gd name="connsiteY15" fmla="*/ 85252 h 292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70786" h="2927775">
                  <a:moveTo>
                    <a:pt x="0" y="0"/>
                  </a:moveTo>
                  <a:lnTo>
                    <a:pt x="736294" y="0"/>
                  </a:lnTo>
                  <a:lnTo>
                    <a:pt x="740298" y="72745"/>
                  </a:lnTo>
                  <a:cubicBezTo>
                    <a:pt x="768839" y="319371"/>
                    <a:pt x="898885" y="497858"/>
                    <a:pt x="1153024" y="826989"/>
                  </a:cubicBezTo>
                  <a:cubicBezTo>
                    <a:pt x="1225727" y="921142"/>
                    <a:pt x="1300882" y="1018537"/>
                    <a:pt x="1378368" y="1126356"/>
                  </a:cubicBezTo>
                  <a:cubicBezTo>
                    <a:pt x="1652384" y="1507833"/>
                    <a:pt x="1933512" y="1779060"/>
                    <a:pt x="2238056" y="1955322"/>
                  </a:cubicBezTo>
                  <a:cubicBezTo>
                    <a:pt x="2560868" y="2142238"/>
                    <a:pt x="2930637" y="2233033"/>
                    <a:pt x="3368327" y="2233033"/>
                  </a:cubicBezTo>
                  <a:cubicBezTo>
                    <a:pt x="3616720" y="2233033"/>
                    <a:pt x="3847703" y="2176866"/>
                    <a:pt x="4095360" y="2056192"/>
                  </a:cubicBezTo>
                  <a:cubicBezTo>
                    <a:pt x="4349636" y="1932276"/>
                    <a:pt x="4601340" y="1751613"/>
                    <a:pt x="4880506" y="1545587"/>
                  </a:cubicBezTo>
                  <a:cubicBezTo>
                    <a:pt x="4945974" y="1497295"/>
                    <a:pt x="5011199" y="1449697"/>
                    <a:pt x="5074340" y="1403721"/>
                  </a:cubicBezTo>
                  <a:lnTo>
                    <a:pt x="5270786" y="1259367"/>
                  </a:lnTo>
                  <a:lnTo>
                    <a:pt x="5270786" y="2138641"/>
                  </a:lnTo>
                  <a:lnTo>
                    <a:pt x="5112925" y="2253730"/>
                  </a:lnTo>
                  <a:cubicBezTo>
                    <a:pt x="4598179" y="2621786"/>
                    <a:pt x="4074961" y="2927775"/>
                    <a:pt x="3368327" y="2927775"/>
                  </a:cubicBezTo>
                  <a:cubicBezTo>
                    <a:pt x="2170746" y="2927775"/>
                    <a:pt x="1393203" y="2384512"/>
                    <a:pt x="769646" y="1516288"/>
                  </a:cubicBezTo>
                  <a:cubicBezTo>
                    <a:pt x="418850" y="1027932"/>
                    <a:pt x="48120" y="683401"/>
                    <a:pt x="3149" y="852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63ACBA3-DEFD-4C6D-BBA0-64468FA99C2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>
            <a:off x="9058275" y="4146310"/>
            <a:ext cx="3142400" cy="2716805"/>
            <a:chOff x="-305" y="-4155"/>
            <a:chExt cx="2514948" cy="2174333"/>
          </a:xfrm>
          <a:solidFill>
            <a:schemeClr val="bg1">
              <a:alpha val="30000"/>
            </a:schemeClr>
          </a:solidFill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62F7819D-2B89-4D80-A1C3-8B318116BAA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14948" cy="2170178"/>
            </a:xfrm>
            <a:custGeom>
              <a:avLst/>
              <a:gdLst>
                <a:gd name="connsiteX0" fmla="*/ 2466091 w 2514948"/>
                <a:gd name="connsiteY0" fmla="*/ 0 h 2170178"/>
                <a:gd name="connsiteX1" fmla="*/ 2514948 w 2514948"/>
                <a:gd name="connsiteY1" fmla="*/ 0 h 2170178"/>
                <a:gd name="connsiteX2" fmla="*/ 2512286 w 2514948"/>
                <a:gd name="connsiteY2" fmla="*/ 12375 h 2170178"/>
                <a:gd name="connsiteX3" fmla="*/ 2394961 w 2514948"/>
                <a:gd name="connsiteY3" fmla="*/ 368660 h 2170178"/>
                <a:gd name="connsiteX4" fmla="*/ 2289734 w 2514948"/>
                <a:gd name="connsiteY4" fmla="*/ 598078 h 2170178"/>
                <a:gd name="connsiteX5" fmla="*/ 2163747 w 2514948"/>
                <a:gd name="connsiteY5" fmla="*/ 819078 h 2170178"/>
                <a:gd name="connsiteX6" fmla="*/ 1852241 w 2514948"/>
                <a:gd name="connsiteY6" fmla="*/ 1228932 h 2170178"/>
                <a:gd name="connsiteX7" fmla="*/ 1668235 w 2514948"/>
                <a:gd name="connsiteY7" fmla="*/ 1413844 h 2170178"/>
                <a:gd name="connsiteX8" fmla="*/ 1619510 w 2514948"/>
                <a:gd name="connsiteY8" fmla="*/ 1457722 h 2170178"/>
                <a:gd name="connsiteX9" fmla="*/ 1569835 w 2514948"/>
                <a:gd name="connsiteY9" fmla="*/ 1500704 h 2170178"/>
                <a:gd name="connsiteX10" fmla="*/ 1467169 w 2514948"/>
                <a:gd name="connsiteY10" fmla="*/ 1583266 h 2170178"/>
                <a:gd name="connsiteX11" fmla="*/ 1018393 w 2514948"/>
                <a:gd name="connsiteY11" fmla="*/ 1867576 h 2170178"/>
                <a:gd name="connsiteX12" fmla="*/ 255857 w 2514948"/>
                <a:gd name="connsiteY12" fmla="*/ 2133049 h 2170178"/>
                <a:gd name="connsiteX13" fmla="*/ 0 w 2514948"/>
                <a:gd name="connsiteY13" fmla="*/ 2170178 h 2170178"/>
                <a:gd name="connsiteX14" fmla="*/ 0 w 2514948"/>
                <a:gd name="connsiteY14" fmla="*/ 1940056 h 2170178"/>
                <a:gd name="connsiteX15" fmla="*/ 201609 w 2514948"/>
                <a:gd name="connsiteY15" fmla="*/ 1902856 h 2170178"/>
                <a:gd name="connsiteX16" fmla="*/ 440974 w 2514948"/>
                <a:gd name="connsiteY16" fmla="*/ 1838472 h 2170178"/>
                <a:gd name="connsiteX17" fmla="*/ 674558 w 2514948"/>
                <a:gd name="connsiteY17" fmla="*/ 1756359 h 2170178"/>
                <a:gd name="connsiteX18" fmla="*/ 901222 w 2514948"/>
                <a:gd name="connsiteY18" fmla="*/ 1657142 h 2170178"/>
                <a:gd name="connsiteX19" fmla="*/ 1330943 w 2514948"/>
                <a:gd name="connsiteY19" fmla="*/ 1413396 h 2170178"/>
                <a:gd name="connsiteX20" fmla="*/ 1432566 w 2514948"/>
                <a:gd name="connsiteY20" fmla="*/ 1343193 h 2170178"/>
                <a:gd name="connsiteX21" fmla="*/ 1482527 w 2514948"/>
                <a:gd name="connsiteY21" fmla="*/ 1306926 h 2170178"/>
                <a:gd name="connsiteX22" fmla="*/ 1531821 w 2514948"/>
                <a:gd name="connsiteY22" fmla="*/ 1269765 h 2170178"/>
                <a:gd name="connsiteX23" fmla="*/ 1721986 w 2514948"/>
                <a:gd name="connsiteY23" fmla="*/ 1112073 h 2170178"/>
                <a:gd name="connsiteX24" fmla="*/ 2061460 w 2514948"/>
                <a:gd name="connsiteY24" fmla="*/ 754336 h 2170178"/>
                <a:gd name="connsiteX25" fmla="*/ 2206218 w 2514948"/>
                <a:gd name="connsiteY25" fmla="*/ 554827 h 2170178"/>
                <a:gd name="connsiteX26" fmla="*/ 2329455 w 2514948"/>
                <a:gd name="connsiteY26" fmla="*/ 341886 h 2170178"/>
                <a:gd name="connsiteX27" fmla="*/ 2356757 w 2514948"/>
                <a:gd name="connsiteY27" fmla="*/ 286815 h 2170178"/>
                <a:gd name="connsiteX28" fmla="*/ 2370030 w 2514948"/>
                <a:gd name="connsiteY28" fmla="*/ 259056 h 2170178"/>
                <a:gd name="connsiteX29" fmla="*/ 2382637 w 2514948"/>
                <a:gd name="connsiteY29" fmla="*/ 231028 h 2170178"/>
                <a:gd name="connsiteX30" fmla="*/ 2406716 w 2514948"/>
                <a:gd name="connsiteY30" fmla="*/ 174525 h 2170178"/>
                <a:gd name="connsiteX31" fmla="*/ 2429278 w 2514948"/>
                <a:gd name="connsiteY31" fmla="*/ 117393 h 217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514948" h="2170178">
                  <a:moveTo>
                    <a:pt x="2466091" y="0"/>
                  </a:moveTo>
                  <a:lnTo>
                    <a:pt x="2514948" y="0"/>
                  </a:lnTo>
                  <a:lnTo>
                    <a:pt x="2512286" y="12375"/>
                  </a:lnTo>
                  <a:cubicBezTo>
                    <a:pt x="2481760" y="133161"/>
                    <a:pt x="2442526" y="252239"/>
                    <a:pt x="2394961" y="368660"/>
                  </a:cubicBezTo>
                  <a:cubicBezTo>
                    <a:pt x="2363109" y="446208"/>
                    <a:pt x="2328603" y="523039"/>
                    <a:pt x="2289734" y="598078"/>
                  </a:cubicBezTo>
                  <a:cubicBezTo>
                    <a:pt x="2251436" y="673387"/>
                    <a:pt x="2209251" y="747083"/>
                    <a:pt x="2163747" y="819078"/>
                  </a:cubicBezTo>
                  <a:cubicBezTo>
                    <a:pt x="2072646" y="962979"/>
                    <a:pt x="1968652" y="1100611"/>
                    <a:pt x="1852241" y="1228932"/>
                  </a:cubicBezTo>
                  <a:cubicBezTo>
                    <a:pt x="1793748" y="1292868"/>
                    <a:pt x="1732698" y="1354923"/>
                    <a:pt x="1668235" y="1413844"/>
                  </a:cubicBezTo>
                  <a:cubicBezTo>
                    <a:pt x="1652214" y="1428709"/>
                    <a:pt x="1636100" y="1443395"/>
                    <a:pt x="1619510" y="1457722"/>
                  </a:cubicBezTo>
                  <a:cubicBezTo>
                    <a:pt x="1603015" y="1472140"/>
                    <a:pt x="1586805" y="1486825"/>
                    <a:pt x="1569835" y="1500704"/>
                  </a:cubicBezTo>
                  <a:cubicBezTo>
                    <a:pt x="1536276" y="1528911"/>
                    <a:pt x="1501865" y="1556223"/>
                    <a:pt x="1467169" y="1583266"/>
                  </a:cubicBezTo>
                  <a:cubicBezTo>
                    <a:pt x="1327719" y="1690722"/>
                    <a:pt x="1177085" y="1785910"/>
                    <a:pt x="1018393" y="1867576"/>
                  </a:cubicBezTo>
                  <a:cubicBezTo>
                    <a:pt x="780425" y="1990142"/>
                    <a:pt x="522567" y="2080875"/>
                    <a:pt x="255857" y="2133049"/>
                  </a:cubicBezTo>
                  <a:lnTo>
                    <a:pt x="0" y="2170178"/>
                  </a:lnTo>
                  <a:lnTo>
                    <a:pt x="0" y="1940056"/>
                  </a:lnTo>
                  <a:lnTo>
                    <a:pt x="201609" y="1902856"/>
                  </a:lnTo>
                  <a:cubicBezTo>
                    <a:pt x="282186" y="1884231"/>
                    <a:pt x="362102" y="1863008"/>
                    <a:pt x="440974" y="1838472"/>
                  </a:cubicBezTo>
                  <a:cubicBezTo>
                    <a:pt x="519848" y="1814027"/>
                    <a:pt x="597771" y="1786627"/>
                    <a:pt x="674558" y="1756359"/>
                  </a:cubicBezTo>
                  <a:cubicBezTo>
                    <a:pt x="751250" y="1726003"/>
                    <a:pt x="826900" y="1692870"/>
                    <a:pt x="901222" y="1657142"/>
                  </a:cubicBezTo>
                  <a:cubicBezTo>
                    <a:pt x="1049865" y="1585774"/>
                    <a:pt x="1193581" y="1504376"/>
                    <a:pt x="1330943" y="1413396"/>
                  </a:cubicBezTo>
                  <a:cubicBezTo>
                    <a:pt x="1365165" y="1390563"/>
                    <a:pt x="1399293" y="1367370"/>
                    <a:pt x="1432566" y="1343193"/>
                  </a:cubicBezTo>
                  <a:cubicBezTo>
                    <a:pt x="1449441" y="1331373"/>
                    <a:pt x="1465936" y="1319104"/>
                    <a:pt x="1482527" y="1306926"/>
                  </a:cubicBezTo>
                  <a:cubicBezTo>
                    <a:pt x="1499210" y="1294837"/>
                    <a:pt x="1515611" y="1282391"/>
                    <a:pt x="1531821" y="1269765"/>
                  </a:cubicBezTo>
                  <a:cubicBezTo>
                    <a:pt x="1596947" y="1219350"/>
                    <a:pt x="1660652" y="1167055"/>
                    <a:pt x="1721986" y="1112073"/>
                  </a:cubicBezTo>
                  <a:cubicBezTo>
                    <a:pt x="1844940" y="1002469"/>
                    <a:pt x="1958983" y="882926"/>
                    <a:pt x="2061460" y="754336"/>
                  </a:cubicBezTo>
                  <a:cubicBezTo>
                    <a:pt x="2112652" y="690042"/>
                    <a:pt x="2161094" y="623510"/>
                    <a:pt x="2206218" y="554827"/>
                  </a:cubicBezTo>
                  <a:cubicBezTo>
                    <a:pt x="2250583" y="485787"/>
                    <a:pt x="2292484" y="415046"/>
                    <a:pt x="2329455" y="341886"/>
                  </a:cubicBezTo>
                  <a:cubicBezTo>
                    <a:pt x="2339030" y="323709"/>
                    <a:pt x="2347941" y="305261"/>
                    <a:pt x="2356757" y="286815"/>
                  </a:cubicBezTo>
                  <a:lnTo>
                    <a:pt x="2370030" y="259056"/>
                  </a:lnTo>
                  <a:lnTo>
                    <a:pt x="2382637" y="231028"/>
                  </a:lnTo>
                  <a:cubicBezTo>
                    <a:pt x="2390885" y="212312"/>
                    <a:pt x="2399227" y="193598"/>
                    <a:pt x="2406716" y="174525"/>
                  </a:cubicBezTo>
                  <a:cubicBezTo>
                    <a:pt x="2414206" y="155452"/>
                    <a:pt x="2422453" y="136646"/>
                    <a:pt x="2429278" y="11739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B7065990-2350-41B3-858B-20EF8744F26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-4155"/>
              <a:ext cx="2493062" cy="1947896"/>
            </a:xfrm>
            <a:custGeom>
              <a:avLst/>
              <a:gdLst>
                <a:gd name="connsiteX0" fmla="*/ 1896911 w 2493062"/>
                <a:gd name="connsiteY0" fmla="*/ 0 h 1947896"/>
                <a:gd name="connsiteX1" fmla="*/ 2493062 w 2493062"/>
                <a:gd name="connsiteY1" fmla="*/ 0 h 1947896"/>
                <a:gd name="connsiteX2" fmla="*/ 2435315 w 2493062"/>
                <a:gd name="connsiteY2" fmla="*/ 178165 h 1947896"/>
                <a:gd name="connsiteX3" fmla="*/ 93066 w 2493062"/>
                <a:gd name="connsiteY3" fmla="*/ 1935859 h 1947896"/>
                <a:gd name="connsiteX4" fmla="*/ 0 w 2493062"/>
                <a:gd name="connsiteY4" fmla="*/ 1947896 h 1947896"/>
                <a:gd name="connsiteX5" fmla="*/ 0 w 2493062"/>
                <a:gd name="connsiteY5" fmla="*/ 1404756 h 1947896"/>
                <a:gd name="connsiteX6" fmla="*/ 17392 w 2493062"/>
                <a:gd name="connsiteY6" fmla="*/ 1402364 h 1947896"/>
                <a:gd name="connsiteX7" fmla="*/ 464249 w 2493062"/>
                <a:gd name="connsiteY7" fmla="*/ 1281208 h 1947896"/>
                <a:gd name="connsiteX8" fmla="*/ 1260556 w 2493062"/>
                <a:gd name="connsiteY8" fmla="*/ 833835 h 1947896"/>
                <a:gd name="connsiteX9" fmla="*/ 1807924 w 2493062"/>
                <a:gd name="connsiteY9" fmla="*/ 193222 h 1947896"/>
                <a:gd name="connsiteX10" fmla="*/ 1874357 w 2493062"/>
                <a:gd name="connsiteY10" fmla="*/ 58333 h 19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3062" h="1947896">
                  <a:moveTo>
                    <a:pt x="1896911" y="0"/>
                  </a:moveTo>
                  <a:lnTo>
                    <a:pt x="2493062" y="0"/>
                  </a:lnTo>
                  <a:lnTo>
                    <a:pt x="2435315" y="178165"/>
                  </a:lnTo>
                  <a:cubicBezTo>
                    <a:pt x="2088122" y="1071812"/>
                    <a:pt x="1129732" y="1758033"/>
                    <a:pt x="93066" y="1935859"/>
                  </a:cubicBezTo>
                  <a:lnTo>
                    <a:pt x="0" y="1947896"/>
                  </a:lnTo>
                  <a:lnTo>
                    <a:pt x="0" y="1404756"/>
                  </a:lnTo>
                  <a:lnTo>
                    <a:pt x="17392" y="1402364"/>
                  </a:lnTo>
                  <a:cubicBezTo>
                    <a:pt x="167719" y="1375030"/>
                    <a:pt x="318070" y="1334398"/>
                    <a:pt x="464249" y="1281208"/>
                  </a:cubicBezTo>
                  <a:cubicBezTo>
                    <a:pt x="753480" y="1176081"/>
                    <a:pt x="1028869" y="1021346"/>
                    <a:pt x="1260556" y="833835"/>
                  </a:cubicBezTo>
                  <a:cubicBezTo>
                    <a:pt x="1491960" y="646594"/>
                    <a:pt x="1681177" y="425056"/>
                    <a:pt x="1807924" y="193222"/>
                  </a:cubicBezTo>
                  <a:cubicBezTo>
                    <a:pt x="1832328" y="148578"/>
                    <a:pt x="1854477" y="103599"/>
                    <a:pt x="1874357" y="5833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58DA7EC7-CAA0-4665-AA29-BFBA806ECAB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01089" cy="1972702"/>
            </a:xfrm>
            <a:custGeom>
              <a:avLst/>
              <a:gdLst>
                <a:gd name="connsiteX0" fmla="*/ 2318728 w 2501089"/>
                <a:gd name="connsiteY0" fmla="*/ 0 h 1972702"/>
                <a:gd name="connsiteX1" fmla="*/ 2501089 w 2501089"/>
                <a:gd name="connsiteY1" fmla="*/ 0 h 1972702"/>
                <a:gd name="connsiteX2" fmla="*/ 2453909 w 2501089"/>
                <a:gd name="connsiteY2" fmla="*/ 167837 h 1972702"/>
                <a:gd name="connsiteX3" fmla="*/ 2361125 w 2501089"/>
                <a:gd name="connsiteY3" fmla="*/ 392084 h 1972702"/>
                <a:gd name="connsiteX4" fmla="*/ 1768255 w 2501089"/>
                <a:gd name="connsiteY4" fmla="*/ 1167644 h 1972702"/>
                <a:gd name="connsiteX5" fmla="*/ 1375125 w 2501089"/>
                <a:gd name="connsiteY5" fmla="*/ 1471474 h 1972702"/>
                <a:gd name="connsiteX6" fmla="*/ 935735 w 2501089"/>
                <a:gd name="connsiteY6" fmla="*/ 1712713 h 1972702"/>
                <a:gd name="connsiteX7" fmla="*/ 212353 w 2501089"/>
                <a:gd name="connsiteY7" fmla="*/ 1940294 h 1972702"/>
                <a:gd name="connsiteX8" fmla="*/ 0 w 2501089"/>
                <a:gd name="connsiteY8" fmla="*/ 1972702 h 1972702"/>
                <a:gd name="connsiteX9" fmla="*/ 0 w 2501089"/>
                <a:gd name="connsiteY9" fmla="*/ 1732181 h 1972702"/>
                <a:gd name="connsiteX10" fmla="*/ 161195 w 2501089"/>
                <a:gd name="connsiteY10" fmla="*/ 1706590 h 1972702"/>
                <a:gd name="connsiteX11" fmla="*/ 388463 w 2501089"/>
                <a:gd name="connsiteY11" fmla="*/ 1652268 h 1972702"/>
                <a:gd name="connsiteX12" fmla="*/ 826716 w 2501089"/>
                <a:gd name="connsiteY12" fmla="*/ 1493950 h 1972702"/>
                <a:gd name="connsiteX13" fmla="*/ 1609847 w 2501089"/>
                <a:gd name="connsiteY13" fmla="*/ 1007535 h 1972702"/>
                <a:gd name="connsiteX14" fmla="*/ 1929982 w 2501089"/>
                <a:gd name="connsiteY14" fmla="*/ 682930 h 1972702"/>
                <a:gd name="connsiteX15" fmla="*/ 2183093 w 2501089"/>
                <a:gd name="connsiteY15" fmla="*/ 310149 h 1972702"/>
                <a:gd name="connsiteX16" fmla="*/ 2280286 w 2501089"/>
                <a:gd name="connsiteY16" fmla="*/ 108435 h 197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01089" h="1972702">
                  <a:moveTo>
                    <a:pt x="2318728" y="0"/>
                  </a:moveTo>
                  <a:lnTo>
                    <a:pt x="2501089" y="0"/>
                  </a:lnTo>
                  <a:lnTo>
                    <a:pt x="2453909" y="167837"/>
                  </a:lnTo>
                  <a:cubicBezTo>
                    <a:pt x="2427555" y="244153"/>
                    <a:pt x="2396627" y="319103"/>
                    <a:pt x="2361125" y="392084"/>
                  </a:cubicBezTo>
                  <a:cubicBezTo>
                    <a:pt x="2218453" y="684005"/>
                    <a:pt x="2011698" y="945211"/>
                    <a:pt x="1768255" y="1167644"/>
                  </a:cubicBezTo>
                  <a:cubicBezTo>
                    <a:pt x="1646250" y="1278860"/>
                    <a:pt x="1514385" y="1380316"/>
                    <a:pt x="1375125" y="1471474"/>
                  </a:cubicBezTo>
                  <a:cubicBezTo>
                    <a:pt x="1235677" y="1562542"/>
                    <a:pt x="1088928" y="1643672"/>
                    <a:pt x="935735" y="1712713"/>
                  </a:cubicBezTo>
                  <a:cubicBezTo>
                    <a:pt x="705659" y="1815533"/>
                    <a:pt x="462359" y="1892212"/>
                    <a:pt x="212353" y="1940294"/>
                  </a:cubicBezTo>
                  <a:lnTo>
                    <a:pt x="0" y="1972702"/>
                  </a:lnTo>
                  <a:lnTo>
                    <a:pt x="0" y="1732181"/>
                  </a:lnTo>
                  <a:lnTo>
                    <a:pt x="161195" y="1706590"/>
                  </a:lnTo>
                  <a:cubicBezTo>
                    <a:pt x="237638" y="1691378"/>
                    <a:pt x="313477" y="1673222"/>
                    <a:pt x="388463" y="1652268"/>
                  </a:cubicBezTo>
                  <a:cubicBezTo>
                    <a:pt x="538529" y="1610539"/>
                    <a:pt x="684898" y="1556543"/>
                    <a:pt x="826716" y="1493950"/>
                  </a:cubicBezTo>
                  <a:cubicBezTo>
                    <a:pt x="1111207" y="1370107"/>
                    <a:pt x="1376832" y="1205881"/>
                    <a:pt x="1609847" y="1007535"/>
                  </a:cubicBezTo>
                  <a:cubicBezTo>
                    <a:pt x="1725975" y="908049"/>
                    <a:pt x="1833571" y="799519"/>
                    <a:pt x="1929982" y="682930"/>
                  </a:cubicBezTo>
                  <a:cubicBezTo>
                    <a:pt x="2026581" y="566520"/>
                    <a:pt x="2111806" y="441692"/>
                    <a:pt x="2183093" y="310149"/>
                  </a:cubicBezTo>
                  <a:cubicBezTo>
                    <a:pt x="2218738" y="244422"/>
                    <a:pt x="2251396" y="177150"/>
                    <a:pt x="2280286" y="10843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800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1132A14-489F-4CED-B626-2A1711C987C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2491105" cy="1943661"/>
            </a:xfrm>
            <a:custGeom>
              <a:avLst/>
              <a:gdLst>
                <a:gd name="connsiteX0" fmla="*/ 1995408 w 2491105"/>
                <a:gd name="connsiteY0" fmla="*/ 0 h 1943661"/>
                <a:gd name="connsiteX1" fmla="*/ 2491105 w 2491105"/>
                <a:gd name="connsiteY1" fmla="*/ 0 h 1943661"/>
                <a:gd name="connsiteX2" fmla="*/ 2434705 w 2491105"/>
                <a:gd name="connsiteY2" fmla="*/ 174009 h 1943661"/>
                <a:gd name="connsiteX3" fmla="*/ 92457 w 2491105"/>
                <a:gd name="connsiteY3" fmla="*/ 1931703 h 1943661"/>
                <a:gd name="connsiteX4" fmla="*/ 0 w 2491105"/>
                <a:gd name="connsiteY4" fmla="*/ 1943661 h 1943661"/>
                <a:gd name="connsiteX5" fmla="*/ 0 w 2491105"/>
                <a:gd name="connsiteY5" fmla="*/ 1491489 h 1943661"/>
                <a:gd name="connsiteX6" fmla="*/ 34107 w 2491105"/>
                <a:gd name="connsiteY6" fmla="*/ 1486836 h 1943661"/>
                <a:gd name="connsiteX7" fmla="*/ 497577 w 2491105"/>
                <a:gd name="connsiteY7" fmla="*/ 1360598 h 1943661"/>
                <a:gd name="connsiteX8" fmla="*/ 1321566 w 2491105"/>
                <a:gd name="connsiteY8" fmla="*/ 897645 h 1943661"/>
                <a:gd name="connsiteX9" fmla="*/ 1891495 w 2491105"/>
                <a:gd name="connsiteY9" fmla="*/ 230078 h 1943661"/>
                <a:gd name="connsiteX10" fmla="*/ 1961469 w 2491105"/>
                <a:gd name="connsiteY10" fmla="*/ 87885 h 194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1105" h="1943661">
                  <a:moveTo>
                    <a:pt x="1995408" y="0"/>
                  </a:moveTo>
                  <a:lnTo>
                    <a:pt x="2491105" y="0"/>
                  </a:lnTo>
                  <a:lnTo>
                    <a:pt x="2434705" y="174009"/>
                  </a:lnTo>
                  <a:cubicBezTo>
                    <a:pt x="2087512" y="1067655"/>
                    <a:pt x="1129122" y="1753877"/>
                    <a:pt x="92457" y="1931703"/>
                  </a:cubicBezTo>
                  <a:lnTo>
                    <a:pt x="0" y="1943661"/>
                  </a:lnTo>
                  <a:lnTo>
                    <a:pt x="0" y="1491489"/>
                  </a:lnTo>
                  <a:lnTo>
                    <a:pt x="34107" y="1486836"/>
                  </a:lnTo>
                  <a:cubicBezTo>
                    <a:pt x="189055" y="1458696"/>
                    <a:pt x="343908" y="1416565"/>
                    <a:pt x="497577" y="1360598"/>
                  </a:cubicBezTo>
                  <a:cubicBezTo>
                    <a:pt x="796856" y="1251889"/>
                    <a:pt x="1081725" y="1091781"/>
                    <a:pt x="1321566" y="897645"/>
                  </a:cubicBezTo>
                  <a:cubicBezTo>
                    <a:pt x="1565577" y="700195"/>
                    <a:pt x="1757355" y="475523"/>
                    <a:pt x="1891495" y="230078"/>
                  </a:cubicBezTo>
                  <a:cubicBezTo>
                    <a:pt x="1917197" y="183033"/>
                    <a:pt x="1940526" y="135619"/>
                    <a:pt x="1961469" y="8788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3C23C138-BB76-8A53-1A4D-3E7622CDADC1}"/>
              </a:ext>
            </a:extLst>
          </p:cNvPr>
          <p:cNvSpPr txBox="1"/>
          <p:nvPr/>
        </p:nvSpPr>
        <p:spPr>
          <a:xfrm>
            <a:off x="1715784" y="2628475"/>
            <a:ext cx="84659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внимание!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54642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7">
            <a:extLst>
              <a:ext uri="{FF2B5EF4-FFF2-40B4-BE49-F238E27FC236}">
                <a16:creationId xmlns:a16="http://schemas.microsoft.com/office/drawing/2014/main" id="{87BF42CA-AD55-48B4-8949-C4DCA60A6AE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9">
            <a:extLst>
              <a:ext uri="{FF2B5EF4-FFF2-40B4-BE49-F238E27FC236}">
                <a16:creationId xmlns:a16="http://schemas.microsoft.com/office/drawing/2014/main" id="{66AE1D3D-3106-4CB2-AA7C-0C1642AC0F2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/>
          </a:p>
        </p:txBody>
      </p:sp>
      <p:grpSp>
        <p:nvGrpSpPr>
          <p:cNvPr id="23" name="Group 11">
            <a:extLst>
              <a:ext uri="{FF2B5EF4-FFF2-40B4-BE49-F238E27FC236}">
                <a16:creationId xmlns:a16="http://schemas.microsoft.com/office/drawing/2014/main" id="{0A31B6AF-B711-4CDB-8C2B-16E963DDC4C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8137" y="0"/>
            <a:ext cx="5646974" cy="6483075"/>
            <a:chOff x="-19221" y="0"/>
            <a:chExt cx="5646974" cy="6483075"/>
          </a:xfrm>
        </p:grpSpPr>
        <p:sp>
          <p:nvSpPr>
            <p:cNvPr id="24" name="Freeform: Shape 12">
              <a:extLst>
                <a:ext uri="{FF2B5EF4-FFF2-40B4-BE49-F238E27FC236}">
                  <a16:creationId xmlns:a16="http://schemas.microsoft.com/office/drawing/2014/main" id="{CA818331-E13C-49C6-B98D-A60AD0E85AE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116610"/>
              <a:ext cx="5535001" cy="6250127"/>
            </a:xfrm>
            <a:custGeom>
              <a:avLst/>
              <a:gdLst>
                <a:gd name="connsiteX0" fmla="*/ 2510242 w 5535001"/>
                <a:gd name="connsiteY0" fmla="*/ 174 h 6250127"/>
                <a:gd name="connsiteX1" fmla="*/ 2550551 w 5535001"/>
                <a:gd name="connsiteY1" fmla="*/ 510 h 6250127"/>
                <a:gd name="connsiteX2" fmla="*/ 2629490 w 5535001"/>
                <a:gd name="connsiteY2" fmla="*/ 3757 h 6250127"/>
                <a:gd name="connsiteX3" fmla="*/ 2708317 w 5535001"/>
                <a:gd name="connsiteY3" fmla="*/ 7229 h 6250127"/>
                <a:gd name="connsiteX4" fmla="*/ 2787256 w 5535001"/>
                <a:gd name="connsiteY4" fmla="*/ 14619 h 6250127"/>
                <a:gd name="connsiteX5" fmla="*/ 3408467 w 5535001"/>
                <a:gd name="connsiteY5" fmla="*/ 145064 h 6250127"/>
                <a:gd name="connsiteX6" fmla="*/ 3557723 w 5535001"/>
                <a:gd name="connsiteY6" fmla="*/ 199593 h 6250127"/>
                <a:gd name="connsiteX7" fmla="*/ 3594337 w 5535001"/>
                <a:gd name="connsiteY7" fmla="*/ 214597 h 6250127"/>
                <a:gd name="connsiteX8" fmla="*/ 3630616 w 5535001"/>
                <a:gd name="connsiteY8" fmla="*/ 230385 h 6250127"/>
                <a:gd name="connsiteX9" fmla="*/ 3703172 w 5535001"/>
                <a:gd name="connsiteY9" fmla="*/ 262073 h 6250127"/>
                <a:gd name="connsiteX10" fmla="*/ 3739003 w 5535001"/>
                <a:gd name="connsiteY10" fmla="*/ 278756 h 6250127"/>
                <a:gd name="connsiteX11" fmla="*/ 3756806 w 5535001"/>
                <a:gd name="connsiteY11" fmla="*/ 287266 h 6250127"/>
                <a:gd name="connsiteX12" fmla="*/ 3773714 w 5535001"/>
                <a:gd name="connsiteY12" fmla="*/ 297567 h 6250127"/>
                <a:gd name="connsiteX13" fmla="*/ 3840784 w 5535001"/>
                <a:gd name="connsiteY13" fmla="*/ 339332 h 6250127"/>
                <a:gd name="connsiteX14" fmla="*/ 3873927 w 5535001"/>
                <a:gd name="connsiteY14" fmla="*/ 360495 h 6250127"/>
                <a:gd name="connsiteX15" fmla="*/ 3906062 w 5535001"/>
                <a:gd name="connsiteY15" fmla="*/ 383001 h 6250127"/>
                <a:gd name="connsiteX16" fmla="*/ 3969662 w 5535001"/>
                <a:gd name="connsiteY16" fmla="*/ 428572 h 6250127"/>
                <a:gd name="connsiteX17" fmla="*/ 4423029 w 5535001"/>
                <a:gd name="connsiteY17" fmla="*/ 837600 h 6250127"/>
                <a:gd name="connsiteX18" fmla="*/ 4474647 w 5535001"/>
                <a:gd name="connsiteY18" fmla="*/ 891569 h 6250127"/>
                <a:gd name="connsiteX19" fmla="*/ 4524250 w 5535001"/>
                <a:gd name="connsiteY19" fmla="*/ 946883 h 6250127"/>
                <a:gd name="connsiteX20" fmla="*/ 4573965 w 5535001"/>
                <a:gd name="connsiteY20" fmla="*/ 1001748 h 6250127"/>
                <a:gd name="connsiteX21" fmla="*/ 4622224 w 5535001"/>
                <a:gd name="connsiteY21" fmla="*/ 1057509 h 6250127"/>
                <a:gd name="connsiteX22" fmla="*/ 4717510 w 5535001"/>
                <a:gd name="connsiteY22" fmla="*/ 1169143 h 6250127"/>
                <a:gd name="connsiteX23" fmla="*/ 4764986 w 5535001"/>
                <a:gd name="connsiteY23" fmla="*/ 1224681 h 6250127"/>
                <a:gd name="connsiteX24" fmla="*/ 4813021 w 5535001"/>
                <a:gd name="connsiteY24" fmla="*/ 1279994 h 6250127"/>
                <a:gd name="connsiteX25" fmla="*/ 5001915 w 5535001"/>
                <a:gd name="connsiteY25" fmla="*/ 1506846 h 6250127"/>
                <a:gd name="connsiteX26" fmla="*/ 5170542 w 5535001"/>
                <a:gd name="connsiteY26" fmla="*/ 1751165 h 6250127"/>
                <a:gd name="connsiteX27" fmla="*/ 5428969 w 5535001"/>
                <a:gd name="connsiteY27" fmla="*/ 2293660 h 6250127"/>
                <a:gd name="connsiteX28" fmla="*/ 5534893 w 5535001"/>
                <a:gd name="connsiteY28" fmla="*/ 2899307 h 6250127"/>
                <a:gd name="connsiteX29" fmla="*/ 5508804 w 5535001"/>
                <a:gd name="connsiteY29" fmla="*/ 3211144 h 6250127"/>
                <a:gd name="connsiteX30" fmla="*/ 5426282 w 5535001"/>
                <a:gd name="connsiteY30" fmla="*/ 3513352 h 6250127"/>
                <a:gd name="connsiteX31" fmla="*/ 5248250 w 5535001"/>
                <a:gd name="connsiteY31" fmla="*/ 4030542 h 6250127"/>
                <a:gd name="connsiteX32" fmla="*/ 5208612 w 5535001"/>
                <a:gd name="connsiteY32" fmla="*/ 4161771 h 6250127"/>
                <a:gd name="connsiteX33" fmla="*/ 5170318 w 5535001"/>
                <a:gd name="connsiteY33" fmla="*/ 4294680 h 6250127"/>
                <a:gd name="connsiteX34" fmla="*/ 5132248 w 5535001"/>
                <a:gd name="connsiteY34" fmla="*/ 4430164 h 6250127"/>
                <a:gd name="connsiteX35" fmla="*/ 5112765 w 5535001"/>
                <a:gd name="connsiteY35" fmla="*/ 4498914 h 6250127"/>
                <a:gd name="connsiteX36" fmla="*/ 5091715 w 5535001"/>
                <a:gd name="connsiteY36" fmla="*/ 4569119 h 6250127"/>
                <a:gd name="connsiteX37" fmla="*/ 5068985 w 5535001"/>
                <a:gd name="connsiteY37" fmla="*/ 4640220 h 6250127"/>
                <a:gd name="connsiteX38" fmla="*/ 5043904 w 5535001"/>
                <a:gd name="connsiteY38" fmla="*/ 4712105 h 6250127"/>
                <a:gd name="connsiteX39" fmla="*/ 5015799 w 5535001"/>
                <a:gd name="connsiteY39" fmla="*/ 4784438 h 6250127"/>
                <a:gd name="connsiteX40" fmla="*/ 4982880 w 5535001"/>
                <a:gd name="connsiteY40" fmla="*/ 4856435 h 6250127"/>
                <a:gd name="connsiteX41" fmla="*/ 4817276 w 5535001"/>
                <a:gd name="connsiteY41" fmla="*/ 5125275 h 6250127"/>
                <a:gd name="connsiteX42" fmla="*/ 4618753 w 5535001"/>
                <a:gd name="connsiteY42" fmla="*/ 5355374 h 6250127"/>
                <a:gd name="connsiteX43" fmla="*/ 4566575 w 5535001"/>
                <a:gd name="connsiteY43" fmla="*/ 5408560 h 6250127"/>
                <a:gd name="connsiteX44" fmla="*/ 4513837 w 5535001"/>
                <a:gd name="connsiteY44" fmla="*/ 5461186 h 6250127"/>
                <a:gd name="connsiteX45" fmla="*/ 4459531 w 5535001"/>
                <a:gd name="connsiteY45" fmla="*/ 5512580 h 6250127"/>
                <a:gd name="connsiteX46" fmla="*/ 4404554 w 5535001"/>
                <a:gd name="connsiteY46" fmla="*/ 5563526 h 6250127"/>
                <a:gd name="connsiteX47" fmla="*/ 4348009 w 5535001"/>
                <a:gd name="connsiteY47" fmla="*/ 5613017 h 6250127"/>
                <a:gd name="connsiteX48" fmla="*/ 4290568 w 5535001"/>
                <a:gd name="connsiteY48" fmla="*/ 5661948 h 6250127"/>
                <a:gd name="connsiteX49" fmla="*/ 4276124 w 5535001"/>
                <a:gd name="connsiteY49" fmla="*/ 5674153 h 6250127"/>
                <a:gd name="connsiteX50" fmla="*/ 4261120 w 5535001"/>
                <a:gd name="connsiteY50" fmla="*/ 5685798 h 6250127"/>
                <a:gd name="connsiteX51" fmla="*/ 4231112 w 5535001"/>
                <a:gd name="connsiteY51" fmla="*/ 5708976 h 6250127"/>
                <a:gd name="connsiteX52" fmla="*/ 4170984 w 5535001"/>
                <a:gd name="connsiteY52" fmla="*/ 5755443 h 6250127"/>
                <a:gd name="connsiteX53" fmla="*/ 4046025 w 5535001"/>
                <a:gd name="connsiteY53" fmla="*/ 5843228 h 6250127"/>
                <a:gd name="connsiteX54" fmla="*/ 3915356 w 5535001"/>
                <a:gd name="connsiteY54" fmla="*/ 5923735 h 6250127"/>
                <a:gd name="connsiteX55" fmla="*/ 3346323 w 5535001"/>
                <a:gd name="connsiteY55" fmla="*/ 6158872 h 6250127"/>
                <a:gd name="connsiteX56" fmla="*/ 2743476 w 5535001"/>
                <a:gd name="connsiteY56" fmla="*/ 6247328 h 6250127"/>
                <a:gd name="connsiteX57" fmla="*/ 2668120 w 5535001"/>
                <a:gd name="connsiteY57" fmla="*/ 6249344 h 6250127"/>
                <a:gd name="connsiteX58" fmla="*/ 2630498 w 5535001"/>
                <a:gd name="connsiteY58" fmla="*/ 6250127 h 6250127"/>
                <a:gd name="connsiteX59" fmla="*/ 2592988 w 5535001"/>
                <a:gd name="connsiteY59" fmla="*/ 6249568 h 6250127"/>
                <a:gd name="connsiteX60" fmla="*/ 2518080 w 5535001"/>
                <a:gd name="connsiteY60" fmla="*/ 6247777 h 6250127"/>
                <a:gd name="connsiteX61" fmla="*/ 2442948 w 5535001"/>
                <a:gd name="connsiteY61" fmla="*/ 6244529 h 6250127"/>
                <a:gd name="connsiteX62" fmla="*/ 2291676 w 5535001"/>
                <a:gd name="connsiteY62" fmla="*/ 6232213 h 6250127"/>
                <a:gd name="connsiteX63" fmla="*/ 2141412 w 5535001"/>
                <a:gd name="connsiteY63" fmla="*/ 6212394 h 6250127"/>
                <a:gd name="connsiteX64" fmla="*/ 1992715 w 5535001"/>
                <a:gd name="connsiteY64" fmla="*/ 6184961 h 6250127"/>
                <a:gd name="connsiteX65" fmla="*/ 1845811 w 5535001"/>
                <a:gd name="connsiteY65" fmla="*/ 6151034 h 6250127"/>
                <a:gd name="connsiteX66" fmla="*/ 1701033 w 5535001"/>
                <a:gd name="connsiteY66" fmla="*/ 6110724 h 6250127"/>
                <a:gd name="connsiteX67" fmla="*/ 1629484 w 5535001"/>
                <a:gd name="connsiteY67" fmla="*/ 6088219 h 6250127"/>
                <a:gd name="connsiteX68" fmla="*/ 1558383 w 5535001"/>
                <a:gd name="connsiteY68" fmla="*/ 6064929 h 6250127"/>
                <a:gd name="connsiteX69" fmla="*/ 1011968 w 5535001"/>
                <a:gd name="connsiteY69" fmla="*/ 5828896 h 6250127"/>
                <a:gd name="connsiteX70" fmla="*/ 511237 w 5535001"/>
                <a:gd name="connsiteY70" fmla="*/ 5512356 h 6250127"/>
                <a:gd name="connsiteX71" fmla="*/ 395572 w 5535001"/>
                <a:gd name="connsiteY71" fmla="*/ 5419757 h 6250127"/>
                <a:gd name="connsiteX72" fmla="*/ 284722 w 5535001"/>
                <a:gd name="connsiteY72" fmla="*/ 5321559 h 6250127"/>
                <a:gd name="connsiteX73" fmla="*/ 257513 w 5535001"/>
                <a:gd name="connsiteY73" fmla="*/ 5296477 h 6250127"/>
                <a:gd name="connsiteX74" fmla="*/ 243853 w 5535001"/>
                <a:gd name="connsiteY74" fmla="*/ 5283937 h 6250127"/>
                <a:gd name="connsiteX75" fmla="*/ 230752 w 5535001"/>
                <a:gd name="connsiteY75" fmla="*/ 5270836 h 6250127"/>
                <a:gd name="connsiteX76" fmla="*/ 178574 w 5535001"/>
                <a:gd name="connsiteY76" fmla="*/ 5218322 h 6250127"/>
                <a:gd name="connsiteX77" fmla="*/ 126508 w 5535001"/>
                <a:gd name="connsiteY77" fmla="*/ 5165584 h 6250127"/>
                <a:gd name="connsiteX78" fmla="*/ 76345 w 5535001"/>
                <a:gd name="connsiteY78" fmla="*/ 5111167 h 6250127"/>
                <a:gd name="connsiteX79" fmla="*/ 26407 w 5535001"/>
                <a:gd name="connsiteY79" fmla="*/ 5056413 h 6250127"/>
                <a:gd name="connsiteX80" fmla="*/ 0 w 5535001"/>
                <a:gd name="connsiteY80" fmla="*/ 5024776 h 6250127"/>
                <a:gd name="connsiteX81" fmla="*/ 0 w 5535001"/>
                <a:gd name="connsiteY81" fmla="*/ 4492798 h 6250127"/>
                <a:gd name="connsiteX82" fmla="*/ 28534 w 5535001"/>
                <a:gd name="connsiteY82" fmla="*/ 4537879 h 6250127"/>
                <a:gd name="connsiteX83" fmla="*/ 66604 w 5535001"/>
                <a:gd name="connsiteY83" fmla="*/ 4592745 h 6250127"/>
                <a:gd name="connsiteX84" fmla="*/ 104114 w 5535001"/>
                <a:gd name="connsiteY84" fmla="*/ 4647834 h 6250127"/>
                <a:gd name="connsiteX85" fmla="*/ 143751 w 5535001"/>
                <a:gd name="connsiteY85" fmla="*/ 4701580 h 6250127"/>
                <a:gd name="connsiteX86" fmla="*/ 182717 w 5535001"/>
                <a:gd name="connsiteY86" fmla="*/ 4755773 h 6250127"/>
                <a:gd name="connsiteX87" fmla="*/ 223810 w 5535001"/>
                <a:gd name="connsiteY87" fmla="*/ 4808399 h 6250127"/>
                <a:gd name="connsiteX88" fmla="*/ 264679 w 5535001"/>
                <a:gd name="connsiteY88" fmla="*/ 4861249 h 6250127"/>
                <a:gd name="connsiteX89" fmla="*/ 307788 w 5535001"/>
                <a:gd name="connsiteY89" fmla="*/ 4912420 h 6250127"/>
                <a:gd name="connsiteX90" fmla="*/ 351232 w 5535001"/>
                <a:gd name="connsiteY90" fmla="*/ 4963254 h 6250127"/>
                <a:gd name="connsiteX91" fmla="*/ 397028 w 5535001"/>
                <a:gd name="connsiteY91" fmla="*/ 5012185 h 6250127"/>
                <a:gd name="connsiteX92" fmla="*/ 443496 w 5535001"/>
                <a:gd name="connsiteY92" fmla="*/ 5060444 h 6250127"/>
                <a:gd name="connsiteX93" fmla="*/ 455140 w 5535001"/>
                <a:gd name="connsiteY93" fmla="*/ 5072537 h 6250127"/>
                <a:gd name="connsiteX94" fmla="*/ 467345 w 5535001"/>
                <a:gd name="connsiteY94" fmla="*/ 5083958 h 6250127"/>
                <a:gd name="connsiteX95" fmla="*/ 491755 w 5535001"/>
                <a:gd name="connsiteY95" fmla="*/ 5106912 h 6250127"/>
                <a:gd name="connsiteX96" fmla="*/ 540686 w 5535001"/>
                <a:gd name="connsiteY96" fmla="*/ 5152819 h 6250127"/>
                <a:gd name="connsiteX97" fmla="*/ 552890 w 5535001"/>
                <a:gd name="connsiteY97" fmla="*/ 5164353 h 6250127"/>
                <a:gd name="connsiteX98" fmla="*/ 565655 w 5535001"/>
                <a:gd name="connsiteY98" fmla="*/ 5175214 h 6250127"/>
                <a:gd name="connsiteX99" fmla="*/ 591072 w 5535001"/>
                <a:gd name="connsiteY99" fmla="*/ 5197048 h 6250127"/>
                <a:gd name="connsiteX100" fmla="*/ 694197 w 5535001"/>
                <a:gd name="connsiteY100" fmla="*/ 5283041 h 6250127"/>
                <a:gd name="connsiteX101" fmla="*/ 1146221 w 5535001"/>
                <a:gd name="connsiteY101" fmla="*/ 5573716 h 6250127"/>
                <a:gd name="connsiteX102" fmla="*/ 1650982 w 5535001"/>
                <a:gd name="connsiteY102" fmla="*/ 5758130 h 6250127"/>
                <a:gd name="connsiteX103" fmla="*/ 1716485 w 5535001"/>
                <a:gd name="connsiteY103" fmla="*/ 5772798 h 6250127"/>
                <a:gd name="connsiteX104" fmla="*/ 1782211 w 5535001"/>
                <a:gd name="connsiteY104" fmla="*/ 5786235 h 6250127"/>
                <a:gd name="connsiteX105" fmla="*/ 1848386 w 5535001"/>
                <a:gd name="connsiteY105" fmla="*/ 5796984 h 6250127"/>
                <a:gd name="connsiteX106" fmla="*/ 1881417 w 5535001"/>
                <a:gd name="connsiteY106" fmla="*/ 5802359 h 6250127"/>
                <a:gd name="connsiteX107" fmla="*/ 1914560 w 5535001"/>
                <a:gd name="connsiteY107" fmla="*/ 5807061 h 6250127"/>
                <a:gd name="connsiteX108" fmla="*/ 2047469 w 5535001"/>
                <a:gd name="connsiteY108" fmla="*/ 5821282 h 6250127"/>
                <a:gd name="connsiteX109" fmla="*/ 2180601 w 5535001"/>
                <a:gd name="connsiteY109" fmla="*/ 5828896 h 6250127"/>
                <a:gd name="connsiteX110" fmla="*/ 2313622 w 5535001"/>
                <a:gd name="connsiteY110" fmla="*/ 5830463 h 6250127"/>
                <a:gd name="connsiteX111" fmla="*/ 2380021 w 5535001"/>
                <a:gd name="connsiteY111" fmla="*/ 5828448 h 6250127"/>
                <a:gd name="connsiteX112" fmla="*/ 2446195 w 5535001"/>
                <a:gd name="connsiteY112" fmla="*/ 5826433 h 6250127"/>
                <a:gd name="connsiteX113" fmla="*/ 2513041 w 5535001"/>
                <a:gd name="connsiteY113" fmla="*/ 5822737 h 6250127"/>
                <a:gd name="connsiteX114" fmla="*/ 2580111 w 5535001"/>
                <a:gd name="connsiteY114" fmla="*/ 5818258 h 6250127"/>
                <a:gd name="connsiteX115" fmla="*/ 2613590 w 5535001"/>
                <a:gd name="connsiteY115" fmla="*/ 5816355 h 6250127"/>
                <a:gd name="connsiteX116" fmla="*/ 2646845 w 5535001"/>
                <a:gd name="connsiteY116" fmla="*/ 5813108 h 6250127"/>
                <a:gd name="connsiteX117" fmla="*/ 2713244 w 5535001"/>
                <a:gd name="connsiteY117" fmla="*/ 5806838 h 6250127"/>
                <a:gd name="connsiteX118" fmla="*/ 3230882 w 5535001"/>
                <a:gd name="connsiteY118" fmla="*/ 5721292 h 6250127"/>
                <a:gd name="connsiteX119" fmla="*/ 3720416 w 5535001"/>
                <a:gd name="connsiteY119" fmla="*/ 5556472 h 6250127"/>
                <a:gd name="connsiteX120" fmla="*/ 3837425 w 5535001"/>
                <a:gd name="connsiteY120" fmla="*/ 5499927 h 6250127"/>
                <a:gd name="connsiteX121" fmla="*/ 3951634 w 5535001"/>
                <a:gd name="connsiteY121" fmla="*/ 5436552 h 6250127"/>
                <a:gd name="connsiteX122" fmla="*/ 4007284 w 5535001"/>
                <a:gd name="connsiteY122" fmla="*/ 5401841 h 6250127"/>
                <a:gd name="connsiteX123" fmla="*/ 4035164 w 5535001"/>
                <a:gd name="connsiteY123" fmla="*/ 5384374 h 6250127"/>
                <a:gd name="connsiteX124" fmla="*/ 4049049 w 5535001"/>
                <a:gd name="connsiteY124" fmla="*/ 5375640 h 6250127"/>
                <a:gd name="connsiteX125" fmla="*/ 4062485 w 5535001"/>
                <a:gd name="connsiteY125" fmla="*/ 5366123 h 6250127"/>
                <a:gd name="connsiteX126" fmla="*/ 4116567 w 5535001"/>
                <a:gd name="connsiteY126" fmla="*/ 5328277 h 6250127"/>
                <a:gd name="connsiteX127" fmla="*/ 4169976 w 5535001"/>
                <a:gd name="connsiteY127" fmla="*/ 5289199 h 6250127"/>
                <a:gd name="connsiteX128" fmla="*/ 4222042 w 5535001"/>
                <a:gd name="connsiteY128" fmla="*/ 5247994 h 6250127"/>
                <a:gd name="connsiteX129" fmla="*/ 4273213 w 5535001"/>
                <a:gd name="connsiteY129" fmla="*/ 5205558 h 6250127"/>
                <a:gd name="connsiteX130" fmla="*/ 4323151 w 5535001"/>
                <a:gd name="connsiteY130" fmla="*/ 5161329 h 6250127"/>
                <a:gd name="connsiteX131" fmla="*/ 4371971 w 5535001"/>
                <a:gd name="connsiteY131" fmla="*/ 5116093 h 6250127"/>
                <a:gd name="connsiteX132" fmla="*/ 4546868 w 5535001"/>
                <a:gd name="connsiteY132" fmla="*/ 4924400 h 6250127"/>
                <a:gd name="connsiteX133" fmla="*/ 4675634 w 5535001"/>
                <a:gd name="connsiteY133" fmla="*/ 4715352 h 6250127"/>
                <a:gd name="connsiteX134" fmla="*/ 4700155 w 5535001"/>
                <a:gd name="connsiteY134" fmla="*/ 4659255 h 6250127"/>
                <a:gd name="connsiteX135" fmla="*/ 4721206 w 5535001"/>
                <a:gd name="connsiteY135" fmla="*/ 4600135 h 6250127"/>
                <a:gd name="connsiteX136" fmla="*/ 4740465 w 5535001"/>
                <a:gd name="connsiteY136" fmla="*/ 4538887 h 6250127"/>
                <a:gd name="connsiteX137" fmla="*/ 4758492 w 5535001"/>
                <a:gd name="connsiteY137" fmla="*/ 4475848 h 6250127"/>
                <a:gd name="connsiteX138" fmla="*/ 4891288 w 5535001"/>
                <a:gd name="connsiteY138" fmla="*/ 3930329 h 6250127"/>
                <a:gd name="connsiteX139" fmla="*/ 5066298 w 5535001"/>
                <a:gd name="connsiteY139" fmla="*/ 3382235 h 6250127"/>
                <a:gd name="connsiteX140" fmla="*/ 5156994 w 5535001"/>
                <a:gd name="connsiteY140" fmla="*/ 2898635 h 6250127"/>
                <a:gd name="connsiteX141" fmla="*/ 5083317 w 5535001"/>
                <a:gd name="connsiteY141" fmla="*/ 2402047 h 6250127"/>
                <a:gd name="connsiteX142" fmla="*/ 4871022 w 5535001"/>
                <a:gd name="connsiteY142" fmla="*/ 1926958 h 6250127"/>
                <a:gd name="connsiteX143" fmla="*/ 4727028 w 5535001"/>
                <a:gd name="connsiteY143" fmla="*/ 1703577 h 6250127"/>
                <a:gd name="connsiteX144" fmla="*/ 4563776 w 5535001"/>
                <a:gd name="connsiteY144" fmla="*/ 1490834 h 6250127"/>
                <a:gd name="connsiteX145" fmla="*/ 4370291 w 5535001"/>
                <a:gd name="connsiteY145" fmla="*/ 1300596 h 6250127"/>
                <a:gd name="connsiteX146" fmla="*/ 4266046 w 5535001"/>
                <a:gd name="connsiteY146" fmla="*/ 1214491 h 6250127"/>
                <a:gd name="connsiteX147" fmla="*/ 4212973 w 5535001"/>
                <a:gd name="connsiteY147" fmla="*/ 1173062 h 6250127"/>
                <a:gd name="connsiteX148" fmla="*/ 4157995 w 5535001"/>
                <a:gd name="connsiteY148" fmla="*/ 1134545 h 6250127"/>
                <a:gd name="connsiteX149" fmla="*/ 3697126 w 5535001"/>
                <a:gd name="connsiteY149" fmla="*/ 881044 h 6250127"/>
                <a:gd name="connsiteX150" fmla="*/ 3637670 w 5535001"/>
                <a:gd name="connsiteY150" fmla="*/ 856747 h 6250127"/>
                <a:gd name="connsiteX151" fmla="*/ 3608222 w 5535001"/>
                <a:gd name="connsiteY151" fmla="*/ 844318 h 6250127"/>
                <a:gd name="connsiteX152" fmla="*/ 3578214 w 5535001"/>
                <a:gd name="connsiteY152" fmla="*/ 833457 h 6250127"/>
                <a:gd name="connsiteX153" fmla="*/ 3518309 w 5535001"/>
                <a:gd name="connsiteY153" fmla="*/ 812294 h 6250127"/>
                <a:gd name="connsiteX154" fmla="*/ 3503417 w 5535001"/>
                <a:gd name="connsiteY154" fmla="*/ 806920 h 6250127"/>
                <a:gd name="connsiteX155" fmla="*/ 3489533 w 5535001"/>
                <a:gd name="connsiteY155" fmla="*/ 799642 h 6250127"/>
                <a:gd name="connsiteX156" fmla="*/ 3460869 w 5535001"/>
                <a:gd name="connsiteY156" fmla="*/ 787101 h 6250127"/>
                <a:gd name="connsiteX157" fmla="*/ 3402980 w 5535001"/>
                <a:gd name="connsiteY157" fmla="*/ 763475 h 6250127"/>
                <a:gd name="connsiteX158" fmla="*/ 3374092 w 5535001"/>
                <a:gd name="connsiteY158" fmla="*/ 751606 h 6250127"/>
                <a:gd name="connsiteX159" fmla="*/ 3344980 w 5535001"/>
                <a:gd name="connsiteY159" fmla="*/ 740409 h 6250127"/>
                <a:gd name="connsiteX160" fmla="*/ 3226627 w 5535001"/>
                <a:gd name="connsiteY160" fmla="*/ 700772 h 6250127"/>
                <a:gd name="connsiteX161" fmla="*/ 2735750 w 5535001"/>
                <a:gd name="connsiteY161" fmla="*/ 614667 h 6250127"/>
                <a:gd name="connsiteX162" fmla="*/ 2673158 w 5535001"/>
                <a:gd name="connsiteY162" fmla="*/ 610412 h 6250127"/>
                <a:gd name="connsiteX163" fmla="*/ 2610119 w 5535001"/>
                <a:gd name="connsiteY163" fmla="*/ 609628 h 6250127"/>
                <a:gd name="connsiteX164" fmla="*/ 2547080 w 5535001"/>
                <a:gd name="connsiteY164" fmla="*/ 608620 h 6250127"/>
                <a:gd name="connsiteX165" fmla="*/ 2516400 w 5535001"/>
                <a:gd name="connsiteY165" fmla="*/ 608844 h 6250127"/>
                <a:gd name="connsiteX166" fmla="*/ 2486280 w 5535001"/>
                <a:gd name="connsiteY166" fmla="*/ 609740 h 6250127"/>
                <a:gd name="connsiteX167" fmla="*/ 2426376 w 5535001"/>
                <a:gd name="connsiteY167" fmla="*/ 613099 h 6250127"/>
                <a:gd name="connsiteX168" fmla="*/ 2366920 w 5535001"/>
                <a:gd name="connsiteY168" fmla="*/ 618474 h 6250127"/>
                <a:gd name="connsiteX169" fmla="*/ 2337248 w 5535001"/>
                <a:gd name="connsiteY169" fmla="*/ 621497 h 6250127"/>
                <a:gd name="connsiteX170" fmla="*/ 2307800 w 5535001"/>
                <a:gd name="connsiteY170" fmla="*/ 625528 h 6250127"/>
                <a:gd name="connsiteX171" fmla="*/ 2278351 w 5535001"/>
                <a:gd name="connsiteY171" fmla="*/ 629559 h 6250127"/>
                <a:gd name="connsiteX172" fmla="*/ 2249127 w 5535001"/>
                <a:gd name="connsiteY172" fmla="*/ 634710 h 6250127"/>
                <a:gd name="connsiteX173" fmla="*/ 1796096 w 5535001"/>
                <a:gd name="connsiteY173" fmla="*/ 781726 h 6250127"/>
                <a:gd name="connsiteX174" fmla="*/ 1370833 w 5535001"/>
                <a:gd name="connsiteY174" fmla="*/ 1048663 h 6250127"/>
                <a:gd name="connsiteX175" fmla="*/ 959790 w 5535001"/>
                <a:gd name="connsiteY175" fmla="*/ 1390844 h 6250127"/>
                <a:gd name="connsiteX176" fmla="*/ 749062 w 5535001"/>
                <a:gd name="connsiteY176" fmla="*/ 1577611 h 6250127"/>
                <a:gd name="connsiteX177" fmla="*/ 524786 w 5535001"/>
                <a:gd name="connsiteY177" fmla="*/ 1763145 h 6250127"/>
                <a:gd name="connsiteX178" fmla="*/ 84071 w 5535001"/>
                <a:gd name="connsiteY178" fmla="*/ 2098496 h 6250127"/>
                <a:gd name="connsiteX179" fmla="*/ 0 w 5535001"/>
                <a:gd name="connsiteY179" fmla="*/ 2168094 h 6250127"/>
                <a:gd name="connsiteX180" fmla="*/ 0 w 5535001"/>
                <a:gd name="connsiteY180" fmla="*/ 1576676 h 6250127"/>
                <a:gd name="connsiteX181" fmla="*/ 174655 w 5535001"/>
                <a:gd name="connsiteY181" fmla="*/ 1387597 h 6250127"/>
                <a:gd name="connsiteX182" fmla="*/ 363661 w 5535001"/>
                <a:gd name="connsiteY182" fmla="*/ 1188626 h 6250127"/>
                <a:gd name="connsiteX183" fmla="*/ 458052 w 5535001"/>
                <a:gd name="connsiteY183" fmla="*/ 1086397 h 6250127"/>
                <a:gd name="connsiteX184" fmla="*/ 557257 w 5535001"/>
                <a:gd name="connsiteY184" fmla="*/ 981593 h 6250127"/>
                <a:gd name="connsiteX185" fmla="*/ 994165 w 5535001"/>
                <a:gd name="connsiteY185" fmla="*/ 578389 h 6250127"/>
                <a:gd name="connsiteX186" fmla="*/ 1520873 w 5535001"/>
                <a:gd name="connsiteY186" fmla="*/ 237215 h 6250127"/>
                <a:gd name="connsiteX187" fmla="*/ 2141748 w 5535001"/>
                <a:gd name="connsiteY187" fmla="*/ 31190 h 6250127"/>
                <a:gd name="connsiteX188" fmla="*/ 2182505 w 5535001"/>
                <a:gd name="connsiteY188" fmla="*/ 24360 h 6250127"/>
                <a:gd name="connsiteX189" fmla="*/ 2223374 w 5535001"/>
                <a:gd name="connsiteY189" fmla="*/ 18873 h 6250127"/>
                <a:gd name="connsiteX190" fmla="*/ 2264355 w 5535001"/>
                <a:gd name="connsiteY190" fmla="*/ 13611 h 6250127"/>
                <a:gd name="connsiteX191" fmla="*/ 2305336 w 5535001"/>
                <a:gd name="connsiteY191" fmla="*/ 9580 h 6250127"/>
                <a:gd name="connsiteX192" fmla="*/ 2387410 w 5535001"/>
                <a:gd name="connsiteY192" fmla="*/ 3645 h 6250127"/>
                <a:gd name="connsiteX193" fmla="*/ 2469373 w 5535001"/>
                <a:gd name="connsiteY193" fmla="*/ 622 h 6250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</a:cxnLst>
              <a:rect l="l" t="t" r="r" b="b"/>
              <a:pathLst>
                <a:path w="5535001" h="6250127">
                  <a:moveTo>
                    <a:pt x="2510242" y="174"/>
                  </a:moveTo>
                  <a:cubicBezTo>
                    <a:pt x="2523902" y="-50"/>
                    <a:pt x="2537562" y="-162"/>
                    <a:pt x="2550551" y="510"/>
                  </a:cubicBezTo>
                  <a:lnTo>
                    <a:pt x="2629490" y="3757"/>
                  </a:lnTo>
                  <a:lnTo>
                    <a:pt x="2708317" y="7229"/>
                  </a:lnTo>
                  <a:cubicBezTo>
                    <a:pt x="2734630" y="8572"/>
                    <a:pt x="2760943" y="12155"/>
                    <a:pt x="2787256" y="14619"/>
                  </a:cubicBezTo>
                  <a:cubicBezTo>
                    <a:pt x="2997536" y="34885"/>
                    <a:pt x="3207144" y="77994"/>
                    <a:pt x="3408467" y="145064"/>
                  </a:cubicBezTo>
                  <a:lnTo>
                    <a:pt x="3557723" y="199593"/>
                  </a:lnTo>
                  <a:cubicBezTo>
                    <a:pt x="3570264" y="203848"/>
                    <a:pt x="3582245" y="209447"/>
                    <a:pt x="3594337" y="214597"/>
                  </a:cubicBezTo>
                  <a:lnTo>
                    <a:pt x="3630616" y="230385"/>
                  </a:lnTo>
                  <a:lnTo>
                    <a:pt x="3703172" y="262073"/>
                  </a:lnTo>
                  <a:cubicBezTo>
                    <a:pt x="3715265" y="267335"/>
                    <a:pt x="3727358" y="272598"/>
                    <a:pt x="3739003" y="278756"/>
                  </a:cubicBezTo>
                  <a:cubicBezTo>
                    <a:pt x="3744937" y="281667"/>
                    <a:pt x="3750984" y="284131"/>
                    <a:pt x="3756806" y="287266"/>
                  </a:cubicBezTo>
                  <a:cubicBezTo>
                    <a:pt x="3762517" y="290513"/>
                    <a:pt x="3768115" y="294208"/>
                    <a:pt x="3773714" y="297567"/>
                  </a:cubicBezTo>
                  <a:lnTo>
                    <a:pt x="3840784" y="339332"/>
                  </a:lnTo>
                  <a:cubicBezTo>
                    <a:pt x="3851869" y="346386"/>
                    <a:pt x="3863290" y="352881"/>
                    <a:pt x="3873927" y="360495"/>
                  </a:cubicBezTo>
                  <a:lnTo>
                    <a:pt x="3906062" y="383001"/>
                  </a:lnTo>
                  <a:lnTo>
                    <a:pt x="3969662" y="428572"/>
                  </a:lnTo>
                  <a:cubicBezTo>
                    <a:pt x="4137281" y="552188"/>
                    <a:pt x="4285417" y="693270"/>
                    <a:pt x="4423029" y="837600"/>
                  </a:cubicBezTo>
                  <a:cubicBezTo>
                    <a:pt x="4440160" y="855739"/>
                    <a:pt x="4457404" y="873766"/>
                    <a:pt x="4474647" y="891569"/>
                  </a:cubicBezTo>
                  <a:lnTo>
                    <a:pt x="4524250" y="946883"/>
                  </a:lnTo>
                  <a:lnTo>
                    <a:pt x="4573965" y="1001748"/>
                  </a:lnTo>
                  <a:cubicBezTo>
                    <a:pt x="4590760" y="1019887"/>
                    <a:pt x="4605988" y="1039146"/>
                    <a:pt x="4622224" y="1057509"/>
                  </a:cubicBezTo>
                  <a:cubicBezTo>
                    <a:pt x="4653911" y="1094907"/>
                    <a:pt x="4686831" y="1131409"/>
                    <a:pt x="4717510" y="1169143"/>
                  </a:cubicBezTo>
                  <a:cubicBezTo>
                    <a:pt x="4733186" y="1187730"/>
                    <a:pt x="4748862" y="1206430"/>
                    <a:pt x="4764986" y="1224681"/>
                  </a:cubicBezTo>
                  <a:cubicBezTo>
                    <a:pt x="4780886" y="1243044"/>
                    <a:pt x="4797233" y="1261071"/>
                    <a:pt x="4813021" y="1279994"/>
                  </a:cubicBezTo>
                  <a:cubicBezTo>
                    <a:pt x="4877292" y="1354230"/>
                    <a:pt x="4941339" y="1428914"/>
                    <a:pt x="5001915" y="1506846"/>
                  </a:cubicBezTo>
                  <a:cubicBezTo>
                    <a:pt x="5062603" y="1584665"/>
                    <a:pt x="5118252" y="1666739"/>
                    <a:pt x="5170542" y="1751165"/>
                  </a:cubicBezTo>
                  <a:cubicBezTo>
                    <a:pt x="5274898" y="1920240"/>
                    <a:pt x="5363579" y="2101295"/>
                    <a:pt x="5428969" y="2293660"/>
                  </a:cubicBezTo>
                  <a:cubicBezTo>
                    <a:pt x="5494136" y="2485801"/>
                    <a:pt x="5533102" y="2690819"/>
                    <a:pt x="5534893" y="2899307"/>
                  </a:cubicBezTo>
                  <a:cubicBezTo>
                    <a:pt x="5536124" y="3003439"/>
                    <a:pt x="5526831" y="3108132"/>
                    <a:pt x="5508804" y="3211144"/>
                  </a:cubicBezTo>
                  <a:cubicBezTo>
                    <a:pt x="5490441" y="3314157"/>
                    <a:pt x="5462336" y="3415490"/>
                    <a:pt x="5426282" y="3513352"/>
                  </a:cubicBezTo>
                  <a:cubicBezTo>
                    <a:pt x="5363355" y="3684890"/>
                    <a:pt x="5302219" y="3856428"/>
                    <a:pt x="5248250" y="4030542"/>
                  </a:cubicBezTo>
                  <a:lnTo>
                    <a:pt x="5208612" y="4161771"/>
                  </a:lnTo>
                  <a:lnTo>
                    <a:pt x="5170318" y="4294680"/>
                  </a:lnTo>
                  <a:lnTo>
                    <a:pt x="5132248" y="4430164"/>
                  </a:lnTo>
                  <a:lnTo>
                    <a:pt x="5112765" y="4498914"/>
                  </a:lnTo>
                  <a:lnTo>
                    <a:pt x="5091715" y="4569119"/>
                  </a:lnTo>
                  <a:cubicBezTo>
                    <a:pt x="5085221" y="4592297"/>
                    <a:pt x="5076823" y="4616482"/>
                    <a:pt x="5068985" y="4640220"/>
                  </a:cubicBezTo>
                  <a:cubicBezTo>
                    <a:pt x="5060699" y="4664182"/>
                    <a:pt x="5053981" y="4687807"/>
                    <a:pt x="5043904" y="4712105"/>
                  </a:cubicBezTo>
                  <a:lnTo>
                    <a:pt x="5015799" y="4784438"/>
                  </a:lnTo>
                  <a:cubicBezTo>
                    <a:pt x="5005274" y="4808511"/>
                    <a:pt x="4993965" y="4832473"/>
                    <a:pt x="4982880" y="4856435"/>
                  </a:cubicBezTo>
                  <a:cubicBezTo>
                    <a:pt x="4936524" y="4951273"/>
                    <a:pt x="4881099" y="5044096"/>
                    <a:pt x="4817276" y="5125275"/>
                  </a:cubicBezTo>
                  <a:cubicBezTo>
                    <a:pt x="4755244" y="5208805"/>
                    <a:pt x="4686943" y="5282817"/>
                    <a:pt x="4618753" y="5355374"/>
                  </a:cubicBezTo>
                  <a:cubicBezTo>
                    <a:pt x="4602069" y="5374073"/>
                    <a:pt x="4584154" y="5391092"/>
                    <a:pt x="4566575" y="5408560"/>
                  </a:cubicBezTo>
                  <a:lnTo>
                    <a:pt x="4513837" y="5461186"/>
                  </a:lnTo>
                  <a:cubicBezTo>
                    <a:pt x="4496593" y="5479101"/>
                    <a:pt x="4477894" y="5495560"/>
                    <a:pt x="4459531" y="5512580"/>
                  </a:cubicBezTo>
                  <a:lnTo>
                    <a:pt x="4404554" y="5563526"/>
                  </a:lnTo>
                  <a:cubicBezTo>
                    <a:pt x="4386527" y="5580770"/>
                    <a:pt x="4366932" y="5596670"/>
                    <a:pt x="4348009" y="5613017"/>
                  </a:cubicBezTo>
                  <a:lnTo>
                    <a:pt x="4290568" y="5661948"/>
                  </a:lnTo>
                  <a:lnTo>
                    <a:pt x="4276124" y="5674153"/>
                  </a:lnTo>
                  <a:lnTo>
                    <a:pt x="4261120" y="5685798"/>
                  </a:lnTo>
                  <a:lnTo>
                    <a:pt x="4231112" y="5708976"/>
                  </a:lnTo>
                  <a:lnTo>
                    <a:pt x="4170984" y="5755443"/>
                  </a:lnTo>
                  <a:cubicBezTo>
                    <a:pt x="4130227" y="5785563"/>
                    <a:pt x="4087790" y="5813892"/>
                    <a:pt x="4046025" y="5843228"/>
                  </a:cubicBezTo>
                  <a:cubicBezTo>
                    <a:pt x="4002917" y="5870437"/>
                    <a:pt x="3959248" y="5897309"/>
                    <a:pt x="3915356" y="5923735"/>
                  </a:cubicBezTo>
                  <a:cubicBezTo>
                    <a:pt x="3737659" y="6026299"/>
                    <a:pt x="3544847" y="6106022"/>
                    <a:pt x="3346323" y="6158872"/>
                  </a:cubicBezTo>
                  <a:cubicBezTo>
                    <a:pt x="3147800" y="6211946"/>
                    <a:pt x="2944462" y="6239714"/>
                    <a:pt x="2743476" y="6247328"/>
                  </a:cubicBezTo>
                  <a:lnTo>
                    <a:pt x="2668120" y="6249344"/>
                  </a:lnTo>
                  <a:lnTo>
                    <a:pt x="2630498" y="6250127"/>
                  </a:lnTo>
                  <a:lnTo>
                    <a:pt x="2592988" y="6249568"/>
                  </a:lnTo>
                  <a:lnTo>
                    <a:pt x="2518080" y="6247777"/>
                  </a:lnTo>
                  <a:cubicBezTo>
                    <a:pt x="2493110" y="6247105"/>
                    <a:pt x="2468365" y="6246881"/>
                    <a:pt x="2442948" y="6244529"/>
                  </a:cubicBezTo>
                  <a:cubicBezTo>
                    <a:pt x="2392337" y="6240722"/>
                    <a:pt x="2341950" y="6237699"/>
                    <a:pt x="2291676" y="6232213"/>
                  </a:cubicBezTo>
                  <a:lnTo>
                    <a:pt x="2141412" y="6212394"/>
                  </a:lnTo>
                  <a:lnTo>
                    <a:pt x="1992715" y="6184961"/>
                  </a:lnTo>
                  <a:cubicBezTo>
                    <a:pt x="1943561" y="6173988"/>
                    <a:pt x="1894630" y="6162231"/>
                    <a:pt x="1845811" y="6151034"/>
                  </a:cubicBezTo>
                  <a:cubicBezTo>
                    <a:pt x="1797215" y="6138829"/>
                    <a:pt x="1749180" y="6123938"/>
                    <a:pt x="1701033" y="6110724"/>
                  </a:cubicBezTo>
                  <a:cubicBezTo>
                    <a:pt x="1676847" y="6104566"/>
                    <a:pt x="1653334" y="6095833"/>
                    <a:pt x="1629484" y="6088219"/>
                  </a:cubicBezTo>
                  <a:lnTo>
                    <a:pt x="1558383" y="6064929"/>
                  </a:lnTo>
                  <a:cubicBezTo>
                    <a:pt x="1369713" y="6000210"/>
                    <a:pt x="1186978" y="5921271"/>
                    <a:pt x="1011968" y="5828896"/>
                  </a:cubicBezTo>
                  <a:cubicBezTo>
                    <a:pt x="837071" y="5736408"/>
                    <a:pt x="668556" y="5631940"/>
                    <a:pt x="511237" y="5512356"/>
                  </a:cubicBezTo>
                  <a:cubicBezTo>
                    <a:pt x="471152" y="5483468"/>
                    <a:pt x="433642" y="5451220"/>
                    <a:pt x="395572" y="5419757"/>
                  </a:cubicBezTo>
                  <a:cubicBezTo>
                    <a:pt x="356831" y="5388965"/>
                    <a:pt x="321112" y="5354926"/>
                    <a:pt x="284722" y="5321559"/>
                  </a:cubicBezTo>
                  <a:lnTo>
                    <a:pt x="257513" y="5296477"/>
                  </a:lnTo>
                  <a:lnTo>
                    <a:pt x="243853" y="5283937"/>
                  </a:lnTo>
                  <a:lnTo>
                    <a:pt x="230752" y="5270836"/>
                  </a:lnTo>
                  <a:lnTo>
                    <a:pt x="178574" y="5218322"/>
                  </a:lnTo>
                  <a:cubicBezTo>
                    <a:pt x="161331" y="5200631"/>
                    <a:pt x="143191" y="5183948"/>
                    <a:pt x="126508" y="5165584"/>
                  </a:cubicBezTo>
                  <a:lnTo>
                    <a:pt x="76345" y="5111167"/>
                  </a:lnTo>
                  <a:cubicBezTo>
                    <a:pt x="59774" y="5092916"/>
                    <a:pt x="42530" y="5075112"/>
                    <a:pt x="26407" y="5056413"/>
                  </a:cubicBezTo>
                  <a:lnTo>
                    <a:pt x="0" y="5024776"/>
                  </a:lnTo>
                  <a:lnTo>
                    <a:pt x="0" y="4492798"/>
                  </a:lnTo>
                  <a:lnTo>
                    <a:pt x="28534" y="4537879"/>
                  </a:lnTo>
                  <a:cubicBezTo>
                    <a:pt x="41299" y="4556130"/>
                    <a:pt x="54175" y="4574382"/>
                    <a:pt x="66604" y="4592745"/>
                  </a:cubicBezTo>
                  <a:lnTo>
                    <a:pt x="104114" y="4647834"/>
                  </a:lnTo>
                  <a:lnTo>
                    <a:pt x="143751" y="4701580"/>
                  </a:lnTo>
                  <a:cubicBezTo>
                    <a:pt x="156964" y="4719495"/>
                    <a:pt x="169728" y="4737746"/>
                    <a:pt x="182717" y="4755773"/>
                  </a:cubicBezTo>
                  <a:lnTo>
                    <a:pt x="223810" y="4808399"/>
                  </a:lnTo>
                  <a:lnTo>
                    <a:pt x="264679" y="4861249"/>
                  </a:lnTo>
                  <a:cubicBezTo>
                    <a:pt x="278563" y="4878717"/>
                    <a:pt x="293455" y="4895288"/>
                    <a:pt x="307788" y="4912420"/>
                  </a:cubicBezTo>
                  <a:lnTo>
                    <a:pt x="351232" y="4963254"/>
                  </a:lnTo>
                  <a:cubicBezTo>
                    <a:pt x="365788" y="4980162"/>
                    <a:pt x="381688" y="4995837"/>
                    <a:pt x="397028" y="5012185"/>
                  </a:cubicBezTo>
                  <a:lnTo>
                    <a:pt x="443496" y="5060444"/>
                  </a:lnTo>
                  <a:lnTo>
                    <a:pt x="455140" y="5072537"/>
                  </a:lnTo>
                  <a:lnTo>
                    <a:pt x="467345" y="5083958"/>
                  </a:lnTo>
                  <a:lnTo>
                    <a:pt x="491755" y="5106912"/>
                  </a:lnTo>
                  <a:lnTo>
                    <a:pt x="540686" y="5152819"/>
                  </a:lnTo>
                  <a:lnTo>
                    <a:pt x="552890" y="5164353"/>
                  </a:lnTo>
                  <a:lnTo>
                    <a:pt x="565655" y="5175214"/>
                  </a:lnTo>
                  <a:lnTo>
                    <a:pt x="591072" y="5197048"/>
                  </a:lnTo>
                  <a:cubicBezTo>
                    <a:pt x="624999" y="5226160"/>
                    <a:pt x="658366" y="5256056"/>
                    <a:pt x="694197" y="5283041"/>
                  </a:cubicBezTo>
                  <a:cubicBezTo>
                    <a:pt x="834272" y="5394675"/>
                    <a:pt x="985207" y="5493881"/>
                    <a:pt x="1146221" y="5573716"/>
                  </a:cubicBezTo>
                  <a:cubicBezTo>
                    <a:pt x="1307122" y="5653774"/>
                    <a:pt x="1476869" y="5715918"/>
                    <a:pt x="1650982" y="5758130"/>
                  </a:cubicBezTo>
                  <a:lnTo>
                    <a:pt x="1716485" y="5772798"/>
                  </a:lnTo>
                  <a:cubicBezTo>
                    <a:pt x="1738431" y="5777390"/>
                    <a:pt x="1759929" y="5783100"/>
                    <a:pt x="1782211" y="5786235"/>
                  </a:cubicBezTo>
                  <a:lnTo>
                    <a:pt x="1848386" y="5796984"/>
                  </a:lnTo>
                  <a:lnTo>
                    <a:pt x="1881417" y="5802359"/>
                  </a:lnTo>
                  <a:cubicBezTo>
                    <a:pt x="1892390" y="5804151"/>
                    <a:pt x="1903363" y="5806054"/>
                    <a:pt x="1914560" y="5807061"/>
                  </a:cubicBezTo>
                  <a:cubicBezTo>
                    <a:pt x="1959012" y="5811765"/>
                    <a:pt x="2003241" y="5817251"/>
                    <a:pt x="2047469" y="5821282"/>
                  </a:cubicBezTo>
                  <a:lnTo>
                    <a:pt x="2180601" y="5828896"/>
                  </a:lnTo>
                  <a:lnTo>
                    <a:pt x="2313622" y="5830463"/>
                  </a:lnTo>
                  <a:cubicBezTo>
                    <a:pt x="2335680" y="5830799"/>
                    <a:pt x="2357962" y="5829008"/>
                    <a:pt x="2380021" y="5828448"/>
                  </a:cubicBezTo>
                  <a:lnTo>
                    <a:pt x="2446195" y="5826433"/>
                  </a:lnTo>
                  <a:cubicBezTo>
                    <a:pt x="2468029" y="5826208"/>
                    <a:pt x="2490647" y="5824193"/>
                    <a:pt x="2513041" y="5822737"/>
                  </a:cubicBezTo>
                  <a:lnTo>
                    <a:pt x="2580111" y="5818258"/>
                  </a:lnTo>
                  <a:lnTo>
                    <a:pt x="2613590" y="5816355"/>
                  </a:lnTo>
                  <a:lnTo>
                    <a:pt x="2646845" y="5813108"/>
                  </a:lnTo>
                  <a:cubicBezTo>
                    <a:pt x="2669016" y="5810869"/>
                    <a:pt x="2691074" y="5808741"/>
                    <a:pt x="2713244" y="5806838"/>
                  </a:cubicBezTo>
                  <a:cubicBezTo>
                    <a:pt x="2889933" y="5789371"/>
                    <a:pt x="3062815" y="5762050"/>
                    <a:pt x="3230882" y="5721292"/>
                  </a:cubicBezTo>
                  <a:cubicBezTo>
                    <a:pt x="3398837" y="5680423"/>
                    <a:pt x="3562426" y="5626902"/>
                    <a:pt x="3720416" y="5556472"/>
                  </a:cubicBezTo>
                  <a:cubicBezTo>
                    <a:pt x="3759381" y="5537997"/>
                    <a:pt x="3798347" y="5518962"/>
                    <a:pt x="3837425" y="5499927"/>
                  </a:cubicBezTo>
                  <a:cubicBezTo>
                    <a:pt x="3875271" y="5478765"/>
                    <a:pt x="3913900" y="5458610"/>
                    <a:pt x="3951634" y="5436552"/>
                  </a:cubicBezTo>
                  <a:lnTo>
                    <a:pt x="4007284" y="5401841"/>
                  </a:lnTo>
                  <a:lnTo>
                    <a:pt x="4035164" y="5384374"/>
                  </a:lnTo>
                  <a:lnTo>
                    <a:pt x="4049049" y="5375640"/>
                  </a:lnTo>
                  <a:lnTo>
                    <a:pt x="4062485" y="5366123"/>
                  </a:lnTo>
                  <a:lnTo>
                    <a:pt x="4116567" y="5328277"/>
                  </a:lnTo>
                  <a:cubicBezTo>
                    <a:pt x="4134594" y="5315624"/>
                    <a:pt x="4152957" y="5303420"/>
                    <a:pt x="4169976" y="5289199"/>
                  </a:cubicBezTo>
                  <a:lnTo>
                    <a:pt x="4222042" y="5247994"/>
                  </a:lnTo>
                  <a:cubicBezTo>
                    <a:pt x="4239398" y="5234222"/>
                    <a:pt x="4256865" y="5220562"/>
                    <a:pt x="4273213" y="5205558"/>
                  </a:cubicBezTo>
                  <a:lnTo>
                    <a:pt x="4323151" y="5161329"/>
                  </a:lnTo>
                  <a:cubicBezTo>
                    <a:pt x="4339611" y="5146437"/>
                    <a:pt x="4356631" y="5131881"/>
                    <a:pt x="4371971" y="5116093"/>
                  </a:cubicBezTo>
                  <a:cubicBezTo>
                    <a:pt x="4435457" y="5054398"/>
                    <a:pt x="4496258" y="4991135"/>
                    <a:pt x="4546868" y="4924400"/>
                  </a:cubicBezTo>
                  <a:cubicBezTo>
                    <a:pt x="4600054" y="4858450"/>
                    <a:pt x="4640699" y="4788916"/>
                    <a:pt x="4675634" y="4715352"/>
                  </a:cubicBezTo>
                  <a:lnTo>
                    <a:pt x="4700155" y="4659255"/>
                  </a:lnTo>
                  <a:lnTo>
                    <a:pt x="4721206" y="4600135"/>
                  </a:lnTo>
                  <a:cubicBezTo>
                    <a:pt x="4728707" y="4580988"/>
                    <a:pt x="4733970" y="4559266"/>
                    <a:pt x="4740465" y="4538887"/>
                  </a:cubicBezTo>
                  <a:cubicBezTo>
                    <a:pt x="4746623" y="4518061"/>
                    <a:pt x="4753005" y="4497906"/>
                    <a:pt x="4758492" y="4475848"/>
                  </a:cubicBezTo>
                  <a:cubicBezTo>
                    <a:pt x="4803168" y="4303637"/>
                    <a:pt x="4840902" y="4115080"/>
                    <a:pt x="4891288" y="3930329"/>
                  </a:cubicBezTo>
                  <a:cubicBezTo>
                    <a:pt x="4940891" y="3744906"/>
                    <a:pt x="5000235" y="3562059"/>
                    <a:pt x="5066298" y="3382235"/>
                  </a:cubicBezTo>
                  <a:cubicBezTo>
                    <a:pt x="5124186" y="3226932"/>
                    <a:pt x="5154530" y="3064015"/>
                    <a:pt x="5156994" y="2898635"/>
                  </a:cubicBezTo>
                  <a:cubicBezTo>
                    <a:pt x="5159681" y="2733255"/>
                    <a:pt x="5132920" y="2565636"/>
                    <a:pt x="5083317" y="2402047"/>
                  </a:cubicBezTo>
                  <a:cubicBezTo>
                    <a:pt x="5033938" y="2238123"/>
                    <a:pt x="4960150" y="2079013"/>
                    <a:pt x="4871022" y="1926958"/>
                  </a:cubicBezTo>
                  <a:cubicBezTo>
                    <a:pt x="4826570" y="1850818"/>
                    <a:pt x="4777415" y="1776918"/>
                    <a:pt x="4727028" y="1703577"/>
                  </a:cubicBezTo>
                  <a:cubicBezTo>
                    <a:pt x="4676418" y="1630349"/>
                    <a:pt x="4622784" y="1558464"/>
                    <a:pt x="4563776" y="1490834"/>
                  </a:cubicBezTo>
                  <a:cubicBezTo>
                    <a:pt x="4503647" y="1423764"/>
                    <a:pt x="4439041" y="1359157"/>
                    <a:pt x="4370291" y="1300596"/>
                  </a:cubicBezTo>
                  <a:cubicBezTo>
                    <a:pt x="4336812" y="1270141"/>
                    <a:pt x="4301541" y="1242148"/>
                    <a:pt x="4266046" y="1214491"/>
                  </a:cubicBezTo>
                  <a:cubicBezTo>
                    <a:pt x="4248355" y="1200607"/>
                    <a:pt x="4230776" y="1186611"/>
                    <a:pt x="4212973" y="1173062"/>
                  </a:cubicBezTo>
                  <a:cubicBezTo>
                    <a:pt x="4194722" y="1160074"/>
                    <a:pt x="4176359" y="1147197"/>
                    <a:pt x="4157995" y="1134545"/>
                  </a:cubicBezTo>
                  <a:cubicBezTo>
                    <a:pt x="4011426" y="1031980"/>
                    <a:pt x="3855004" y="948562"/>
                    <a:pt x="3697126" y="881044"/>
                  </a:cubicBezTo>
                  <a:lnTo>
                    <a:pt x="3637670" y="856747"/>
                  </a:lnTo>
                  <a:lnTo>
                    <a:pt x="3608222" y="844318"/>
                  </a:lnTo>
                  <a:cubicBezTo>
                    <a:pt x="3598480" y="840063"/>
                    <a:pt x="3588179" y="837040"/>
                    <a:pt x="3578214" y="833457"/>
                  </a:cubicBezTo>
                  <a:lnTo>
                    <a:pt x="3518309" y="812294"/>
                  </a:lnTo>
                  <a:cubicBezTo>
                    <a:pt x="3513383" y="810503"/>
                    <a:pt x="3508344" y="808823"/>
                    <a:pt x="3503417" y="806920"/>
                  </a:cubicBezTo>
                  <a:cubicBezTo>
                    <a:pt x="3498603" y="804792"/>
                    <a:pt x="3494236" y="801993"/>
                    <a:pt x="3489533" y="799642"/>
                  </a:cubicBezTo>
                  <a:cubicBezTo>
                    <a:pt x="3480240" y="794827"/>
                    <a:pt x="3470498" y="791020"/>
                    <a:pt x="3460869" y="787101"/>
                  </a:cubicBezTo>
                  <a:lnTo>
                    <a:pt x="3402980" y="763475"/>
                  </a:lnTo>
                  <a:lnTo>
                    <a:pt x="3374092" y="751606"/>
                  </a:lnTo>
                  <a:cubicBezTo>
                    <a:pt x="3364462" y="747688"/>
                    <a:pt x="3354945" y="743433"/>
                    <a:pt x="3344980" y="740409"/>
                  </a:cubicBezTo>
                  <a:lnTo>
                    <a:pt x="3226627" y="700772"/>
                  </a:lnTo>
                  <a:cubicBezTo>
                    <a:pt x="3067405" y="652849"/>
                    <a:pt x="2902697" y="625192"/>
                    <a:pt x="2735750" y="614667"/>
                  </a:cubicBezTo>
                  <a:cubicBezTo>
                    <a:pt x="2714811" y="613435"/>
                    <a:pt x="2694209" y="610860"/>
                    <a:pt x="2673158" y="610412"/>
                  </a:cubicBezTo>
                  <a:lnTo>
                    <a:pt x="2610119" y="609628"/>
                  </a:lnTo>
                  <a:lnTo>
                    <a:pt x="2547080" y="608620"/>
                  </a:lnTo>
                  <a:cubicBezTo>
                    <a:pt x="2536443" y="608173"/>
                    <a:pt x="2526365" y="608397"/>
                    <a:pt x="2516400" y="608844"/>
                  </a:cubicBezTo>
                  <a:lnTo>
                    <a:pt x="2486280" y="609740"/>
                  </a:lnTo>
                  <a:cubicBezTo>
                    <a:pt x="2466125" y="609852"/>
                    <a:pt x="2446307" y="611868"/>
                    <a:pt x="2426376" y="613099"/>
                  </a:cubicBezTo>
                  <a:cubicBezTo>
                    <a:pt x="2406333" y="613995"/>
                    <a:pt x="2386627" y="616458"/>
                    <a:pt x="2366920" y="618474"/>
                  </a:cubicBezTo>
                  <a:cubicBezTo>
                    <a:pt x="2357066" y="619482"/>
                    <a:pt x="2347101" y="620153"/>
                    <a:pt x="2337248" y="621497"/>
                  </a:cubicBezTo>
                  <a:lnTo>
                    <a:pt x="2307800" y="625528"/>
                  </a:lnTo>
                  <a:lnTo>
                    <a:pt x="2278351" y="629559"/>
                  </a:lnTo>
                  <a:lnTo>
                    <a:pt x="2249127" y="634710"/>
                  </a:lnTo>
                  <a:cubicBezTo>
                    <a:pt x="2093377" y="661918"/>
                    <a:pt x="1942329" y="710849"/>
                    <a:pt x="1796096" y="781726"/>
                  </a:cubicBezTo>
                  <a:cubicBezTo>
                    <a:pt x="1649751" y="852268"/>
                    <a:pt x="1508892" y="944307"/>
                    <a:pt x="1370833" y="1048663"/>
                  </a:cubicBezTo>
                  <a:cubicBezTo>
                    <a:pt x="1232774" y="1153244"/>
                    <a:pt x="1097290" y="1269917"/>
                    <a:pt x="959790" y="1390844"/>
                  </a:cubicBezTo>
                  <a:lnTo>
                    <a:pt x="749062" y="1577611"/>
                  </a:lnTo>
                  <a:cubicBezTo>
                    <a:pt x="674602" y="1642329"/>
                    <a:pt x="599806" y="1704137"/>
                    <a:pt x="524786" y="1763145"/>
                  </a:cubicBezTo>
                  <a:cubicBezTo>
                    <a:pt x="374858" y="1881498"/>
                    <a:pt x="223810" y="1987422"/>
                    <a:pt x="84071" y="2098496"/>
                  </a:cubicBezTo>
                  <a:lnTo>
                    <a:pt x="0" y="2168094"/>
                  </a:lnTo>
                  <a:lnTo>
                    <a:pt x="0" y="1576676"/>
                  </a:lnTo>
                  <a:lnTo>
                    <a:pt x="174655" y="1387597"/>
                  </a:lnTo>
                  <a:cubicBezTo>
                    <a:pt x="238926" y="1320079"/>
                    <a:pt x="302749" y="1254577"/>
                    <a:pt x="363661" y="1188626"/>
                  </a:cubicBezTo>
                  <a:lnTo>
                    <a:pt x="458052" y="1086397"/>
                  </a:lnTo>
                  <a:cubicBezTo>
                    <a:pt x="490635" y="1051351"/>
                    <a:pt x="523666" y="1016416"/>
                    <a:pt x="557257" y="981593"/>
                  </a:cubicBezTo>
                  <a:cubicBezTo>
                    <a:pt x="691510" y="842414"/>
                    <a:pt x="835055" y="705699"/>
                    <a:pt x="994165" y="578389"/>
                  </a:cubicBezTo>
                  <a:cubicBezTo>
                    <a:pt x="1152939" y="451190"/>
                    <a:pt x="1328060" y="333398"/>
                    <a:pt x="1520873" y="237215"/>
                  </a:cubicBezTo>
                  <a:cubicBezTo>
                    <a:pt x="1713238" y="141033"/>
                    <a:pt x="1924302" y="68028"/>
                    <a:pt x="2141748" y="31190"/>
                  </a:cubicBezTo>
                  <a:lnTo>
                    <a:pt x="2182505" y="24360"/>
                  </a:lnTo>
                  <a:cubicBezTo>
                    <a:pt x="2196165" y="22344"/>
                    <a:pt x="2209826" y="20665"/>
                    <a:pt x="2223374" y="18873"/>
                  </a:cubicBezTo>
                  <a:lnTo>
                    <a:pt x="2264355" y="13611"/>
                  </a:lnTo>
                  <a:cubicBezTo>
                    <a:pt x="2278015" y="11931"/>
                    <a:pt x="2291676" y="10924"/>
                    <a:pt x="2305336" y="9580"/>
                  </a:cubicBezTo>
                  <a:cubicBezTo>
                    <a:pt x="2332657" y="7229"/>
                    <a:pt x="2360090" y="4653"/>
                    <a:pt x="2387410" y="3645"/>
                  </a:cubicBezTo>
                  <a:cubicBezTo>
                    <a:pt x="2414731" y="2414"/>
                    <a:pt x="2442164" y="510"/>
                    <a:pt x="2469373" y="622"/>
                  </a:cubicBezTo>
                  <a:close/>
                </a:path>
              </a:pathLst>
            </a:custGeom>
            <a:gradFill>
              <a:gsLst>
                <a:gs pos="37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5" name="Freeform: Shape 13">
              <a:extLst>
                <a:ext uri="{FF2B5EF4-FFF2-40B4-BE49-F238E27FC236}">
                  <a16:creationId xmlns:a16="http://schemas.microsoft.com/office/drawing/2014/main" id="{67C4629D-4AB7-48D4-A61B-1AE1837A78E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176241"/>
              <a:ext cx="5646908" cy="6130481"/>
            </a:xfrm>
            <a:custGeom>
              <a:avLst/>
              <a:gdLst>
                <a:gd name="connsiteX0" fmla="*/ 2616837 w 5646908"/>
                <a:gd name="connsiteY0" fmla="*/ 0 h 6130481"/>
                <a:gd name="connsiteX1" fmla="*/ 4918721 w 5646908"/>
                <a:gd name="connsiteY1" fmla="*/ 1134258 h 6130481"/>
                <a:gd name="connsiteX2" fmla="*/ 5539036 w 5646908"/>
                <a:gd name="connsiteY2" fmla="*/ 3362353 h 6130481"/>
                <a:gd name="connsiteX3" fmla="*/ 4712024 w 5646908"/>
                <a:gd name="connsiteY3" fmla="*/ 5293280 h 6130481"/>
                <a:gd name="connsiteX4" fmla="*/ 2547864 w 5646908"/>
                <a:gd name="connsiteY4" fmla="*/ 6130481 h 6130481"/>
                <a:gd name="connsiteX5" fmla="*/ 263223 w 5646908"/>
                <a:gd name="connsiteY5" fmla="*/ 5212325 h 6130481"/>
                <a:gd name="connsiteX6" fmla="*/ 49974 w 5646908"/>
                <a:gd name="connsiteY6" fmla="*/ 4985345 h 6130481"/>
                <a:gd name="connsiteX7" fmla="*/ 0 w 5646908"/>
                <a:gd name="connsiteY7" fmla="*/ 4920618 h 6130481"/>
                <a:gd name="connsiteX8" fmla="*/ 0 w 5646908"/>
                <a:gd name="connsiteY8" fmla="*/ 3760303 h 6130481"/>
                <a:gd name="connsiteX9" fmla="*/ 80488 w 5646908"/>
                <a:gd name="connsiteY9" fmla="*/ 3974159 h 6130481"/>
                <a:gd name="connsiteX10" fmla="*/ 664748 w 5646908"/>
                <a:gd name="connsiteY10" fmla="*/ 4813600 h 6130481"/>
                <a:gd name="connsiteX11" fmla="*/ 2548087 w 5646908"/>
                <a:gd name="connsiteY11" fmla="*/ 5570406 h 6130481"/>
                <a:gd name="connsiteX12" fmla="*/ 3536561 w 5646908"/>
                <a:gd name="connsiteY12" fmla="*/ 5407153 h 6130481"/>
                <a:gd name="connsiteX13" fmla="*/ 4308035 w 5646908"/>
                <a:gd name="connsiteY13" fmla="*/ 4897241 h 6130481"/>
                <a:gd name="connsiteX14" fmla="*/ 4569038 w 5646908"/>
                <a:gd name="connsiteY14" fmla="*/ 4564802 h 6130481"/>
                <a:gd name="connsiteX15" fmla="*/ 4699147 w 5646908"/>
                <a:gd name="connsiteY15" fmla="*/ 4149952 h 6130481"/>
                <a:gd name="connsiteX16" fmla="*/ 5003034 w 5646908"/>
                <a:gd name="connsiteY16" fmla="*/ 3168421 h 6130481"/>
                <a:gd name="connsiteX17" fmla="*/ 4994189 w 5646908"/>
                <a:gd name="connsiteY17" fmla="*/ 2321590 h 6130481"/>
                <a:gd name="connsiteX18" fmla="*/ 4487860 w 5646908"/>
                <a:gd name="connsiteY18" fmla="*/ 1501856 h 6130481"/>
                <a:gd name="connsiteX19" fmla="*/ 3640469 w 5646908"/>
                <a:gd name="connsiteY19" fmla="*/ 808425 h 6130481"/>
                <a:gd name="connsiteX20" fmla="*/ 2616837 w 5646908"/>
                <a:gd name="connsiteY20" fmla="*/ 559851 h 6130481"/>
                <a:gd name="connsiteX21" fmla="*/ 1762952 w 5646908"/>
                <a:gd name="connsiteY21" fmla="*/ 812008 h 6130481"/>
                <a:gd name="connsiteX22" fmla="*/ 939635 w 5646908"/>
                <a:gd name="connsiteY22" fmla="*/ 1502976 h 6130481"/>
                <a:gd name="connsiteX23" fmla="*/ 585250 w 5646908"/>
                <a:gd name="connsiteY23" fmla="*/ 1831049 h 6130481"/>
                <a:gd name="connsiteX24" fmla="*/ 40403 w 5646908"/>
                <a:gd name="connsiteY24" fmla="*/ 2389556 h 6130481"/>
                <a:gd name="connsiteX25" fmla="*/ 0 w 5646908"/>
                <a:gd name="connsiteY25" fmla="*/ 2456747 h 6130481"/>
                <a:gd name="connsiteX26" fmla="*/ 0 w 5646908"/>
                <a:gd name="connsiteY26" fmla="*/ 1601114 h 6130481"/>
                <a:gd name="connsiteX27" fmla="*/ 93200 w 5646908"/>
                <a:gd name="connsiteY27" fmla="*/ 1513741 h 6130481"/>
                <a:gd name="connsiteX28" fmla="*/ 535423 w 5646908"/>
                <a:gd name="connsiteY28" fmla="*/ 1107273 h 6130481"/>
                <a:gd name="connsiteX29" fmla="*/ 2616837 w 5646908"/>
                <a:gd name="connsiteY29" fmla="*/ 0 h 613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646908" h="6130481">
                  <a:moveTo>
                    <a:pt x="2616837" y="0"/>
                  </a:moveTo>
                  <a:cubicBezTo>
                    <a:pt x="3596241" y="0"/>
                    <a:pt x="4322479" y="463445"/>
                    <a:pt x="4918721" y="1134258"/>
                  </a:cubicBezTo>
                  <a:cubicBezTo>
                    <a:pt x="5416317" y="1694109"/>
                    <a:pt x="5857703" y="2516643"/>
                    <a:pt x="5539036" y="3362353"/>
                  </a:cubicBezTo>
                  <a:cubicBezTo>
                    <a:pt x="5111758" y="4496612"/>
                    <a:pt x="5300763" y="4716633"/>
                    <a:pt x="4712024" y="5293280"/>
                  </a:cubicBezTo>
                  <a:cubicBezTo>
                    <a:pt x="4123284" y="5869926"/>
                    <a:pt x="3446201" y="6130481"/>
                    <a:pt x="2547864" y="6130481"/>
                  </a:cubicBezTo>
                  <a:cubicBezTo>
                    <a:pt x="1657476" y="6130481"/>
                    <a:pt x="850619" y="5780127"/>
                    <a:pt x="263223" y="5212325"/>
                  </a:cubicBezTo>
                  <a:cubicBezTo>
                    <a:pt x="188497" y="5140091"/>
                    <a:pt x="117321" y="5064339"/>
                    <a:pt x="49974" y="4985345"/>
                  </a:cubicBezTo>
                  <a:lnTo>
                    <a:pt x="0" y="4920618"/>
                  </a:lnTo>
                  <a:lnTo>
                    <a:pt x="0" y="3760303"/>
                  </a:lnTo>
                  <a:lnTo>
                    <a:pt x="80488" y="3974159"/>
                  </a:lnTo>
                  <a:cubicBezTo>
                    <a:pt x="217875" y="4289243"/>
                    <a:pt x="414383" y="4571632"/>
                    <a:pt x="664748" y="4813600"/>
                  </a:cubicBezTo>
                  <a:cubicBezTo>
                    <a:pt x="1169734" y="5301566"/>
                    <a:pt x="1838644" y="5570406"/>
                    <a:pt x="2548087" y="5570406"/>
                  </a:cubicBezTo>
                  <a:cubicBezTo>
                    <a:pt x="2928786" y="5570406"/>
                    <a:pt x="3252156" y="5516996"/>
                    <a:pt x="3536561" y="5407153"/>
                  </a:cubicBezTo>
                  <a:cubicBezTo>
                    <a:pt x="3815366" y="5299438"/>
                    <a:pt x="4067747" y="5132603"/>
                    <a:pt x="4308035" y="4897241"/>
                  </a:cubicBezTo>
                  <a:cubicBezTo>
                    <a:pt x="4475095" y="4733653"/>
                    <a:pt x="4533767" y="4637358"/>
                    <a:pt x="4569038" y="4564802"/>
                  </a:cubicBezTo>
                  <a:cubicBezTo>
                    <a:pt x="4619313" y="4461453"/>
                    <a:pt x="4652792" y="4330784"/>
                    <a:pt x="4699147" y="4149952"/>
                  </a:cubicBezTo>
                  <a:cubicBezTo>
                    <a:pt x="4758491" y="3918846"/>
                    <a:pt x="4839558" y="3602194"/>
                    <a:pt x="5003034" y="3168421"/>
                  </a:cubicBezTo>
                  <a:cubicBezTo>
                    <a:pt x="5103024" y="2902940"/>
                    <a:pt x="5100112" y="2626037"/>
                    <a:pt x="4994189" y="2321590"/>
                  </a:cubicBezTo>
                  <a:cubicBezTo>
                    <a:pt x="4900470" y="2052526"/>
                    <a:pt x="4725460" y="1769129"/>
                    <a:pt x="4487860" y="1501856"/>
                  </a:cubicBezTo>
                  <a:cubicBezTo>
                    <a:pt x="4210285" y="1189683"/>
                    <a:pt x="3933047" y="962832"/>
                    <a:pt x="3640469" y="808425"/>
                  </a:cubicBezTo>
                  <a:cubicBezTo>
                    <a:pt x="3323369" y="641141"/>
                    <a:pt x="2988578" y="559851"/>
                    <a:pt x="2616837" y="559851"/>
                  </a:cubicBezTo>
                  <a:cubicBezTo>
                    <a:pt x="2315413" y="559851"/>
                    <a:pt x="2044110" y="640134"/>
                    <a:pt x="1762952" y="812008"/>
                  </a:cubicBezTo>
                  <a:cubicBezTo>
                    <a:pt x="1472838" y="989593"/>
                    <a:pt x="1197167" y="1250707"/>
                    <a:pt x="939635" y="1502976"/>
                  </a:cubicBezTo>
                  <a:cubicBezTo>
                    <a:pt x="819379" y="1620769"/>
                    <a:pt x="700355" y="1727700"/>
                    <a:pt x="585250" y="1831049"/>
                  </a:cubicBezTo>
                  <a:cubicBezTo>
                    <a:pt x="362317" y="2031140"/>
                    <a:pt x="169840" y="2204022"/>
                    <a:pt x="40403" y="2389556"/>
                  </a:cubicBezTo>
                  <a:lnTo>
                    <a:pt x="0" y="2456747"/>
                  </a:lnTo>
                  <a:lnTo>
                    <a:pt x="0" y="1601114"/>
                  </a:lnTo>
                  <a:lnTo>
                    <a:pt x="93200" y="1513741"/>
                  </a:lnTo>
                  <a:cubicBezTo>
                    <a:pt x="237107" y="1383294"/>
                    <a:pt x="388238" y="1251435"/>
                    <a:pt x="535423" y="1107273"/>
                  </a:cubicBezTo>
                  <a:cubicBezTo>
                    <a:pt x="1124050" y="530627"/>
                    <a:pt x="1718500" y="0"/>
                    <a:pt x="2616837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54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6" name="Freeform: Shape 14">
              <a:extLst>
                <a:ext uri="{FF2B5EF4-FFF2-40B4-BE49-F238E27FC236}">
                  <a16:creationId xmlns:a16="http://schemas.microsoft.com/office/drawing/2014/main" id="{D1E30050-9FC4-4CC7-8C0B-BF5EFD10648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176241"/>
              <a:ext cx="5517522" cy="6130481"/>
            </a:xfrm>
            <a:custGeom>
              <a:avLst/>
              <a:gdLst>
                <a:gd name="connsiteX0" fmla="*/ 2549095 w 5517522"/>
                <a:gd name="connsiteY0" fmla="*/ 0 h 6130481"/>
                <a:gd name="connsiteX1" fmla="*/ 4804175 w 5517522"/>
                <a:gd name="connsiteY1" fmla="*/ 1134258 h 6130481"/>
                <a:gd name="connsiteX2" fmla="*/ 5411838 w 5517522"/>
                <a:gd name="connsiteY2" fmla="*/ 3362353 h 6130481"/>
                <a:gd name="connsiteX3" fmla="*/ 4601621 w 5517522"/>
                <a:gd name="connsiteY3" fmla="*/ 5293280 h 6130481"/>
                <a:gd name="connsiteX4" fmla="*/ 2481577 w 5517522"/>
                <a:gd name="connsiteY4" fmla="*/ 6130481 h 6130481"/>
                <a:gd name="connsiteX5" fmla="*/ 243517 w 5517522"/>
                <a:gd name="connsiteY5" fmla="*/ 5212325 h 6130481"/>
                <a:gd name="connsiteX6" fmla="*/ 34587 w 5517522"/>
                <a:gd name="connsiteY6" fmla="*/ 4985345 h 6130481"/>
                <a:gd name="connsiteX7" fmla="*/ 0 w 5517522"/>
                <a:gd name="connsiteY7" fmla="*/ 4939620 h 6130481"/>
                <a:gd name="connsiteX8" fmla="*/ 0 w 5517522"/>
                <a:gd name="connsiteY8" fmla="*/ 3335329 h 6130481"/>
                <a:gd name="connsiteX9" fmla="*/ 17141 w 5517522"/>
                <a:gd name="connsiteY9" fmla="*/ 3448738 h 6130481"/>
                <a:gd name="connsiteX10" fmla="*/ 167489 w 5517522"/>
                <a:gd name="connsiteY10" fmla="*/ 3930490 h 6130481"/>
                <a:gd name="connsiteX11" fmla="*/ 715471 w 5517522"/>
                <a:gd name="connsiteY11" fmla="*/ 4734212 h 6130481"/>
                <a:gd name="connsiteX12" fmla="*/ 2481689 w 5517522"/>
                <a:gd name="connsiteY12" fmla="*/ 5458772 h 6130481"/>
                <a:gd name="connsiteX13" fmla="*/ 4126644 w 5517522"/>
                <a:gd name="connsiteY13" fmla="*/ 4818302 h 6130481"/>
                <a:gd name="connsiteX14" fmla="*/ 4360437 w 5517522"/>
                <a:gd name="connsiteY14" fmla="*/ 4516766 h 6130481"/>
                <a:gd name="connsiteX15" fmla="*/ 4480357 w 5517522"/>
                <a:gd name="connsiteY15" fmla="*/ 4122855 h 6130481"/>
                <a:gd name="connsiteX16" fmla="*/ 4781557 w 5517522"/>
                <a:gd name="connsiteY16" fmla="*/ 3129791 h 6130481"/>
                <a:gd name="connsiteX17" fmla="*/ 4771928 w 5517522"/>
                <a:gd name="connsiteY17" fmla="*/ 2357869 h 6130481"/>
                <a:gd name="connsiteX18" fmla="*/ 4297510 w 5517522"/>
                <a:gd name="connsiteY18" fmla="*/ 1575533 h 6130481"/>
                <a:gd name="connsiteX19" fmla="*/ 3498715 w 5517522"/>
                <a:gd name="connsiteY19" fmla="*/ 907071 h 6130481"/>
                <a:gd name="connsiteX20" fmla="*/ 2549095 w 5517522"/>
                <a:gd name="connsiteY20" fmla="*/ 671821 h 6130481"/>
                <a:gd name="connsiteX21" fmla="*/ 985319 w 5517522"/>
                <a:gd name="connsiteY21" fmla="*/ 1582475 h 6130481"/>
                <a:gd name="connsiteX22" fmla="*/ 634628 w 5517522"/>
                <a:gd name="connsiteY22" fmla="*/ 1913907 h 6130481"/>
                <a:gd name="connsiteX23" fmla="*/ 117662 w 5517522"/>
                <a:gd name="connsiteY23" fmla="*/ 2453044 h 6130481"/>
                <a:gd name="connsiteX24" fmla="*/ 2515 w 5517522"/>
                <a:gd name="connsiteY24" fmla="*/ 2685494 h 6130481"/>
                <a:gd name="connsiteX25" fmla="*/ 0 w 5517522"/>
                <a:gd name="connsiteY25" fmla="*/ 2696965 h 6130481"/>
                <a:gd name="connsiteX26" fmla="*/ 0 w 5517522"/>
                <a:gd name="connsiteY26" fmla="*/ 1587383 h 6130481"/>
                <a:gd name="connsiteX27" fmla="*/ 76951 w 5517522"/>
                <a:gd name="connsiteY27" fmla="*/ 1513741 h 6130481"/>
                <a:gd name="connsiteX28" fmla="*/ 510118 w 5517522"/>
                <a:gd name="connsiteY28" fmla="*/ 1107273 h 6130481"/>
                <a:gd name="connsiteX29" fmla="*/ 2549095 w 5517522"/>
                <a:gd name="connsiteY29" fmla="*/ 0 h 613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517522" h="6130481">
                  <a:moveTo>
                    <a:pt x="2549095" y="0"/>
                  </a:moveTo>
                  <a:cubicBezTo>
                    <a:pt x="3508568" y="0"/>
                    <a:pt x="4219915" y="463445"/>
                    <a:pt x="4804175" y="1134258"/>
                  </a:cubicBezTo>
                  <a:cubicBezTo>
                    <a:pt x="5291694" y="1694109"/>
                    <a:pt x="5724011" y="2516643"/>
                    <a:pt x="5411838" y="3362353"/>
                  </a:cubicBezTo>
                  <a:cubicBezTo>
                    <a:pt x="4993181" y="4496612"/>
                    <a:pt x="5178268" y="4716633"/>
                    <a:pt x="4601621" y="5293280"/>
                  </a:cubicBezTo>
                  <a:cubicBezTo>
                    <a:pt x="4024863" y="5869926"/>
                    <a:pt x="3361551" y="6130481"/>
                    <a:pt x="2481577" y="6130481"/>
                  </a:cubicBezTo>
                  <a:cubicBezTo>
                    <a:pt x="1609329" y="6130481"/>
                    <a:pt x="818932" y="5780127"/>
                    <a:pt x="243517" y="5212325"/>
                  </a:cubicBezTo>
                  <a:cubicBezTo>
                    <a:pt x="170302" y="5140091"/>
                    <a:pt x="100568" y="5064339"/>
                    <a:pt x="34587" y="4985345"/>
                  </a:cubicBezTo>
                  <a:lnTo>
                    <a:pt x="0" y="4939620"/>
                  </a:lnTo>
                  <a:lnTo>
                    <a:pt x="0" y="3335329"/>
                  </a:lnTo>
                  <a:lnTo>
                    <a:pt x="17141" y="3448738"/>
                  </a:lnTo>
                  <a:cubicBezTo>
                    <a:pt x="50676" y="3613558"/>
                    <a:pt x="100867" y="3774516"/>
                    <a:pt x="167489" y="3930490"/>
                  </a:cubicBezTo>
                  <a:cubicBezTo>
                    <a:pt x="296255" y="4232138"/>
                    <a:pt x="480670" y="4502546"/>
                    <a:pt x="715471" y="4734212"/>
                  </a:cubicBezTo>
                  <a:cubicBezTo>
                    <a:pt x="1188993" y="5201464"/>
                    <a:pt x="1816250" y="5458772"/>
                    <a:pt x="2481689" y="5458772"/>
                  </a:cubicBezTo>
                  <a:cubicBezTo>
                    <a:pt x="3185758" y="5458772"/>
                    <a:pt x="3677755" y="5267191"/>
                    <a:pt x="4126644" y="4818302"/>
                  </a:cubicBezTo>
                  <a:cubicBezTo>
                    <a:pt x="4278363" y="4666583"/>
                    <a:pt x="4329982" y="4580701"/>
                    <a:pt x="4360437" y="4516766"/>
                  </a:cubicBezTo>
                  <a:cubicBezTo>
                    <a:pt x="4404890" y="4423495"/>
                    <a:pt x="4436577" y="4297417"/>
                    <a:pt x="4480357" y="4122855"/>
                  </a:cubicBezTo>
                  <a:cubicBezTo>
                    <a:pt x="4539030" y="3889285"/>
                    <a:pt x="4619425" y="3569275"/>
                    <a:pt x="4781557" y="3129791"/>
                  </a:cubicBezTo>
                  <a:cubicBezTo>
                    <a:pt x="4870238" y="2889503"/>
                    <a:pt x="4867103" y="2637010"/>
                    <a:pt x="4771928" y="2357869"/>
                  </a:cubicBezTo>
                  <a:cubicBezTo>
                    <a:pt x="4684815" y="2102465"/>
                    <a:pt x="4520779" y="1831945"/>
                    <a:pt x="4297510" y="1575533"/>
                  </a:cubicBezTo>
                  <a:cubicBezTo>
                    <a:pt x="4034492" y="1273549"/>
                    <a:pt x="3773266" y="1054983"/>
                    <a:pt x="3498715" y="907071"/>
                  </a:cubicBezTo>
                  <a:cubicBezTo>
                    <a:pt x="3204905" y="748745"/>
                    <a:pt x="2894187" y="671821"/>
                    <a:pt x="2549095" y="671821"/>
                  </a:cubicBezTo>
                  <a:cubicBezTo>
                    <a:pt x="1942553" y="671821"/>
                    <a:pt x="1518298" y="1049273"/>
                    <a:pt x="985319" y="1582475"/>
                  </a:cubicBezTo>
                  <a:cubicBezTo>
                    <a:pt x="865735" y="1702059"/>
                    <a:pt x="748278" y="1809774"/>
                    <a:pt x="634628" y="1913907"/>
                  </a:cubicBezTo>
                  <a:cubicBezTo>
                    <a:pt x="421325" y="2109407"/>
                    <a:pt x="237134" y="2278146"/>
                    <a:pt x="117662" y="2453044"/>
                  </a:cubicBezTo>
                  <a:cubicBezTo>
                    <a:pt x="64756" y="2530415"/>
                    <a:pt x="27022" y="2605799"/>
                    <a:pt x="2515" y="2685494"/>
                  </a:cubicBezTo>
                  <a:lnTo>
                    <a:pt x="0" y="2696965"/>
                  </a:lnTo>
                  <a:lnTo>
                    <a:pt x="0" y="1587383"/>
                  </a:lnTo>
                  <a:lnTo>
                    <a:pt x="76951" y="1513741"/>
                  </a:lnTo>
                  <a:cubicBezTo>
                    <a:pt x="217918" y="1383294"/>
                    <a:pt x="365956" y="1251435"/>
                    <a:pt x="510118" y="1107273"/>
                  </a:cubicBezTo>
                  <a:cubicBezTo>
                    <a:pt x="1086764" y="530627"/>
                    <a:pt x="1669121" y="0"/>
                    <a:pt x="2549095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7" name="Freeform: Shape 15">
              <a:extLst>
                <a:ext uri="{FF2B5EF4-FFF2-40B4-BE49-F238E27FC236}">
                  <a16:creationId xmlns:a16="http://schemas.microsoft.com/office/drawing/2014/main" id="{E7E03733-50FD-49A6-B226-40F6A0AD454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176241"/>
              <a:ext cx="5517475" cy="6130481"/>
            </a:xfrm>
            <a:custGeom>
              <a:avLst/>
              <a:gdLst>
                <a:gd name="connsiteX0" fmla="*/ 2549095 w 5517475"/>
                <a:gd name="connsiteY0" fmla="*/ 0 h 6130481"/>
                <a:gd name="connsiteX1" fmla="*/ 4804175 w 5517475"/>
                <a:gd name="connsiteY1" fmla="*/ 1134258 h 6130481"/>
                <a:gd name="connsiteX2" fmla="*/ 5411838 w 5517475"/>
                <a:gd name="connsiteY2" fmla="*/ 3362353 h 6130481"/>
                <a:gd name="connsiteX3" fmla="*/ 4601621 w 5517475"/>
                <a:gd name="connsiteY3" fmla="*/ 5293280 h 6130481"/>
                <a:gd name="connsiteX4" fmla="*/ 2481577 w 5517475"/>
                <a:gd name="connsiteY4" fmla="*/ 6130481 h 6130481"/>
                <a:gd name="connsiteX5" fmla="*/ 243517 w 5517475"/>
                <a:gd name="connsiteY5" fmla="*/ 5212325 h 6130481"/>
                <a:gd name="connsiteX6" fmla="*/ 34587 w 5517475"/>
                <a:gd name="connsiteY6" fmla="*/ 4985345 h 6130481"/>
                <a:gd name="connsiteX7" fmla="*/ 0 w 5517475"/>
                <a:gd name="connsiteY7" fmla="*/ 4939620 h 6130481"/>
                <a:gd name="connsiteX8" fmla="*/ 0 w 5517475"/>
                <a:gd name="connsiteY8" fmla="*/ 3799573 h 6130481"/>
                <a:gd name="connsiteX9" fmla="*/ 64364 w 5517475"/>
                <a:gd name="connsiteY9" fmla="*/ 3974159 h 6130481"/>
                <a:gd name="connsiteX10" fmla="*/ 636644 w 5517475"/>
                <a:gd name="connsiteY10" fmla="*/ 4813600 h 6130481"/>
                <a:gd name="connsiteX11" fmla="*/ 2481577 w 5517475"/>
                <a:gd name="connsiteY11" fmla="*/ 5570406 h 6130481"/>
                <a:gd name="connsiteX12" fmla="*/ 3449896 w 5517475"/>
                <a:gd name="connsiteY12" fmla="*/ 5407153 h 6130481"/>
                <a:gd name="connsiteX13" fmla="*/ 4205695 w 5517475"/>
                <a:gd name="connsiteY13" fmla="*/ 4897241 h 6130481"/>
                <a:gd name="connsiteX14" fmla="*/ 4461434 w 5517475"/>
                <a:gd name="connsiteY14" fmla="*/ 4564802 h 6130481"/>
                <a:gd name="connsiteX15" fmla="*/ 4588969 w 5517475"/>
                <a:gd name="connsiteY15" fmla="*/ 4149952 h 6130481"/>
                <a:gd name="connsiteX16" fmla="*/ 4886585 w 5517475"/>
                <a:gd name="connsiteY16" fmla="*/ 3168421 h 6130481"/>
                <a:gd name="connsiteX17" fmla="*/ 4877964 w 5517475"/>
                <a:gd name="connsiteY17" fmla="*/ 2321590 h 6130481"/>
                <a:gd name="connsiteX18" fmla="*/ 4382048 w 5517475"/>
                <a:gd name="connsiteY18" fmla="*/ 1501856 h 6130481"/>
                <a:gd name="connsiteX19" fmla="*/ 3551900 w 5517475"/>
                <a:gd name="connsiteY19" fmla="*/ 808425 h 6130481"/>
                <a:gd name="connsiteX20" fmla="*/ 2549095 w 5517475"/>
                <a:gd name="connsiteY20" fmla="*/ 559851 h 6130481"/>
                <a:gd name="connsiteX21" fmla="*/ 1712566 w 5517475"/>
                <a:gd name="connsiteY21" fmla="*/ 812008 h 6130481"/>
                <a:gd name="connsiteX22" fmla="*/ 906044 w 5517475"/>
                <a:gd name="connsiteY22" fmla="*/ 1502976 h 6130481"/>
                <a:gd name="connsiteX23" fmla="*/ 558825 w 5517475"/>
                <a:gd name="connsiteY23" fmla="*/ 1831049 h 6130481"/>
                <a:gd name="connsiteX24" fmla="*/ 25063 w 5517475"/>
                <a:gd name="connsiteY24" fmla="*/ 2389556 h 6130481"/>
                <a:gd name="connsiteX25" fmla="*/ 0 w 5517475"/>
                <a:gd name="connsiteY25" fmla="*/ 2432109 h 6130481"/>
                <a:gd name="connsiteX26" fmla="*/ 0 w 5517475"/>
                <a:gd name="connsiteY26" fmla="*/ 1587383 h 6130481"/>
                <a:gd name="connsiteX27" fmla="*/ 76951 w 5517475"/>
                <a:gd name="connsiteY27" fmla="*/ 1513741 h 6130481"/>
                <a:gd name="connsiteX28" fmla="*/ 510118 w 5517475"/>
                <a:gd name="connsiteY28" fmla="*/ 1107273 h 6130481"/>
                <a:gd name="connsiteX29" fmla="*/ 2549095 w 5517475"/>
                <a:gd name="connsiteY29" fmla="*/ 0 h 613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517475" h="6130481">
                  <a:moveTo>
                    <a:pt x="2549095" y="0"/>
                  </a:moveTo>
                  <a:cubicBezTo>
                    <a:pt x="3508568" y="0"/>
                    <a:pt x="4219915" y="463445"/>
                    <a:pt x="4804175" y="1134258"/>
                  </a:cubicBezTo>
                  <a:cubicBezTo>
                    <a:pt x="5291694" y="1694109"/>
                    <a:pt x="5723899" y="2516643"/>
                    <a:pt x="5411838" y="3362353"/>
                  </a:cubicBezTo>
                  <a:cubicBezTo>
                    <a:pt x="4993181" y="4496612"/>
                    <a:pt x="5178268" y="4716633"/>
                    <a:pt x="4601621" y="5293280"/>
                  </a:cubicBezTo>
                  <a:cubicBezTo>
                    <a:pt x="4024863" y="5869926"/>
                    <a:pt x="3361551" y="6130481"/>
                    <a:pt x="2481577" y="6130481"/>
                  </a:cubicBezTo>
                  <a:cubicBezTo>
                    <a:pt x="1609329" y="6130481"/>
                    <a:pt x="818932" y="5780127"/>
                    <a:pt x="243517" y="5212325"/>
                  </a:cubicBezTo>
                  <a:cubicBezTo>
                    <a:pt x="170302" y="5140091"/>
                    <a:pt x="100568" y="5064339"/>
                    <a:pt x="34587" y="4985345"/>
                  </a:cubicBezTo>
                  <a:lnTo>
                    <a:pt x="0" y="4939620"/>
                  </a:lnTo>
                  <a:lnTo>
                    <a:pt x="0" y="3799573"/>
                  </a:lnTo>
                  <a:lnTo>
                    <a:pt x="64364" y="3974159"/>
                  </a:lnTo>
                  <a:cubicBezTo>
                    <a:pt x="198841" y="4289243"/>
                    <a:pt x="391429" y="4571632"/>
                    <a:pt x="636644" y="4813600"/>
                  </a:cubicBezTo>
                  <a:cubicBezTo>
                    <a:pt x="1131328" y="5301566"/>
                    <a:pt x="1786578" y="5570406"/>
                    <a:pt x="2481577" y="5570406"/>
                  </a:cubicBezTo>
                  <a:cubicBezTo>
                    <a:pt x="2854550" y="5570406"/>
                    <a:pt x="3171314" y="5516996"/>
                    <a:pt x="3449896" y="5407153"/>
                  </a:cubicBezTo>
                  <a:cubicBezTo>
                    <a:pt x="3723103" y="5299438"/>
                    <a:pt x="3970333" y="5132603"/>
                    <a:pt x="4205695" y="4897241"/>
                  </a:cubicBezTo>
                  <a:cubicBezTo>
                    <a:pt x="4369395" y="4733653"/>
                    <a:pt x="4426836" y="4637358"/>
                    <a:pt x="4461434" y="4564802"/>
                  </a:cubicBezTo>
                  <a:cubicBezTo>
                    <a:pt x="4510701" y="4461453"/>
                    <a:pt x="4543509" y="4330784"/>
                    <a:pt x="4588969" y="4149952"/>
                  </a:cubicBezTo>
                  <a:cubicBezTo>
                    <a:pt x="4646969" y="3918846"/>
                    <a:pt x="4726468" y="3602194"/>
                    <a:pt x="4886585" y="3168421"/>
                  </a:cubicBezTo>
                  <a:cubicBezTo>
                    <a:pt x="4984560" y="2902940"/>
                    <a:pt x="4981760" y="2626037"/>
                    <a:pt x="4877964" y="2321590"/>
                  </a:cubicBezTo>
                  <a:cubicBezTo>
                    <a:pt x="4786260" y="2052526"/>
                    <a:pt x="4614834" y="1769129"/>
                    <a:pt x="4382048" y="1501856"/>
                  </a:cubicBezTo>
                  <a:cubicBezTo>
                    <a:pt x="4110072" y="1189683"/>
                    <a:pt x="3838544" y="962832"/>
                    <a:pt x="3551900" y="808425"/>
                  </a:cubicBezTo>
                  <a:cubicBezTo>
                    <a:pt x="3241183" y="641141"/>
                    <a:pt x="2913222" y="559851"/>
                    <a:pt x="2549095" y="559851"/>
                  </a:cubicBezTo>
                  <a:cubicBezTo>
                    <a:pt x="2253830" y="559851"/>
                    <a:pt x="1988013" y="640134"/>
                    <a:pt x="1712566" y="812008"/>
                  </a:cubicBezTo>
                  <a:cubicBezTo>
                    <a:pt x="1428385" y="989593"/>
                    <a:pt x="1158313" y="1250707"/>
                    <a:pt x="906044" y="1502976"/>
                  </a:cubicBezTo>
                  <a:cubicBezTo>
                    <a:pt x="788140" y="1620769"/>
                    <a:pt x="671579" y="1727700"/>
                    <a:pt x="558825" y="1831049"/>
                  </a:cubicBezTo>
                  <a:cubicBezTo>
                    <a:pt x="340371" y="2031140"/>
                    <a:pt x="151813" y="2204022"/>
                    <a:pt x="25063" y="2389556"/>
                  </a:cubicBezTo>
                  <a:lnTo>
                    <a:pt x="0" y="2432109"/>
                  </a:lnTo>
                  <a:lnTo>
                    <a:pt x="0" y="1587383"/>
                  </a:lnTo>
                  <a:lnTo>
                    <a:pt x="76951" y="1513741"/>
                  </a:lnTo>
                  <a:cubicBezTo>
                    <a:pt x="217918" y="1383294"/>
                    <a:pt x="365956" y="1251435"/>
                    <a:pt x="510118" y="1107273"/>
                  </a:cubicBezTo>
                  <a:cubicBezTo>
                    <a:pt x="1086764" y="530627"/>
                    <a:pt x="1669121" y="0"/>
                    <a:pt x="2549095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8" name="Freeform: Shape 16">
              <a:extLst>
                <a:ext uri="{FF2B5EF4-FFF2-40B4-BE49-F238E27FC236}">
                  <a16:creationId xmlns:a16="http://schemas.microsoft.com/office/drawing/2014/main" id="{8A614510-A9F4-41B6-B78E-F49E390C7E4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0"/>
              <a:ext cx="5646974" cy="6483075"/>
            </a:xfrm>
            <a:custGeom>
              <a:avLst/>
              <a:gdLst>
                <a:gd name="connsiteX0" fmla="*/ 2405773 w 5646974"/>
                <a:gd name="connsiteY0" fmla="*/ 0 h 6483075"/>
                <a:gd name="connsiteX1" fmla="*/ 5646974 w 5646974"/>
                <a:gd name="connsiteY1" fmla="*/ 3241538 h 6483075"/>
                <a:gd name="connsiteX2" fmla="*/ 2405773 w 5646974"/>
                <a:gd name="connsiteY2" fmla="*/ 6483075 h 6483075"/>
                <a:gd name="connsiteX3" fmla="*/ 113897 w 5646974"/>
                <a:gd name="connsiteY3" fmla="*/ 5533666 h 6483075"/>
                <a:gd name="connsiteX4" fmla="*/ 0 w 5646974"/>
                <a:gd name="connsiteY4" fmla="*/ 5408336 h 6483075"/>
                <a:gd name="connsiteX5" fmla="*/ 0 w 5646974"/>
                <a:gd name="connsiteY5" fmla="*/ 4983659 h 6483075"/>
                <a:gd name="connsiteX6" fmla="*/ 155731 w 5646974"/>
                <a:gd name="connsiteY6" fmla="*/ 5176047 h 6483075"/>
                <a:gd name="connsiteX7" fmla="*/ 1093706 w 5646974"/>
                <a:gd name="connsiteY7" fmla="*/ 5866903 h 6483075"/>
                <a:gd name="connsiteX8" fmla="*/ 1639673 w 5646974"/>
                <a:gd name="connsiteY8" fmla="*/ 6059940 h 6483075"/>
                <a:gd name="connsiteX9" fmla="*/ 1709990 w 5646974"/>
                <a:gd name="connsiteY9" fmla="*/ 6076287 h 6483075"/>
                <a:gd name="connsiteX10" fmla="*/ 1780307 w 5646974"/>
                <a:gd name="connsiteY10" fmla="*/ 6091963 h 6483075"/>
                <a:gd name="connsiteX11" fmla="*/ 1851072 w 5646974"/>
                <a:gd name="connsiteY11" fmla="*/ 6105176 h 6483075"/>
                <a:gd name="connsiteX12" fmla="*/ 1886455 w 5646974"/>
                <a:gd name="connsiteY12" fmla="*/ 6111782 h 6483075"/>
                <a:gd name="connsiteX13" fmla="*/ 1921949 w 5646974"/>
                <a:gd name="connsiteY13" fmla="*/ 6117716 h 6483075"/>
                <a:gd name="connsiteX14" fmla="*/ 2064152 w 5646974"/>
                <a:gd name="connsiteY14" fmla="*/ 6137647 h 6483075"/>
                <a:gd name="connsiteX15" fmla="*/ 2206914 w 5646974"/>
                <a:gd name="connsiteY15" fmla="*/ 6151195 h 6483075"/>
                <a:gd name="connsiteX16" fmla="*/ 2350011 w 5646974"/>
                <a:gd name="connsiteY16" fmla="*/ 6158250 h 6483075"/>
                <a:gd name="connsiteX17" fmla="*/ 2493109 w 5646974"/>
                <a:gd name="connsiteY17" fmla="*/ 6159705 h 6483075"/>
                <a:gd name="connsiteX18" fmla="*/ 2781321 w 5646974"/>
                <a:gd name="connsiteY18" fmla="*/ 6147277 h 6483075"/>
                <a:gd name="connsiteX19" fmla="*/ 3345091 w 5646974"/>
                <a:gd name="connsiteY19" fmla="*/ 6060276 h 6483075"/>
                <a:gd name="connsiteX20" fmla="*/ 3878853 w 5646974"/>
                <a:gd name="connsiteY20" fmla="*/ 5871718 h 6483075"/>
                <a:gd name="connsiteX21" fmla="*/ 4367267 w 5646974"/>
                <a:gd name="connsiteY21" fmla="*/ 5573093 h 6483075"/>
                <a:gd name="connsiteX22" fmla="*/ 4424484 w 5646974"/>
                <a:gd name="connsiteY22" fmla="*/ 5528529 h 6483075"/>
                <a:gd name="connsiteX23" fmla="*/ 4481252 w 5646974"/>
                <a:gd name="connsiteY23" fmla="*/ 5483069 h 6483075"/>
                <a:gd name="connsiteX24" fmla="*/ 4536790 w 5646974"/>
                <a:gd name="connsiteY24" fmla="*/ 5435818 h 6483075"/>
                <a:gd name="connsiteX25" fmla="*/ 4591543 w 5646974"/>
                <a:gd name="connsiteY25" fmla="*/ 5387671 h 6483075"/>
                <a:gd name="connsiteX26" fmla="*/ 4794209 w 5646974"/>
                <a:gd name="connsiteY26" fmla="*/ 5181198 h 6483075"/>
                <a:gd name="connsiteX27" fmla="*/ 4956678 w 5646974"/>
                <a:gd name="connsiteY27" fmla="*/ 4945836 h 6483075"/>
                <a:gd name="connsiteX28" fmla="*/ 4989262 w 5646974"/>
                <a:gd name="connsiteY28" fmla="*/ 4881453 h 6483075"/>
                <a:gd name="connsiteX29" fmla="*/ 5017814 w 5646974"/>
                <a:gd name="connsiteY29" fmla="*/ 4814607 h 6483075"/>
                <a:gd name="connsiteX30" fmla="*/ 5044127 w 5646974"/>
                <a:gd name="connsiteY30" fmla="*/ 4746193 h 6483075"/>
                <a:gd name="connsiteX31" fmla="*/ 5068425 w 5646974"/>
                <a:gd name="connsiteY31" fmla="*/ 4676436 h 6483075"/>
                <a:gd name="connsiteX32" fmla="*/ 5154641 w 5646974"/>
                <a:gd name="connsiteY32" fmla="*/ 4390352 h 6483075"/>
                <a:gd name="connsiteX33" fmla="*/ 5196854 w 5646974"/>
                <a:gd name="connsiteY33" fmla="*/ 4246134 h 6483075"/>
                <a:gd name="connsiteX34" fmla="*/ 5240299 w 5646974"/>
                <a:gd name="connsiteY34" fmla="*/ 4102140 h 6483075"/>
                <a:gd name="connsiteX35" fmla="*/ 5432440 w 5646974"/>
                <a:gd name="connsiteY35" fmla="*/ 3532884 h 6483075"/>
                <a:gd name="connsiteX36" fmla="*/ 5528846 w 5646974"/>
                <a:gd name="connsiteY36" fmla="*/ 2951647 h 6483075"/>
                <a:gd name="connsiteX37" fmla="*/ 5495927 w 5646974"/>
                <a:gd name="connsiteY37" fmla="*/ 2658733 h 6483075"/>
                <a:gd name="connsiteX38" fmla="*/ 5480027 w 5646974"/>
                <a:gd name="connsiteY38" fmla="*/ 2586848 h 6483075"/>
                <a:gd name="connsiteX39" fmla="*/ 5461328 w 5646974"/>
                <a:gd name="connsiteY39" fmla="*/ 2515635 h 6483075"/>
                <a:gd name="connsiteX40" fmla="*/ 5439605 w 5646974"/>
                <a:gd name="connsiteY40" fmla="*/ 2445317 h 6483075"/>
                <a:gd name="connsiteX41" fmla="*/ 5415532 w 5646974"/>
                <a:gd name="connsiteY41" fmla="*/ 2375896 h 6483075"/>
                <a:gd name="connsiteX42" fmla="*/ 5144564 w 5646974"/>
                <a:gd name="connsiteY42" fmla="*/ 1857138 h 6483075"/>
                <a:gd name="connsiteX43" fmla="*/ 4774838 w 5646974"/>
                <a:gd name="connsiteY43" fmla="*/ 1405450 h 6483075"/>
                <a:gd name="connsiteX44" fmla="*/ 4345769 w 5646974"/>
                <a:gd name="connsiteY44" fmla="*/ 1012323 h 6483075"/>
                <a:gd name="connsiteX45" fmla="*/ 4115334 w 5646974"/>
                <a:gd name="connsiteY45" fmla="*/ 841344 h 6483075"/>
                <a:gd name="connsiteX46" fmla="*/ 3874038 w 5646974"/>
                <a:gd name="connsiteY46" fmla="*/ 691528 h 6483075"/>
                <a:gd name="connsiteX47" fmla="*/ 3359535 w 5646974"/>
                <a:gd name="connsiteY47" fmla="*/ 468819 h 6483075"/>
                <a:gd name="connsiteX48" fmla="*/ 2811105 w 5646974"/>
                <a:gd name="connsiteY48" fmla="*/ 366031 h 6483075"/>
                <a:gd name="connsiteX49" fmla="*/ 2741124 w 5646974"/>
                <a:gd name="connsiteY49" fmla="*/ 361440 h 6483075"/>
                <a:gd name="connsiteX50" fmla="*/ 2671030 w 5646974"/>
                <a:gd name="connsiteY50" fmla="*/ 358417 h 6483075"/>
                <a:gd name="connsiteX51" fmla="*/ 2600713 w 5646974"/>
                <a:gd name="connsiteY51" fmla="*/ 357521 h 6483075"/>
                <a:gd name="connsiteX52" fmla="*/ 2531739 w 5646974"/>
                <a:gd name="connsiteY52" fmla="*/ 358529 h 6483075"/>
                <a:gd name="connsiteX53" fmla="*/ 2259988 w 5646974"/>
                <a:gd name="connsiteY53" fmla="*/ 385289 h 6483075"/>
                <a:gd name="connsiteX54" fmla="*/ 1740670 w 5646974"/>
                <a:gd name="connsiteY54" fmla="*/ 553917 h 6483075"/>
                <a:gd name="connsiteX55" fmla="*/ 1264124 w 5646974"/>
                <a:gd name="connsiteY55" fmla="*/ 853549 h 6483075"/>
                <a:gd name="connsiteX56" fmla="*/ 823074 w 5646974"/>
                <a:gd name="connsiteY56" fmla="*/ 1234136 h 6483075"/>
                <a:gd name="connsiteX57" fmla="*/ 715694 w 5646974"/>
                <a:gd name="connsiteY57" fmla="*/ 1336252 h 6483075"/>
                <a:gd name="connsiteX58" fmla="*/ 606859 w 5646974"/>
                <a:gd name="connsiteY58" fmla="*/ 1440945 h 6483075"/>
                <a:gd name="connsiteX59" fmla="*/ 382023 w 5646974"/>
                <a:gd name="connsiteY59" fmla="*/ 1646074 h 6483075"/>
                <a:gd name="connsiteX60" fmla="*/ 158531 w 5646974"/>
                <a:gd name="connsiteY60" fmla="*/ 1843813 h 6483075"/>
                <a:gd name="connsiteX61" fmla="*/ 0 w 5646974"/>
                <a:gd name="connsiteY61" fmla="*/ 1991775 h 6483075"/>
                <a:gd name="connsiteX62" fmla="*/ 0 w 5646974"/>
                <a:gd name="connsiteY62" fmla="*/ 1074740 h 6483075"/>
                <a:gd name="connsiteX63" fmla="*/ 113897 w 5646974"/>
                <a:gd name="connsiteY63" fmla="*/ 949410 h 6483075"/>
                <a:gd name="connsiteX64" fmla="*/ 2405773 w 5646974"/>
                <a:gd name="connsiteY64" fmla="*/ 0 h 648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5646974" h="6483075">
                  <a:moveTo>
                    <a:pt x="2405773" y="0"/>
                  </a:moveTo>
                  <a:cubicBezTo>
                    <a:pt x="4195841" y="0"/>
                    <a:pt x="5646974" y="1451246"/>
                    <a:pt x="5646974" y="3241538"/>
                  </a:cubicBezTo>
                  <a:cubicBezTo>
                    <a:pt x="5646974" y="5031830"/>
                    <a:pt x="4195841" y="6483075"/>
                    <a:pt x="2405773" y="6483075"/>
                  </a:cubicBezTo>
                  <a:cubicBezTo>
                    <a:pt x="1510739" y="6483075"/>
                    <a:pt x="700439" y="6120264"/>
                    <a:pt x="113897" y="5533666"/>
                  </a:cubicBezTo>
                  <a:lnTo>
                    <a:pt x="0" y="5408336"/>
                  </a:lnTo>
                  <a:lnTo>
                    <a:pt x="0" y="4983659"/>
                  </a:lnTo>
                  <a:lnTo>
                    <a:pt x="155731" y="5176047"/>
                  </a:lnTo>
                  <a:cubicBezTo>
                    <a:pt x="417742" y="5469073"/>
                    <a:pt x="741224" y="5704211"/>
                    <a:pt x="1093706" y="5866903"/>
                  </a:cubicBezTo>
                  <a:cubicBezTo>
                    <a:pt x="1269947" y="5948418"/>
                    <a:pt x="1453018" y="6013137"/>
                    <a:pt x="1639673" y="6059940"/>
                  </a:cubicBezTo>
                  <a:lnTo>
                    <a:pt x="1709990" y="6076287"/>
                  </a:lnTo>
                  <a:cubicBezTo>
                    <a:pt x="1733504" y="6081550"/>
                    <a:pt x="1756570" y="6088156"/>
                    <a:pt x="1780307" y="6091963"/>
                  </a:cubicBezTo>
                  <a:lnTo>
                    <a:pt x="1851072" y="6105176"/>
                  </a:lnTo>
                  <a:lnTo>
                    <a:pt x="1886455" y="6111782"/>
                  </a:lnTo>
                  <a:cubicBezTo>
                    <a:pt x="1898212" y="6114021"/>
                    <a:pt x="1909969" y="6116373"/>
                    <a:pt x="1921949" y="6117716"/>
                  </a:cubicBezTo>
                  <a:cubicBezTo>
                    <a:pt x="1969425" y="6124323"/>
                    <a:pt x="2016676" y="6131489"/>
                    <a:pt x="2064152" y="6137647"/>
                  </a:cubicBezTo>
                  <a:cubicBezTo>
                    <a:pt x="2111851" y="6141790"/>
                    <a:pt x="2159438" y="6146381"/>
                    <a:pt x="2206914" y="6151195"/>
                  </a:cubicBezTo>
                  <a:lnTo>
                    <a:pt x="2350011" y="6158250"/>
                  </a:lnTo>
                  <a:cubicBezTo>
                    <a:pt x="2397711" y="6159593"/>
                    <a:pt x="2445410" y="6159146"/>
                    <a:pt x="2493109" y="6159705"/>
                  </a:cubicBezTo>
                  <a:cubicBezTo>
                    <a:pt x="2589068" y="6158137"/>
                    <a:pt x="2685922" y="6154666"/>
                    <a:pt x="2781321" y="6147277"/>
                  </a:cubicBezTo>
                  <a:cubicBezTo>
                    <a:pt x="2972566" y="6132944"/>
                    <a:pt x="3161348" y="6105288"/>
                    <a:pt x="3345091" y="6060276"/>
                  </a:cubicBezTo>
                  <a:cubicBezTo>
                    <a:pt x="3528834" y="6015375"/>
                    <a:pt x="3707539" y="5952785"/>
                    <a:pt x="3878853" y="5871718"/>
                  </a:cubicBezTo>
                  <a:cubicBezTo>
                    <a:pt x="4050167" y="5790428"/>
                    <a:pt x="4213084" y="5689318"/>
                    <a:pt x="4367267" y="5573093"/>
                  </a:cubicBezTo>
                  <a:lnTo>
                    <a:pt x="4424484" y="5528529"/>
                  </a:lnTo>
                  <a:cubicBezTo>
                    <a:pt x="4443631" y="5513637"/>
                    <a:pt x="4463113" y="5499193"/>
                    <a:pt x="4481252" y="5483069"/>
                  </a:cubicBezTo>
                  <a:lnTo>
                    <a:pt x="4536790" y="5435818"/>
                  </a:lnTo>
                  <a:cubicBezTo>
                    <a:pt x="4555265" y="5419918"/>
                    <a:pt x="4574188" y="5404466"/>
                    <a:pt x="4591543" y="5387671"/>
                  </a:cubicBezTo>
                  <a:cubicBezTo>
                    <a:pt x="4662980" y="5321944"/>
                    <a:pt x="4733074" y="5254650"/>
                    <a:pt x="4794209" y="5181198"/>
                  </a:cubicBezTo>
                  <a:cubicBezTo>
                    <a:pt x="4857808" y="5109089"/>
                    <a:pt x="4910434" y="5029926"/>
                    <a:pt x="4956678" y="4945836"/>
                  </a:cubicBezTo>
                  <a:cubicBezTo>
                    <a:pt x="4967651" y="4924450"/>
                    <a:pt x="4978624" y="4903064"/>
                    <a:pt x="4989262" y="4881453"/>
                  </a:cubicBezTo>
                  <a:lnTo>
                    <a:pt x="5017814" y="4814607"/>
                  </a:lnTo>
                  <a:cubicBezTo>
                    <a:pt x="5027891" y="4792549"/>
                    <a:pt x="5035393" y="4769035"/>
                    <a:pt x="5044127" y="4746193"/>
                  </a:cubicBezTo>
                  <a:cubicBezTo>
                    <a:pt x="5052636" y="4723128"/>
                    <a:pt x="5061146" y="4700174"/>
                    <a:pt x="5068425" y="4676436"/>
                  </a:cubicBezTo>
                  <a:cubicBezTo>
                    <a:pt x="5099552" y="4582717"/>
                    <a:pt x="5126985" y="4486422"/>
                    <a:pt x="5154641" y="4390352"/>
                  </a:cubicBezTo>
                  <a:lnTo>
                    <a:pt x="5196854" y="4246134"/>
                  </a:lnTo>
                  <a:lnTo>
                    <a:pt x="5240299" y="4102140"/>
                  </a:lnTo>
                  <a:cubicBezTo>
                    <a:pt x="5299195" y="3910560"/>
                    <a:pt x="5364697" y="3721330"/>
                    <a:pt x="5432440" y="3532884"/>
                  </a:cubicBezTo>
                  <a:cubicBezTo>
                    <a:pt x="5500294" y="3346902"/>
                    <a:pt x="5533549" y="3148714"/>
                    <a:pt x="5528846" y="2951647"/>
                  </a:cubicBezTo>
                  <a:cubicBezTo>
                    <a:pt x="5526831" y="2853113"/>
                    <a:pt x="5515409" y="2755027"/>
                    <a:pt x="5495927" y="2658733"/>
                  </a:cubicBezTo>
                  <a:cubicBezTo>
                    <a:pt x="5491112" y="2634659"/>
                    <a:pt x="5486297" y="2610585"/>
                    <a:pt x="5480027" y="2586848"/>
                  </a:cubicBezTo>
                  <a:cubicBezTo>
                    <a:pt x="5474205" y="2562998"/>
                    <a:pt x="5468718" y="2539036"/>
                    <a:pt x="5461328" y="2515635"/>
                  </a:cubicBezTo>
                  <a:cubicBezTo>
                    <a:pt x="5454386" y="2492009"/>
                    <a:pt x="5447668" y="2468495"/>
                    <a:pt x="5439605" y="2445317"/>
                  </a:cubicBezTo>
                  <a:cubicBezTo>
                    <a:pt x="5431879" y="2422028"/>
                    <a:pt x="5424378" y="2398738"/>
                    <a:pt x="5415532" y="2375896"/>
                  </a:cubicBezTo>
                  <a:cubicBezTo>
                    <a:pt x="5347790" y="2191817"/>
                    <a:pt x="5254071" y="2018599"/>
                    <a:pt x="5144564" y="1857138"/>
                  </a:cubicBezTo>
                  <a:cubicBezTo>
                    <a:pt x="5034946" y="1695565"/>
                    <a:pt x="4909762" y="1545301"/>
                    <a:pt x="4774838" y="1405450"/>
                  </a:cubicBezTo>
                  <a:cubicBezTo>
                    <a:pt x="4638907" y="1265040"/>
                    <a:pt x="4496145" y="1132131"/>
                    <a:pt x="4345769" y="1012323"/>
                  </a:cubicBezTo>
                  <a:cubicBezTo>
                    <a:pt x="4270749" y="952195"/>
                    <a:pt x="4194273" y="894642"/>
                    <a:pt x="4115334" y="841344"/>
                  </a:cubicBezTo>
                  <a:cubicBezTo>
                    <a:pt x="4037067" y="787263"/>
                    <a:pt x="3956336" y="737548"/>
                    <a:pt x="3874038" y="691528"/>
                  </a:cubicBezTo>
                  <a:cubicBezTo>
                    <a:pt x="3709554" y="599712"/>
                    <a:pt x="3537792" y="523349"/>
                    <a:pt x="3359535" y="468819"/>
                  </a:cubicBezTo>
                  <a:cubicBezTo>
                    <a:pt x="3181278" y="414514"/>
                    <a:pt x="2997311" y="380699"/>
                    <a:pt x="2811105" y="366031"/>
                  </a:cubicBezTo>
                  <a:cubicBezTo>
                    <a:pt x="2787703" y="364575"/>
                    <a:pt x="2764525" y="362448"/>
                    <a:pt x="2741124" y="361440"/>
                  </a:cubicBezTo>
                  <a:lnTo>
                    <a:pt x="2671030" y="358417"/>
                  </a:lnTo>
                  <a:lnTo>
                    <a:pt x="2600713" y="357521"/>
                  </a:lnTo>
                  <a:cubicBezTo>
                    <a:pt x="2577087" y="356961"/>
                    <a:pt x="2554805" y="358305"/>
                    <a:pt x="2531739" y="358529"/>
                  </a:cubicBezTo>
                  <a:cubicBezTo>
                    <a:pt x="2440259" y="360992"/>
                    <a:pt x="2349564" y="370285"/>
                    <a:pt x="2259988" y="385289"/>
                  </a:cubicBezTo>
                  <a:cubicBezTo>
                    <a:pt x="2080723" y="415521"/>
                    <a:pt x="1906945" y="473634"/>
                    <a:pt x="1740670" y="553917"/>
                  </a:cubicBezTo>
                  <a:cubicBezTo>
                    <a:pt x="1574506" y="634647"/>
                    <a:pt x="1415844" y="737100"/>
                    <a:pt x="1264124" y="853549"/>
                  </a:cubicBezTo>
                  <a:cubicBezTo>
                    <a:pt x="1112181" y="969886"/>
                    <a:pt x="966508" y="1099212"/>
                    <a:pt x="823074" y="1234136"/>
                  </a:cubicBezTo>
                  <a:cubicBezTo>
                    <a:pt x="787131" y="1267951"/>
                    <a:pt x="751413" y="1301990"/>
                    <a:pt x="715694" y="1336252"/>
                  </a:cubicBezTo>
                  <a:lnTo>
                    <a:pt x="606859" y="1440945"/>
                  </a:lnTo>
                  <a:cubicBezTo>
                    <a:pt x="532623" y="1511374"/>
                    <a:pt x="457267" y="1579452"/>
                    <a:pt x="382023" y="1646074"/>
                  </a:cubicBezTo>
                  <a:lnTo>
                    <a:pt x="158531" y="1843813"/>
                  </a:lnTo>
                  <a:lnTo>
                    <a:pt x="0" y="1991775"/>
                  </a:lnTo>
                  <a:lnTo>
                    <a:pt x="0" y="1074740"/>
                  </a:lnTo>
                  <a:lnTo>
                    <a:pt x="113897" y="949410"/>
                  </a:lnTo>
                  <a:cubicBezTo>
                    <a:pt x="700439" y="362812"/>
                    <a:pt x="1510739" y="0"/>
                    <a:pt x="2405773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74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93C7AE-942E-4A0B-CF89-5767B6333C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2053641"/>
            <a:ext cx="3669161" cy="2760098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8EC1120-57EC-F7CC-692A-CA12C0D5C074}"/>
              </a:ext>
            </a:extLst>
          </p:cNvPr>
          <p:cNvSpPr/>
          <p:nvPr/>
        </p:nvSpPr>
        <p:spPr>
          <a:xfrm>
            <a:off x="6380252" y="1068512"/>
            <a:ext cx="996593" cy="904126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1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dirty="0"/>
              <a:t>.</a:t>
            </a: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D5729D99-A9BC-E918-85DE-56C2979B46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6316" y="2861170"/>
            <a:ext cx="1005927" cy="920576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CA17BD76-44CC-2F41-770C-48A5AB0794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2737" y="2863739"/>
            <a:ext cx="1005927" cy="920576"/>
          </a:xfrm>
          <a:prstGeom prst="rect">
            <a:avLst/>
          </a:prstGeom>
        </p:spPr>
      </p:pic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A4A64FF4-9A2D-6F28-8F38-F043B8552B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92599" y="2863739"/>
            <a:ext cx="1005927" cy="920576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CD65599B-FE23-58E9-2DFA-9EDA55EB50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94782" y="1052062"/>
            <a:ext cx="1005927" cy="920576"/>
          </a:xfrm>
          <a:prstGeom prst="rect">
            <a:avLst/>
          </a:prstGeom>
        </p:spPr>
      </p:pic>
      <p:pic>
        <p:nvPicPr>
          <p:cNvPr id="41" name="Рисунок 40">
            <a:extLst>
              <a:ext uri="{FF2B5EF4-FFF2-40B4-BE49-F238E27FC236}">
                <a16:creationId xmlns:a16="http://schemas.microsoft.com/office/drawing/2014/main" id="{FD4E3B0C-943D-0CE6-D59B-8AA0B86EBA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2850" y="1068512"/>
            <a:ext cx="1005927" cy="920576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4A0D4B47-995F-EEC3-5BE4-90A64735B0D3}"/>
              </a:ext>
            </a:extLst>
          </p:cNvPr>
          <p:cNvSpPr txBox="1"/>
          <p:nvPr/>
        </p:nvSpPr>
        <p:spPr>
          <a:xfrm>
            <a:off x="8282850" y="1236412"/>
            <a:ext cx="10358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2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039E2AC-B7F7-BD36-7D2C-5C4BF7AC3941}"/>
              </a:ext>
            </a:extLst>
          </p:cNvPr>
          <p:cNvSpPr txBox="1"/>
          <p:nvPr/>
        </p:nvSpPr>
        <p:spPr>
          <a:xfrm>
            <a:off x="10222485" y="1219962"/>
            <a:ext cx="10059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sldjump"/>
              </a:rPr>
              <a:t>3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E5120D1-BA47-170B-77CE-6F86589D96C1}"/>
              </a:ext>
            </a:extLst>
          </p:cNvPr>
          <p:cNvSpPr txBox="1"/>
          <p:nvPr/>
        </p:nvSpPr>
        <p:spPr>
          <a:xfrm>
            <a:off x="6443138" y="3002086"/>
            <a:ext cx="9337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6" action="ppaction://hlinksldjump"/>
              </a:rPr>
              <a:t>4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C860416-EAEC-5B89-C02D-FAFF380FBE3B}"/>
              </a:ext>
            </a:extLst>
          </p:cNvPr>
          <p:cNvSpPr txBox="1"/>
          <p:nvPr/>
        </p:nvSpPr>
        <p:spPr>
          <a:xfrm>
            <a:off x="8312737" y="3002086"/>
            <a:ext cx="976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7" action="ppaction://hlinksldjump"/>
              </a:rPr>
              <a:t>5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602523F-6EEF-5944-4D39-71D197902BC8}"/>
              </a:ext>
            </a:extLst>
          </p:cNvPr>
          <p:cNvSpPr txBox="1"/>
          <p:nvPr/>
        </p:nvSpPr>
        <p:spPr>
          <a:xfrm>
            <a:off x="10478561" y="3029070"/>
            <a:ext cx="6986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8" action="ppaction://hlinksldjump"/>
              </a:rPr>
              <a:t>6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584607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Microsoft PowerPoint (2)</Template>
  <TotalTime>8</TotalTime>
  <Words>703</Words>
  <Application>Microsoft Office PowerPoint</Application>
  <PresentationFormat>Широкоэкранный</PresentationFormat>
  <Paragraphs>65</Paragraphs>
  <Slides>17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Тест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varya.anisimova.03@mail.ru</dc:creator>
  <cp:lastModifiedBy>Макарова Марина Николаевна</cp:lastModifiedBy>
  <cp:revision>3</cp:revision>
  <dcterms:created xsi:type="dcterms:W3CDTF">2022-10-19T21:19:09Z</dcterms:created>
  <dcterms:modified xsi:type="dcterms:W3CDTF">2023-10-03T04:46:56Z</dcterms:modified>
</cp:coreProperties>
</file>