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notesSlides/notesSlide6.xml" ContentType="application/vnd.openxmlformats-officedocument.presentationml.notesSlide+xml"/>
  <Override PartName="/ppt/diagrams/colors6.xml" ContentType="application/vnd.openxmlformats-officedocument.drawingml.diagramColors+xml"/>
  <Override PartName="/ppt/notesSlides/notesSlide7.xml" ContentType="application/vnd.openxmlformats-officedocument.presentationml.notesSlide+xml"/>
  <Override PartName="/ppt/diagrams/drawing6.xml" ContentType="application/vnd.ms-office.drawingml.diagramDrawing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colors4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diagrams/drawing5.xml" ContentType="application/vnd.ms-office.drawingml.diagramDrawing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5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1.png"/><Relationship Id="rId1" Type="http://schemas.openxmlformats.org/officeDocument/2006/relationships/image" Target="../media/image41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81.png"/><Relationship Id="rId1" Type="http://schemas.openxmlformats.org/officeDocument/2006/relationships/image" Target="../media/image71.pn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png"/></Relationships>
</file>

<file path=ppt/diagrams/_rels/drawing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image" Target="../media/image1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BE31EE-93B9-4351-BC20-6F3CB055D0A3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</dgm:pt>
    <dgm:pt modelId="{073343E9-0AA7-4350-B007-52D5F62980CE}" type="pres">
      <dgm:prSet presAssocID="{16BE31EE-93B9-4351-BC20-6F3CB055D0A3}" presName="linear" presStyleCnt="0">
        <dgm:presLayoutVars>
          <dgm:dir/>
          <dgm:resizeHandles val="exact"/>
        </dgm:presLayoutVars>
      </dgm:prSet>
      <dgm:spPr/>
    </dgm:pt>
  </dgm:ptLst>
  <dgm:cxnLst>
    <dgm:cxn modelId="{FB75E532-D061-4245-9FC5-345DA3DD5DEF}" type="presOf" srcId="{16BE31EE-93B9-4351-BC20-6F3CB055D0A3}" destId="{073343E9-0AA7-4350-B007-52D5F62980CE}" srcOrd="0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163453C-A68F-4ACA-8173-C2FE5A30B6B5}" type="doc">
      <dgm:prSet loTypeId="urn:microsoft.com/office/officeart/2005/8/layout/cycle3" loCatId="cycl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19E34DF7-745D-478E-A56A-C9773B1C089C}">
      <dgm:prSet phldrT="[Текст]" phldr="1"/>
      <dgm:spPr/>
      <dgm:t>
        <a:bodyPr/>
        <a:lstStyle/>
        <a:p>
          <a:endParaRPr lang="ru-RU" sz="1700"/>
        </a:p>
      </dgm:t>
    </dgm:pt>
    <dgm:pt modelId="{9DDB1743-4776-4B64-A02A-D98E39B72798}" type="parTrans" cxnId="{ED567717-2E31-4315-A6F7-4281F3C4C8EC}">
      <dgm:prSet/>
      <dgm:spPr/>
      <dgm:t>
        <a:bodyPr/>
        <a:lstStyle/>
        <a:p>
          <a:endParaRPr lang="ru-RU"/>
        </a:p>
      </dgm:t>
    </dgm:pt>
    <dgm:pt modelId="{690A0445-DD03-45A8-A235-6C2A1936B717}" type="sibTrans" cxnId="{ED567717-2E31-4315-A6F7-4281F3C4C8EC}">
      <dgm:prSet/>
      <dgm:spPr/>
      <dgm:t>
        <a:bodyPr/>
        <a:lstStyle/>
        <a:p>
          <a:endParaRPr lang="ru-RU"/>
        </a:p>
      </dgm:t>
    </dgm:pt>
    <dgm:pt modelId="{D26F9C23-9325-4E85-8373-F7ED7922CD58}">
      <dgm:prSet phldrT="[Текст]" custT="1"/>
      <dgm:spPr/>
      <dgm:t>
        <a:bodyPr/>
        <a:lstStyle/>
        <a:p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Салатно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-шпинатные овощи делят на две подгруппы: салатные (кочанный, листовой,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ромэн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, цикорий, кресс-салат, эндивий) и шпинатные (щавель, шпинат,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манганд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; дикорастущие -крапива, лебеда, кислица).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C5341BA6-90DC-46AC-B9CF-B69B0A742448}" type="parTrans" cxnId="{CD79E75C-9DA8-495A-B58F-0415AA27276C}">
      <dgm:prSet/>
      <dgm:spPr/>
      <dgm:t>
        <a:bodyPr/>
        <a:lstStyle/>
        <a:p>
          <a:endParaRPr lang="ru-RU"/>
        </a:p>
      </dgm:t>
    </dgm:pt>
    <dgm:pt modelId="{9680B37E-D848-4ECB-8BAF-8EA274F47EE0}" type="sibTrans" cxnId="{CD79E75C-9DA8-495A-B58F-0415AA27276C}">
      <dgm:prSet/>
      <dgm:spPr/>
      <dgm:t>
        <a:bodyPr/>
        <a:lstStyle/>
        <a:p>
          <a:endParaRPr lang="ru-RU"/>
        </a:p>
      </dgm:t>
    </dgm:pt>
    <dgm:pt modelId="{38673CEF-157A-4862-B601-A98F0331B203}">
      <dgm:prSet phldrT="[Текст]" custT="1"/>
      <dgm:spPr/>
      <dgm:t>
        <a:bodyPr/>
        <a:lstStyle/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Салаты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. В зависимости от вкусовых особенностей салаты делят на пресные, горькие и кислые (промышленного значения не имеют). Салаты отличаются высоким содержанием воды и низким содержанием сухих веществ. Салаты имеют пищевую ценность в качестве источников каротина, витамина С (10-55 мг %), В6, биотина, никотиновой и фолиевой кислот</a:t>
          </a:r>
          <a:endParaRPr lang="ru-RU" sz="2000" dirty="0"/>
        </a:p>
      </dgm:t>
    </dgm:pt>
    <dgm:pt modelId="{DD63C513-65E5-45C7-971B-D4F53C587A2F}" type="parTrans" cxnId="{3D60CC93-9D65-42FC-81B2-6AD1A9249205}">
      <dgm:prSet/>
      <dgm:spPr/>
      <dgm:t>
        <a:bodyPr/>
        <a:lstStyle/>
        <a:p>
          <a:endParaRPr lang="ru-RU"/>
        </a:p>
      </dgm:t>
    </dgm:pt>
    <dgm:pt modelId="{F10329E3-5B14-4AD3-B4BD-782061242343}" type="sibTrans" cxnId="{3D60CC93-9D65-42FC-81B2-6AD1A9249205}">
      <dgm:prSet/>
      <dgm:spPr/>
      <dgm:t>
        <a:bodyPr/>
        <a:lstStyle/>
        <a:p>
          <a:endParaRPr lang="ru-RU"/>
        </a:p>
      </dgm:t>
    </dgm:pt>
    <dgm:pt modelId="{F818AE32-838E-41A5-A90D-607D66F05601}" type="pres">
      <dgm:prSet presAssocID="{1163453C-A68F-4ACA-8173-C2FE5A30B6B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124A28-09F3-4496-B5D4-45752E8C291F}" type="pres">
      <dgm:prSet presAssocID="{1163453C-A68F-4ACA-8173-C2FE5A30B6B5}" presName="node1" presStyleLbl="node1" presStyleIdx="0" presStyleCnt="2" custScaleX="1452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AB81D4-E2CB-4CCA-8CBC-C16CC479AAA1}" type="pres">
      <dgm:prSet presAssocID="{1163453C-A68F-4ACA-8173-C2FE5A30B6B5}" presName="sibTrans" presStyleLbl="bgShp" presStyleIdx="0" presStyleCnt="1"/>
      <dgm:spPr/>
      <dgm:t>
        <a:bodyPr/>
        <a:lstStyle/>
        <a:p>
          <a:endParaRPr lang="ru-RU"/>
        </a:p>
      </dgm:t>
    </dgm:pt>
    <dgm:pt modelId="{5EE948E3-78B9-4D2F-9F02-8DB82B34C49D}" type="pres">
      <dgm:prSet presAssocID="{1163453C-A68F-4ACA-8173-C2FE5A30B6B5}" presName="node2" presStyleLbl="node1" presStyleIdx="1" presStyleCnt="2" custScaleX="1452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B698E6-31DF-48EB-A28E-07D1F155AD17}" type="pres">
      <dgm:prSet presAssocID="{1163453C-A68F-4ACA-8173-C2FE5A30B6B5}" presName="sp1" presStyleCnt="0"/>
      <dgm:spPr/>
    </dgm:pt>
    <dgm:pt modelId="{BD77F392-0497-4744-9454-1CA49D1A7421}" type="pres">
      <dgm:prSet presAssocID="{1163453C-A68F-4ACA-8173-C2FE5A30B6B5}" presName="sp2" presStyleCnt="0"/>
      <dgm:spPr/>
    </dgm:pt>
  </dgm:ptLst>
  <dgm:cxnLst>
    <dgm:cxn modelId="{CD79E75C-9DA8-495A-B58F-0415AA27276C}" srcId="{19E34DF7-745D-478E-A56A-C9773B1C089C}" destId="{D26F9C23-9325-4E85-8373-F7ED7922CD58}" srcOrd="0" destOrd="0" parTransId="{C5341BA6-90DC-46AC-B9CF-B69B0A742448}" sibTransId="{9680B37E-D848-4ECB-8BAF-8EA274F47EE0}"/>
    <dgm:cxn modelId="{93CEDA0D-7CB1-4EF7-BDD0-C1547D8F5A4E}" type="presOf" srcId="{1163453C-A68F-4ACA-8173-C2FE5A30B6B5}" destId="{F818AE32-838E-41A5-A90D-607D66F05601}" srcOrd="0" destOrd="0" presId="urn:microsoft.com/office/officeart/2005/8/layout/cycle3"/>
    <dgm:cxn modelId="{3D60CC93-9D65-42FC-81B2-6AD1A9249205}" srcId="{1163453C-A68F-4ACA-8173-C2FE5A30B6B5}" destId="{38673CEF-157A-4862-B601-A98F0331B203}" srcOrd="1" destOrd="0" parTransId="{DD63C513-65E5-45C7-971B-D4F53C587A2F}" sibTransId="{F10329E3-5B14-4AD3-B4BD-782061242343}"/>
    <dgm:cxn modelId="{D4688E4A-1707-4634-BC59-1CB33236B9B6}" type="presOf" srcId="{D26F9C23-9325-4E85-8373-F7ED7922CD58}" destId="{3D124A28-09F3-4496-B5D4-45752E8C291F}" srcOrd="0" destOrd="1" presId="urn:microsoft.com/office/officeart/2005/8/layout/cycle3"/>
    <dgm:cxn modelId="{ED567717-2E31-4315-A6F7-4281F3C4C8EC}" srcId="{1163453C-A68F-4ACA-8173-C2FE5A30B6B5}" destId="{19E34DF7-745D-478E-A56A-C9773B1C089C}" srcOrd="0" destOrd="0" parTransId="{9DDB1743-4776-4B64-A02A-D98E39B72798}" sibTransId="{690A0445-DD03-45A8-A235-6C2A1936B717}"/>
    <dgm:cxn modelId="{72613CBB-F623-4B25-A2BC-6BBA97675FC5}" type="presOf" srcId="{38673CEF-157A-4862-B601-A98F0331B203}" destId="{5EE948E3-78B9-4D2F-9F02-8DB82B34C49D}" srcOrd="0" destOrd="0" presId="urn:microsoft.com/office/officeart/2005/8/layout/cycle3"/>
    <dgm:cxn modelId="{ECE100CB-2B5E-4222-B2E3-2C1492DE3746}" type="presOf" srcId="{690A0445-DD03-45A8-A235-6C2A1936B717}" destId="{8DAB81D4-E2CB-4CCA-8CBC-C16CC479AAA1}" srcOrd="0" destOrd="0" presId="urn:microsoft.com/office/officeart/2005/8/layout/cycle3"/>
    <dgm:cxn modelId="{39432B4A-370C-46E5-B574-D9171C147988}" type="presOf" srcId="{19E34DF7-745D-478E-A56A-C9773B1C089C}" destId="{3D124A28-09F3-4496-B5D4-45752E8C291F}" srcOrd="0" destOrd="0" presId="urn:microsoft.com/office/officeart/2005/8/layout/cycle3"/>
    <dgm:cxn modelId="{6F8960E7-1AAA-458E-95BE-B8A69DB37DE2}" type="presParOf" srcId="{F818AE32-838E-41A5-A90D-607D66F05601}" destId="{3D124A28-09F3-4496-B5D4-45752E8C291F}" srcOrd="0" destOrd="0" presId="urn:microsoft.com/office/officeart/2005/8/layout/cycle3"/>
    <dgm:cxn modelId="{B528E84E-4C95-4EBF-96A5-A3A995B968C1}" type="presParOf" srcId="{F818AE32-838E-41A5-A90D-607D66F05601}" destId="{8DAB81D4-E2CB-4CCA-8CBC-C16CC479AAA1}" srcOrd="1" destOrd="0" presId="urn:microsoft.com/office/officeart/2005/8/layout/cycle3"/>
    <dgm:cxn modelId="{1451BA1F-1B41-4F19-92A5-EA25493F8D0B}" type="presParOf" srcId="{F818AE32-838E-41A5-A90D-607D66F05601}" destId="{5EE948E3-78B9-4D2F-9F02-8DB82B34C49D}" srcOrd="2" destOrd="0" presId="urn:microsoft.com/office/officeart/2005/8/layout/cycle3"/>
    <dgm:cxn modelId="{FD339F5F-4B8F-4C21-BC6C-E50B951A7F8A}" type="presParOf" srcId="{F818AE32-838E-41A5-A90D-607D66F05601}" destId="{52B698E6-31DF-48EB-A28E-07D1F155AD17}" srcOrd="3" destOrd="0" presId="urn:microsoft.com/office/officeart/2005/8/layout/cycle3"/>
    <dgm:cxn modelId="{83CEABFF-AAC9-4389-81C0-99F070885ADD}" type="presParOf" srcId="{F818AE32-838E-41A5-A90D-607D66F05601}" destId="{BD77F392-0497-4744-9454-1CA49D1A7421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0ED6B41-BAEA-4F66-930D-58924DF3BC52}" type="doc">
      <dgm:prSet loTypeId="urn:microsoft.com/office/officeart/2005/8/layout/pList2#1" loCatId="list" qsTypeId="urn:microsoft.com/office/officeart/2005/8/quickstyle/simple1" qsCatId="simple" csTypeId="urn:microsoft.com/office/officeart/2005/8/colors/accent3_1" csCatId="accent3" phldr="1"/>
      <dgm:spPr/>
    </dgm:pt>
    <dgm:pt modelId="{5085FBED-0E31-43D8-B5BC-3B485678A8A8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Листовой салат образует розетку листьев, имеющих яйцевидную, обратнояйцевидную и </a:t>
          </a:r>
          <a:r>
            <a:rPr lang="ru-RU" sz="1800" dirty="0" err="1" smtClean="0">
              <a:latin typeface="Times New Roman" pitchFamily="18" charset="0"/>
              <a:cs typeface="Times New Roman" pitchFamily="18" charset="0"/>
            </a:rPr>
            <a:t>широкообратнояйцевидную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формы, не образует кочан, у лучших сортов поверхность листьев маслянистая с нежной хрустящей консистенцией.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2DDC0CD-9CC3-431F-A159-10DEC41290CC}" type="parTrans" cxnId="{FEED7331-6FE8-47C6-8376-8AFF2726A588}">
      <dgm:prSet/>
      <dgm:spPr/>
      <dgm:t>
        <a:bodyPr/>
        <a:lstStyle/>
        <a:p>
          <a:endParaRPr lang="ru-RU"/>
        </a:p>
      </dgm:t>
    </dgm:pt>
    <dgm:pt modelId="{0F39ADC5-C8C2-4EA7-B38B-3A2B830C0534}" type="sibTrans" cxnId="{FEED7331-6FE8-47C6-8376-8AFF2726A588}">
      <dgm:prSet/>
      <dgm:spPr/>
      <dgm:t>
        <a:bodyPr/>
        <a:lstStyle/>
        <a:p>
          <a:endParaRPr lang="ru-RU"/>
        </a:p>
      </dgm:t>
    </dgm:pt>
    <dgm:pt modelId="{4CBB4971-318D-4756-97A5-09256FEF2614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Кочанный салат образует, кроме листовой розетки, рыхлый кочан округлой формы, состоящий из нежных листьев удлиненной формы. Сорта кочанного салата: Каменная головка, Берлинский, Майский, Ледяная гора и др.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5E343486-D4C1-4FF9-AFF4-54661D8E9595}" type="parTrans" cxnId="{6E9F9B9E-AAFF-4D92-A31F-3DFEEB36B99F}">
      <dgm:prSet/>
      <dgm:spPr/>
      <dgm:t>
        <a:bodyPr/>
        <a:lstStyle/>
        <a:p>
          <a:endParaRPr lang="ru-RU"/>
        </a:p>
      </dgm:t>
    </dgm:pt>
    <dgm:pt modelId="{81B6B29A-98E8-4F9B-9DA1-7540E07EECC6}" type="sibTrans" cxnId="{6E9F9B9E-AAFF-4D92-A31F-3DFEEB36B99F}">
      <dgm:prSet/>
      <dgm:spPr/>
      <dgm:t>
        <a:bodyPr/>
        <a:lstStyle/>
        <a:p>
          <a:endParaRPr lang="ru-RU"/>
        </a:p>
      </dgm:t>
    </dgm:pt>
    <dgm:pt modelId="{726C7A3B-7CB8-4792-8B61-996C7EE936BE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Салат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ромэн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образует очень рыхлый сильно вытянутый кочан, состоящий из жестковатых удлиненно-овальных листьев. Сорта салата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ромэн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: Парижский зеленый, Баллон.</a:t>
          </a:r>
        </a:p>
      </dgm:t>
    </dgm:pt>
    <dgm:pt modelId="{1D677351-6D36-48F4-B54B-7495428D7031}" type="parTrans" cxnId="{A33E0608-E634-48A5-91A9-51781C392E00}">
      <dgm:prSet/>
      <dgm:spPr/>
      <dgm:t>
        <a:bodyPr/>
        <a:lstStyle/>
        <a:p>
          <a:endParaRPr lang="ru-RU"/>
        </a:p>
      </dgm:t>
    </dgm:pt>
    <dgm:pt modelId="{D8257B5B-BEC6-4204-81BD-4DED3E9D5B8F}" type="sibTrans" cxnId="{A33E0608-E634-48A5-91A9-51781C392E00}">
      <dgm:prSet/>
      <dgm:spPr/>
      <dgm:t>
        <a:bodyPr/>
        <a:lstStyle/>
        <a:p>
          <a:endParaRPr lang="ru-RU"/>
        </a:p>
      </dgm:t>
    </dgm:pt>
    <dgm:pt modelId="{ECA2E647-38E3-42CD-9869-74B41748F176}" type="pres">
      <dgm:prSet presAssocID="{10ED6B41-BAEA-4F66-930D-58924DF3BC52}" presName="Name0" presStyleCnt="0">
        <dgm:presLayoutVars>
          <dgm:dir/>
          <dgm:resizeHandles val="exact"/>
        </dgm:presLayoutVars>
      </dgm:prSet>
      <dgm:spPr/>
    </dgm:pt>
    <dgm:pt modelId="{5C9BEBFE-4DC1-4B4F-8BD4-A58B7B31D891}" type="pres">
      <dgm:prSet presAssocID="{10ED6B41-BAEA-4F66-930D-58924DF3BC52}" presName="bkgdShp" presStyleLbl="alignAccFollowNode1" presStyleIdx="0" presStyleCnt="1"/>
      <dgm:spPr/>
    </dgm:pt>
    <dgm:pt modelId="{FC090FB2-E665-44FB-87FA-708357B5AA3C}" type="pres">
      <dgm:prSet presAssocID="{10ED6B41-BAEA-4F66-930D-58924DF3BC52}" presName="linComp" presStyleCnt="0"/>
      <dgm:spPr/>
    </dgm:pt>
    <dgm:pt modelId="{798C90FB-E474-46E4-926F-99A3005DB2EB}" type="pres">
      <dgm:prSet presAssocID="{5085FBED-0E31-43D8-B5BC-3B485678A8A8}" presName="compNode" presStyleCnt="0"/>
      <dgm:spPr/>
    </dgm:pt>
    <dgm:pt modelId="{691B3CAE-56B3-48A4-91CB-D913FD069E3F}" type="pres">
      <dgm:prSet presAssocID="{5085FBED-0E31-43D8-B5BC-3B485678A8A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9BAEAB-87EB-4C2B-84CA-6B60496E9F3C}" type="pres">
      <dgm:prSet presAssocID="{5085FBED-0E31-43D8-B5BC-3B485678A8A8}" presName="invisiNode" presStyleLbl="node1" presStyleIdx="0" presStyleCnt="3"/>
      <dgm:spPr/>
    </dgm:pt>
    <dgm:pt modelId="{CFE4C4CC-B8E2-4AAC-809C-2A7E3E568455}" type="pres">
      <dgm:prSet presAssocID="{5085FBED-0E31-43D8-B5BC-3B485678A8A8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F7945B61-1E13-4DF9-9082-850A515EDE2B}" type="pres">
      <dgm:prSet presAssocID="{0F39ADC5-C8C2-4EA7-B38B-3A2B830C053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33BA9F9-D306-493B-B556-DDB908000A4F}" type="pres">
      <dgm:prSet presAssocID="{4CBB4971-318D-4756-97A5-09256FEF2614}" presName="compNode" presStyleCnt="0"/>
      <dgm:spPr/>
    </dgm:pt>
    <dgm:pt modelId="{02DF5CFD-162C-4C13-9D6E-186BD85B0D07}" type="pres">
      <dgm:prSet presAssocID="{4CBB4971-318D-4756-97A5-09256FEF261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319113-902A-4D57-8556-0298F1A35175}" type="pres">
      <dgm:prSet presAssocID="{4CBB4971-318D-4756-97A5-09256FEF2614}" presName="invisiNode" presStyleLbl="node1" presStyleIdx="1" presStyleCnt="3"/>
      <dgm:spPr/>
    </dgm:pt>
    <dgm:pt modelId="{27E17FD5-2AA0-420D-8AEE-509AE9D2AFCF}" type="pres">
      <dgm:prSet presAssocID="{4CBB4971-318D-4756-97A5-09256FEF2614}" presName="imagNode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9A9A95D2-90E0-4759-8E3E-4911AB309DAA}" type="pres">
      <dgm:prSet presAssocID="{81B6B29A-98E8-4F9B-9DA1-7540E07EECC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AE0DC5D-9DFF-4CD3-821A-48168D0133EA}" type="pres">
      <dgm:prSet presAssocID="{726C7A3B-7CB8-4792-8B61-996C7EE936BE}" presName="compNode" presStyleCnt="0"/>
      <dgm:spPr/>
    </dgm:pt>
    <dgm:pt modelId="{E6DF4B5E-CD96-4E9D-A288-8AF886BFEF9B}" type="pres">
      <dgm:prSet presAssocID="{726C7A3B-7CB8-4792-8B61-996C7EE936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F7AB74-1CAE-4CEA-AAB9-6A8635BDEC38}" type="pres">
      <dgm:prSet presAssocID="{726C7A3B-7CB8-4792-8B61-996C7EE936BE}" presName="invisiNode" presStyleLbl="node1" presStyleIdx="2" presStyleCnt="3"/>
      <dgm:spPr/>
    </dgm:pt>
    <dgm:pt modelId="{4304B930-EE15-4D31-9B0A-413834882CF7}" type="pres">
      <dgm:prSet presAssocID="{726C7A3B-7CB8-4792-8B61-996C7EE936BE}" presName="imagNode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03505CD3-3B59-4CAD-9770-E1D3E71CB081}" type="presOf" srcId="{4CBB4971-318D-4756-97A5-09256FEF2614}" destId="{02DF5CFD-162C-4C13-9D6E-186BD85B0D07}" srcOrd="0" destOrd="0" presId="urn:microsoft.com/office/officeart/2005/8/layout/pList2#1"/>
    <dgm:cxn modelId="{FEED7331-6FE8-47C6-8376-8AFF2726A588}" srcId="{10ED6B41-BAEA-4F66-930D-58924DF3BC52}" destId="{5085FBED-0E31-43D8-B5BC-3B485678A8A8}" srcOrd="0" destOrd="0" parTransId="{92DDC0CD-9CC3-431F-A159-10DEC41290CC}" sibTransId="{0F39ADC5-C8C2-4EA7-B38B-3A2B830C0534}"/>
    <dgm:cxn modelId="{E3C987D8-BEA0-4CCA-9342-1A946C453F47}" type="presOf" srcId="{10ED6B41-BAEA-4F66-930D-58924DF3BC52}" destId="{ECA2E647-38E3-42CD-9869-74B41748F176}" srcOrd="0" destOrd="0" presId="urn:microsoft.com/office/officeart/2005/8/layout/pList2#1"/>
    <dgm:cxn modelId="{6E9F9B9E-AAFF-4D92-A31F-3DFEEB36B99F}" srcId="{10ED6B41-BAEA-4F66-930D-58924DF3BC52}" destId="{4CBB4971-318D-4756-97A5-09256FEF2614}" srcOrd="1" destOrd="0" parTransId="{5E343486-D4C1-4FF9-AFF4-54661D8E9595}" sibTransId="{81B6B29A-98E8-4F9B-9DA1-7540E07EECC6}"/>
    <dgm:cxn modelId="{A97AFF77-2329-46CB-B4A8-975E7587ED1F}" type="presOf" srcId="{5085FBED-0E31-43D8-B5BC-3B485678A8A8}" destId="{691B3CAE-56B3-48A4-91CB-D913FD069E3F}" srcOrd="0" destOrd="0" presId="urn:microsoft.com/office/officeart/2005/8/layout/pList2#1"/>
    <dgm:cxn modelId="{55AE370E-DD19-478D-9D65-BE7199134B31}" type="presOf" srcId="{0F39ADC5-C8C2-4EA7-B38B-3A2B830C0534}" destId="{F7945B61-1E13-4DF9-9082-850A515EDE2B}" srcOrd="0" destOrd="0" presId="urn:microsoft.com/office/officeart/2005/8/layout/pList2#1"/>
    <dgm:cxn modelId="{36248DFA-74CA-4AEC-8A65-64EA7DD887A1}" type="presOf" srcId="{726C7A3B-7CB8-4792-8B61-996C7EE936BE}" destId="{E6DF4B5E-CD96-4E9D-A288-8AF886BFEF9B}" srcOrd="0" destOrd="0" presId="urn:microsoft.com/office/officeart/2005/8/layout/pList2#1"/>
    <dgm:cxn modelId="{A33E0608-E634-48A5-91A9-51781C392E00}" srcId="{10ED6B41-BAEA-4F66-930D-58924DF3BC52}" destId="{726C7A3B-7CB8-4792-8B61-996C7EE936BE}" srcOrd="2" destOrd="0" parTransId="{1D677351-6D36-48F4-B54B-7495428D7031}" sibTransId="{D8257B5B-BEC6-4204-81BD-4DED3E9D5B8F}"/>
    <dgm:cxn modelId="{5C633F44-8C39-489C-8704-36516869EDCF}" type="presOf" srcId="{81B6B29A-98E8-4F9B-9DA1-7540E07EECC6}" destId="{9A9A95D2-90E0-4759-8E3E-4911AB309DAA}" srcOrd="0" destOrd="0" presId="urn:microsoft.com/office/officeart/2005/8/layout/pList2#1"/>
    <dgm:cxn modelId="{ACC6EAA5-EE8A-4F9E-857D-12EEE3065D5E}" type="presParOf" srcId="{ECA2E647-38E3-42CD-9869-74B41748F176}" destId="{5C9BEBFE-4DC1-4B4F-8BD4-A58B7B31D891}" srcOrd="0" destOrd="0" presId="urn:microsoft.com/office/officeart/2005/8/layout/pList2#1"/>
    <dgm:cxn modelId="{EB602FAF-BDB7-46BE-8D0F-9F9EC981E258}" type="presParOf" srcId="{ECA2E647-38E3-42CD-9869-74B41748F176}" destId="{FC090FB2-E665-44FB-87FA-708357B5AA3C}" srcOrd="1" destOrd="0" presId="urn:microsoft.com/office/officeart/2005/8/layout/pList2#1"/>
    <dgm:cxn modelId="{7E50CC74-AC26-417F-99AA-5F720D20FE75}" type="presParOf" srcId="{FC090FB2-E665-44FB-87FA-708357B5AA3C}" destId="{798C90FB-E474-46E4-926F-99A3005DB2EB}" srcOrd="0" destOrd="0" presId="urn:microsoft.com/office/officeart/2005/8/layout/pList2#1"/>
    <dgm:cxn modelId="{17FFB1FF-185B-4A7B-A72C-C9ED0C1D7CBB}" type="presParOf" srcId="{798C90FB-E474-46E4-926F-99A3005DB2EB}" destId="{691B3CAE-56B3-48A4-91CB-D913FD069E3F}" srcOrd="0" destOrd="0" presId="urn:microsoft.com/office/officeart/2005/8/layout/pList2#1"/>
    <dgm:cxn modelId="{0B9E5349-EC7C-4F9C-BF0C-207E4BC0DF85}" type="presParOf" srcId="{798C90FB-E474-46E4-926F-99A3005DB2EB}" destId="{1C9BAEAB-87EB-4C2B-84CA-6B60496E9F3C}" srcOrd="1" destOrd="0" presId="urn:microsoft.com/office/officeart/2005/8/layout/pList2#1"/>
    <dgm:cxn modelId="{4557E2DB-9576-49B9-91C1-62ECFC98E3E1}" type="presParOf" srcId="{798C90FB-E474-46E4-926F-99A3005DB2EB}" destId="{CFE4C4CC-B8E2-4AAC-809C-2A7E3E568455}" srcOrd="2" destOrd="0" presId="urn:microsoft.com/office/officeart/2005/8/layout/pList2#1"/>
    <dgm:cxn modelId="{96771E01-3E7B-4152-9D32-9E7F10239E38}" type="presParOf" srcId="{FC090FB2-E665-44FB-87FA-708357B5AA3C}" destId="{F7945B61-1E13-4DF9-9082-850A515EDE2B}" srcOrd="1" destOrd="0" presId="urn:microsoft.com/office/officeart/2005/8/layout/pList2#1"/>
    <dgm:cxn modelId="{5E5F5138-9423-4CD0-BBBC-4C14E365EC9A}" type="presParOf" srcId="{FC090FB2-E665-44FB-87FA-708357B5AA3C}" destId="{233BA9F9-D306-493B-B556-DDB908000A4F}" srcOrd="2" destOrd="0" presId="urn:microsoft.com/office/officeart/2005/8/layout/pList2#1"/>
    <dgm:cxn modelId="{39284084-C67D-4F4D-BA02-6C844D0DEAAE}" type="presParOf" srcId="{233BA9F9-D306-493B-B556-DDB908000A4F}" destId="{02DF5CFD-162C-4C13-9D6E-186BD85B0D07}" srcOrd="0" destOrd="0" presId="urn:microsoft.com/office/officeart/2005/8/layout/pList2#1"/>
    <dgm:cxn modelId="{9BEB5163-DFA8-426F-9E30-00019009A70E}" type="presParOf" srcId="{233BA9F9-D306-493B-B556-DDB908000A4F}" destId="{D3319113-902A-4D57-8556-0298F1A35175}" srcOrd="1" destOrd="0" presId="urn:microsoft.com/office/officeart/2005/8/layout/pList2#1"/>
    <dgm:cxn modelId="{7D398F97-F755-4FCC-9E9E-05B5051762BC}" type="presParOf" srcId="{233BA9F9-D306-493B-B556-DDB908000A4F}" destId="{27E17FD5-2AA0-420D-8AEE-509AE9D2AFCF}" srcOrd="2" destOrd="0" presId="urn:microsoft.com/office/officeart/2005/8/layout/pList2#1"/>
    <dgm:cxn modelId="{64685628-2DEA-4CEF-992A-0A6EEBF8C4AE}" type="presParOf" srcId="{FC090FB2-E665-44FB-87FA-708357B5AA3C}" destId="{9A9A95D2-90E0-4759-8E3E-4911AB309DAA}" srcOrd="3" destOrd="0" presId="urn:microsoft.com/office/officeart/2005/8/layout/pList2#1"/>
    <dgm:cxn modelId="{753B3B07-7282-4CE5-A292-ABFA6E71A4E6}" type="presParOf" srcId="{FC090FB2-E665-44FB-87FA-708357B5AA3C}" destId="{1AE0DC5D-9DFF-4CD3-821A-48168D0133EA}" srcOrd="4" destOrd="0" presId="urn:microsoft.com/office/officeart/2005/8/layout/pList2#1"/>
    <dgm:cxn modelId="{20BBF9DD-9D2D-4F75-89FC-C47634B68A97}" type="presParOf" srcId="{1AE0DC5D-9DFF-4CD3-821A-48168D0133EA}" destId="{E6DF4B5E-CD96-4E9D-A288-8AF886BFEF9B}" srcOrd="0" destOrd="0" presId="urn:microsoft.com/office/officeart/2005/8/layout/pList2#1"/>
    <dgm:cxn modelId="{A3060B9E-E746-4D14-A02C-BB0DE6215782}" type="presParOf" srcId="{1AE0DC5D-9DFF-4CD3-821A-48168D0133EA}" destId="{DBF7AB74-1CAE-4CEA-AAB9-6A8635BDEC38}" srcOrd="1" destOrd="0" presId="urn:microsoft.com/office/officeart/2005/8/layout/pList2#1"/>
    <dgm:cxn modelId="{B4701FE9-28F6-46E7-A8F0-44818B08715B}" type="presParOf" srcId="{1AE0DC5D-9DFF-4CD3-821A-48168D0133EA}" destId="{4304B930-EE15-4D31-9B0A-413834882CF7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3B6D25C-ADA4-403F-92B7-F1ED8081FC96}" type="doc">
      <dgm:prSet loTypeId="urn:microsoft.com/office/officeart/2005/8/layout/pList2#2" loCatId="list" qsTypeId="urn:microsoft.com/office/officeart/2005/8/quickstyle/simple1" qsCatId="simple" csTypeId="urn:microsoft.com/office/officeart/2005/8/colors/accent3_1" csCatId="accent3" phldr="1"/>
      <dgm:spPr/>
    </dgm:pt>
    <dgm:pt modelId="{00E9078F-06A9-43E5-B839-7B53F6490EFB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Кресс-салат имеет приятные специфические терпкие вкус и аромат, обусловленный присутствием гликозида .Листья кресс-салата могут быть крупнорассеченные, </a:t>
          </a:r>
          <a:r>
            <a:rPr lang="ru-RU" sz="1800" dirty="0" err="1" smtClean="0">
              <a:latin typeface="Times New Roman" pitchFamily="18" charset="0"/>
              <a:cs typeface="Times New Roman" pitchFamily="18" charset="0"/>
            </a:rPr>
            <a:t>мелкорассеченные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или целые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DC269C52-01BB-4802-B576-7B6155CE9F13}" type="parTrans" cxnId="{0DA1C6E6-2AC4-498D-8DCB-8653A81A70CA}">
      <dgm:prSet/>
      <dgm:spPr/>
      <dgm:t>
        <a:bodyPr/>
        <a:lstStyle/>
        <a:p>
          <a:endParaRPr lang="ru-RU"/>
        </a:p>
      </dgm:t>
    </dgm:pt>
    <dgm:pt modelId="{B6656198-2A49-4621-868D-845235C4D7E8}" type="sibTrans" cxnId="{0DA1C6E6-2AC4-498D-8DCB-8653A81A70CA}">
      <dgm:prSet/>
      <dgm:spPr/>
      <dgm:t>
        <a:bodyPr/>
        <a:lstStyle/>
        <a:p>
          <a:endParaRPr lang="ru-RU"/>
        </a:p>
      </dgm:t>
    </dgm:pt>
    <dgm:pt modelId="{0F76E72F-076F-4044-B552-9BAAD237DCDA}">
      <dgm:prSet phldrT="[Текст]" custT="1"/>
      <dgm:spPr/>
      <dgm:t>
        <a:bodyPr/>
        <a:lstStyle/>
        <a:p>
          <a:pPr algn="l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Шпинат. В пищу используют мясистые сочные темно-зеленые листья, собранные в розетку. Форма листа округлая, удлиненно-овальная, яйцевидная, поверхность гладкая или пузырчатая. Шпинат богат полноценными белками, каротином, хлорофиллом, фолиевой кислотой, железом.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68C23979-3A75-4C71-A427-F86CFDEC0A35}" type="parTrans" cxnId="{85B82699-D34E-4C50-B306-E36F7018700F}">
      <dgm:prSet/>
      <dgm:spPr/>
      <dgm:t>
        <a:bodyPr/>
        <a:lstStyle/>
        <a:p>
          <a:endParaRPr lang="ru-RU"/>
        </a:p>
      </dgm:t>
    </dgm:pt>
    <dgm:pt modelId="{53E2E89A-F271-4BA3-98F3-4980F21EED31}" type="sibTrans" cxnId="{85B82699-D34E-4C50-B306-E36F7018700F}">
      <dgm:prSet/>
      <dgm:spPr/>
      <dgm:t>
        <a:bodyPr/>
        <a:lstStyle/>
        <a:p>
          <a:endParaRPr lang="ru-RU"/>
        </a:p>
      </dgm:t>
    </dgm:pt>
    <dgm:pt modelId="{24DAE7F7-7397-42E0-A322-22E947DA78DA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Щавель. Встречается в диком и культурном виде. Культивируют два вида щавеля: обыкновенный и шпинатный с грубыми листьями. Обыкновенный щавель содержит щавелевой кислоты - до 0,8%, листья шпинатного щавеля пресные. В пищу используют молодые листья, имеющие яйцевидно-продолговатую форму, у основания копьевидно-заостренные листья старые, особенно после стеблевания, грубые, бедны питательными веществами. 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B3768ECD-CADF-46FD-BE6A-B3D45B3AECEB}" type="parTrans" cxnId="{BBAB7DE1-2F0C-4AF4-ABA1-5E7AC7C6162E}">
      <dgm:prSet/>
      <dgm:spPr/>
      <dgm:t>
        <a:bodyPr/>
        <a:lstStyle/>
        <a:p>
          <a:endParaRPr lang="ru-RU"/>
        </a:p>
      </dgm:t>
    </dgm:pt>
    <dgm:pt modelId="{86C437C3-649C-467C-B942-F26921738C73}" type="sibTrans" cxnId="{BBAB7DE1-2F0C-4AF4-ABA1-5E7AC7C6162E}">
      <dgm:prSet/>
      <dgm:spPr/>
      <dgm:t>
        <a:bodyPr/>
        <a:lstStyle/>
        <a:p>
          <a:endParaRPr lang="ru-RU"/>
        </a:p>
      </dgm:t>
    </dgm:pt>
    <dgm:pt modelId="{FE7B8C57-EA23-4F43-91A6-11BDD7664BE8}" type="pres">
      <dgm:prSet presAssocID="{93B6D25C-ADA4-403F-92B7-F1ED8081FC96}" presName="Name0" presStyleCnt="0">
        <dgm:presLayoutVars>
          <dgm:dir/>
          <dgm:resizeHandles val="exact"/>
        </dgm:presLayoutVars>
      </dgm:prSet>
      <dgm:spPr/>
    </dgm:pt>
    <dgm:pt modelId="{F887224A-A211-43F3-984E-5E75DEAB6A7D}" type="pres">
      <dgm:prSet presAssocID="{93B6D25C-ADA4-403F-92B7-F1ED8081FC96}" presName="bkgdShp" presStyleLbl="alignAccFollowNode1" presStyleIdx="0" presStyleCnt="1"/>
      <dgm:spPr/>
    </dgm:pt>
    <dgm:pt modelId="{206A1773-87E5-4512-A55A-3A61A726C023}" type="pres">
      <dgm:prSet presAssocID="{93B6D25C-ADA4-403F-92B7-F1ED8081FC96}" presName="linComp" presStyleCnt="0"/>
      <dgm:spPr/>
    </dgm:pt>
    <dgm:pt modelId="{0FEBF008-CD88-4ADC-A02D-17793345B33A}" type="pres">
      <dgm:prSet presAssocID="{00E9078F-06A9-43E5-B839-7B53F6490EFB}" presName="compNode" presStyleCnt="0"/>
      <dgm:spPr/>
    </dgm:pt>
    <dgm:pt modelId="{F49BC580-84CA-4E15-986D-9EF3DF5597F4}" type="pres">
      <dgm:prSet presAssocID="{00E9078F-06A9-43E5-B839-7B53F6490EFB}" presName="node" presStyleLbl="node1" presStyleIdx="0" presStyleCnt="3" custScaleX="1125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8F43E4-B2F8-4B3F-9195-D05F282F77C7}" type="pres">
      <dgm:prSet presAssocID="{00E9078F-06A9-43E5-B839-7B53F6490EFB}" presName="invisiNode" presStyleLbl="node1" presStyleIdx="0" presStyleCnt="3"/>
      <dgm:spPr/>
    </dgm:pt>
    <dgm:pt modelId="{A2033E56-9642-4A44-B052-768D210C4B24}" type="pres">
      <dgm:prSet presAssocID="{00E9078F-06A9-43E5-B839-7B53F6490EFB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0316EED7-99F7-4C19-ABB5-8491D319AA08}" type="pres">
      <dgm:prSet presAssocID="{B6656198-2A49-4621-868D-845235C4D7E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EBC46F9-97EC-4719-A6AF-A601480E4FEC}" type="pres">
      <dgm:prSet presAssocID="{0F76E72F-076F-4044-B552-9BAAD237DCDA}" presName="compNode" presStyleCnt="0"/>
      <dgm:spPr/>
    </dgm:pt>
    <dgm:pt modelId="{C7489B66-797A-4DD3-9F19-96454A6479A1}" type="pres">
      <dgm:prSet presAssocID="{0F76E72F-076F-4044-B552-9BAAD237DCDA}" presName="node" presStyleLbl="node1" presStyleIdx="1" presStyleCnt="3" custScaleX="1290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471E62-9F3F-4A21-BFFF-147A586792CE}" type="pres">
      <dgm:prSet presAssocID="{0F76E72F-076F-4044-B552-9BAAD237DCDA}" presName="invisiNode" presStyleLbl="node1" presStyleIdx="1" presStyleCnt="3"/>
      <dgm:spPr/>
    </dgm:pt>
    <dgm:pt modelId="{7C31FBA9-1BAD-4480-BE2B-7C6B3BF0CCF3}" type="pres">
      <dgm:prSet presAssocID="{0F76E72F-076F-4044-B552-9BAAD237DCDA}" presName="imagNode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FDE52FE3-0D8A-49A1-ADE2-E994A4930EB9}" type="pres">
      <dgm:prSet presAssocID="{53E2E89A-F271-4BA3-98F3-4980F21EED3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CF6FD4F-E344-40AC-97D4-6A9C0A34A74B}" type="pres">
      <dgm:prSet presAssocID="{24DAE7F7-7397-42E0-A322-22E947DA78DA}" presName="compNode" presStyleCnt="0"/>
      <dgm:spPr/>
    </dgm:pt>
    <dgm:pt modelId="{EBFDCDD1-30ED-445C-8712-7A7DDC3CDE40}" type="pres">
      <dgm:prSet presAssocID="{24DAE7F7-7397-42E0-A322-22E947DA78DA}" presName="node" presStyleLbl="node1" presStyleIdx="2" presStyleCnt="3" custScaleX="1413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9C0CD9-4857-459A-9402-3AB8B2DA58D8}" type="pres">
      <dgm:prSet presAssocID="{24DAE7F7-7397-42E0-A322-22E947DA78DA}" presName="invisiNode" presStyleLbl="node1" presStyleIdx="2" presStyleCnt="3"/>
      <dgm:spPr/>
    </dgm:pt>
    <dgm:pt modelId="{A532B844-C928-4AA8-8813-77273A6D8BE4}" type="pres">
      <dgm:prSet presAssocID="{24DAE7F7-7397-42E0-A322-22E947DA78DA}" presName="imagNode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4F0304DD-1DFC-4944-A78F-30D2F6F28DBE}" type="presOf" srcId="{24DAE7F7-7397-42E0-A322-22E947DA78DA}" destId="{EBFDCDD1-30ED-445C-8712-7A7DDC3CDE40}" srcOrd="0" destOrd="0" presId="urn:microsoft.com/office/officeart/2005/8/layout/pList2#2"/>
    <dgm:cxn modelId="{0DA1C6E6-2AC4-498D-8DCB-8653A81A70CA}" srcId="{93B6D25C-ADA4-403F-92B7-F1ED8081FC96}" destId="{00E9078F-06A9-43E5-B839-7B53F6490EFB}" srcOrd="0" destOrd="0" parTransId="{DC269C52-01BB-4802-B576-7B6155CE9F13}" sibTransId="{B6656198-2A49-4621-868D-845235C4D7E8}"/>
    <dgm:cxn modelId="{1CD34E84-ACB6-46AE-ADC5-1025D697BB2A}" type="presOf" srcId="{53E2E89A-F271-4BA3-98F3-4980F21EED31}" destId="{FDE52FE3-0D8A-49A1-ADE2-E994A4930EB9}" srcOrd="0" destOrd="0" presId="urn:microsoft.com/office/officeart/2005/8/layout/pList2#2"/>
    <dgm:cxn modelId="{BBAB7DE1-2F0C-4AF4-ABA1-5E7AC7C6162E}" srcId="{93B6D25C-ADA4-403F-92B7-F1ED8081FC96}" destId="{24DAE7F7-7397-42E0-A322-22E947DA78DA}" srcOrd="2" destOrd="0" parTransId="{B3768ECD-CADF-46FD-BE6A-B3D45B3AECEB}" sibTransId="{86C437C3-649C-467C-B942-F26921738C73}"/>
    <dgm:cxn modelId="{DB6942CA-E501-4801-A432-F828CCDC991C}" type="presOf" srcId="{0F76E72F-076F-4044-B552-9BAAD237DCDA}" destId="{C7489B66-797A-4DD3-9F19-96454A6479A1}" srcOrd="0" destOrd="0" presId="urn:microsoft.com/office/officeart/2005/8/layout/pList2#2"/>
    <dgm:cxn modelId="{85B82699-D34E-4C50-B306-E36F7018700F}" srcId="{93B6D25C-ADA4-403F-92B7-F1ED8081FC96}" destId="{0F76E72F-076F-4044-B552-9BAAD237DCDA}" srcOrd="1" destOrd="0" parTransId="{68C23979-3A75-4C71-A427-F86CFDEC0A35}" sibTransId="{53E2E89A-F271-4BA3-98F3-4980F21EED31}"/>
    <dgm:cxn modelId="{FDEE754E-88EB-4520-80C2-7AD112D321F3}" type="presOf" srcId="{00E9078F-06A9-43E5-B839-7B53F6490EFB}" destId="{F49BC580-84CA-4E15-986D-9EF3DF5597F4}" srcOrd="0" destOrd="0" presId="urn:microsoft.com/office/officeart/2005/8/layout/pList2#2"/>
    <dgm:cxn modelId="{1B341DD1-4E52-4FDD-B588-21E8F4671FE9}" type="presOf" srcId="{B6656198-2A49-4621-868D-845235C4D7E8}" destId="{0316EED7-99F7-4C19-ABB5-8491D319AA08}" srcOrd="0" destOrd="0" presId="urn:microsoft.com/office/officeart/2005/8/layout/pList2#2"/>
    <dgm:cxn modelId="{5473F8E5-8AAF-472C-893C-3F61D2420674}" type="presOf" srcId="{93B6D25C-ADA4-403F-92B7-F1ED8081FC96}" destId="{FE7B8C57-EA23-4F43-91A6-11BDD7664BE8}" srcOrd="0" destOrd="0" presId="urn:microsoft.com/office/officeart/2005/8/layout/pList2#2"/>
    <dgm:cxn modelId="{5893ADEF-96D9-49B0-96C3-1FE89672E0B9}" type="presParOf" srcId="{FE7B8C57-EA23-4F43-91A6-11BDD7664BE8}" destId="{F887224A-A211-43F3-984E-5E75DEAB6A7D}" srcOrd="0" destOrd="0" presId="urn:microsoft.com/office/officeart/2005/8/layout/pList2#2"/>
    <dgm:cxn modelId="{24B6064F-BFBF-477C-A369-B7543FD147DD}" type="presParOf" srcId="{FE7B8C57-EA23-4F43-91A6-11BDD7664BE8}" destId="{206A1773-87E5-4512-A55A-3A61A726C023}" srcOrd="1" destOrd="0" presId="urn:microsoft.com/office/officeart/2005/8/layout/pList2#2"/>
    <dgm:cxn modelId="{B144661B-90B5-4D74-930E-591A42F7ED73}" type="presParOf" srcId="{206A1773-87E5-4512-A55A-3A61A726C023}" destId="{0FEBF008-CD88-4ADC-A02D-17793345B33A}" srcOrd="0" destOrd="0" presId="urn:microsoft.com/office/officeart/2005/8/layout/pList2#2"/>
    <dgm:cxn modelId="{96D6D04F-6622-4AB0-875E-A2241BCFF6C8}" type="presParOf" srcId="{0FEBF008-CD88-4ADC-A02D-17793345B33A}" destId="{F49BC580-84CA-4E15-986D-9EF3DF5597F4}" srcOrd="0" destOrd="0" presId="urn:microsoft.com/office/officeart/2005/8/layout/pList2#2"/>
    <dgm:cxn modelId="{F619F247-749B-42A8-9115-DB61B39C522E}" type="presParOf" srcId="{0FEBF008-CD88-4ADC-A02D-17793345B33A}" destId="{CC8F43E4-B2F8-4B3F-9195-D05F282F77C7}" srcOrd="1" destOrd="0" presId="urn:microsoft.com/office/officeart/2005/8/layout/pList2#2"/>
    <dgm:cxn modelId="{75A451B6-2B15-444E-AB5F-7070438622CF}" type="presParOf" srcId="{0FEBF008-CD88-4ADC-A02D-17793345B33A}" destId="{A2033E56-9642-4A44-B052-768D210C4B24}" srcOrd="2" destOrd="0" presId="urn:microsoft.com/office/officeart/2005/8/layout/pList2#2"/>
    <dgm:cxn modelId="{54D3682D-16CC-4CF3-BFC2-93DDF658EBEF}" type="presParOf" srcId="{206A1773-87E5-4512-A55A-3A61A726C023}" destId="{0316EED7-99F7-4C19-ABB5-8491D319AA08}" srcOrd="1" destOrd="0" presId="urn:microsoft.com/office/officeart/2005/8/layout/pList2#2"/>
    <dgm:cxn modelId="{2C8EA1AE-0488-4795-9238-263B21E6DB65}" type="presParOf" srcId="{206A1773-87E5-4512-A55A-3A61A726C023}" destId="{EEBC46F9-97EC-4719-A6AF-A601480E4FEC}" srcOrd="2" destOrd="0" presId="urn:microsoft.com/office/officeart/2005/8/layout/pList2#2"/>
    <dgm:cxn modelId="{28AF3550-C416-419B-822B-742B1C4DB7B8}" type="presParOf" srcId="{EEBC46F9-97EC-4719-A6AF-A601480E4FEC}" destId="{C7489B66-797A-4DD3-9F19-96454A6479A1}" srcOrd="0" destOrd="0" presId="urn:microsoft.com/office/officeart/2005/8/layout/pList2#2"/>
    <dgm:cxn modelId="{B88BC027-D5DC-4472-A45F-4CCB037DCD51}" type="presParOf" srcId="{EEBC46F9-97EC-4719-A6AF-A601480E4FEC}" destId="{13471E62-9F3F-4A21-BFFF-147A586792CE}" srcOrd="1" destOrd="0" presId="urn:microsoft.com/office/officeart/2005/8/layout/pList2#2"/>
    <dgm:cxn modelId="{CA339807-C704-460D-9EF1-98FAFCE64BAA}" type="presParOf" srcId="{EEBC46F9-97EC-4719-A6AF-A601480E4FEC}" destId="{7C31FBA9-1BAD-4480-BE2B-7C6B3BF0CCF3}" srcOrd="2" destOrd="0" presId="urn:microsoft.com/office/officeart/2005/8/layout/pList2#2"/>
    <dgm:cxn modelId="{70CFD3B0-FBAA-47F2-819F-083053D75200}" type="presParOf" srcId="{206A1773-87E5-4512-A55A-3A61A726C023}" destId="{FDE52FE3-0D8A-49A1-ADE2-E994A4930EB9}" srcOrd="3" destOrd="0" presId="urn:microsoft.com/office/officeart/2005/8/layout/pList2#2"/>
    <dgm:cxn modelId="{9FB69E21-613F-40AB-8720-EA5F35263D6F}" type="presParOf" srcId="{206A1773-87E5-4512-A55A-3A61A726C023}" destId="{DCF6FD4F-E344-40AC-97D4-6A9C0A34A74B}" srcOrd="4" destOrd="0" presId="urn:microsoft.com/office/officeart/2005/8/layout/pList2#2"/>
    <dgm:cxn modelId="{DC6D08B0-3EA4-4AD3-8BB2-291DBA1C7D89}" type="presParOf" srcId="{DCF6FD4F-E344-40AC-97D4-6A9C0A34A74B}" destId="{EBFDCDD1-30ED-445C-8712-7A7DDC3CDE40}" srcOrd="0" destOrd="0" presId="urn:microsoft.com/office/officeart/2005/8/layout/pList2#2"/>
    <dgm:cxn modelId="{384F4C20-AD46-44FF-915D-8708C7E44404}" type="presParOf" srcId="{DCF6FD4F-E344-40AC-97D4-6A9C0A34A74B}" destId="{AF9C0CD9-4857-459A-9402-3AB8B2DA58D8}" srcOrd="1" destOrd="0" presId="urn:microsoft.com/office/officeart/2005/8/layout/pList2#2"/>
    <dgm:cxn modelId="{AB267742-2733-4302-993D-9A6D01B97D41}" type="presParOf" srcId="{DCF6FD4F-E344-40AC-97D4-6A9C0A34A74B}" destId="{A532B844-C928-4AA8-8813-77273A6D8BE4}" srcOrd="2" destOrd="0" presId="urn:microsoft.com/office/officeart/2005/8/layout/pList2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CD4C51D-F5E0-4FB6-8CEF-53C948D52A13}" type="doc">
      <dgm:prSet loTypeId="urn:microsoft.com/office/officeart/2005/8/layout/hList3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732DEC57-4F29-4567-9F4B-55943D9C6029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Требования к качеству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F1303FD1-A47F-48B8-B0A6-AA695C6800DD}" type="parTrans" cxnId="{366C19BD-8D61-4324-90D7-A70302F4A09D}">
      <dgm:prSet/>
      <dgm:spPr/>
      <dgm:t>
        <a:bodyPr/>
        <a:lstStyle/>
        <a:p>
          <a:endParaRPr lang="ru-RU"/>
        </a:p>
      </dgm:t>
    </dgm:pt>
    <dgm:pt modelId="{53D3240D-8523-4E6B-BDBC-62BAE03E4F8D}" type="sibTrans" cxnId="{366C19BD-8D61-4324-90D7-A70302F4A09D}">
      <dgm:prSet/>
      <dgm:spPr/>
      <dgm:t>
        <a:bodyPr/>
        <a:lstStyle/>
        <a:p>
          <a:endParaRPr lang="ru-RU"/>
        </a:p>
      </dgm:t>
    </dgm:pt>
    <dgm:pt modelId="{60F2CC9D-1A4A-42AE-90D0-1752CC7B6F6E}">
      <dgm:prSet phldrT="[Текст]" custT="1"/>
      <dgm:spPr/>
      <dgm:t>
        <a:bodyPr/>
        <a:lstStyle/>
        <a:p>
          <a:pPr algn="just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Салат листовой должен иметь розетку свежих незагрязненных, не-огрубевших листьев, без цветочных стеблей, с корешками, без поломок и помятостей, не поврежденных вредителями. Длина основной массы листьев не менее 80 мм, у кресс-салата -150 мм.</a:t>
          </a:r>
        </a:p>
        <a:p>
          <a:pPr algn="just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Салат кочанный должен иметь кочаны свежие незагрязненные, целые, свитые из не огрубевших листьев, срезанных с 2-3 прикачанными листьями и кочерыгой не более 10 мм. Кочаны могут быть различной плотности, формы, размером не менее 60 мм.</a:t>
          </a:r>
        </a:p>
        <a:p>
          <a:pPr algn="just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У салата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ромен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должны быть более плотные кочаны, удлиненно-овальной формы, высотой не менее 120 мм. Кочаны меньших размеров допускаются до 10%, разрешается легкое увядание листьев. Лучшее качество имеют салатные овощи, выращенные при температуре 15-20 °С. При более высокой температуре и недостатке влаги преждевременно выбрасывают цветоносные побеги, листья грубеют, вкус </a:t>
          </a:r>
          <a:r>
            <a:rPr lang="ru-RU" sz="2000" err="1" smtClean="0">
              <a:latin typeface="Times New Roman" pitchFamily="18" charset="0"/>
              <a:cs typeface="Times New Roman" pitchFamily="18" charset="0"/>
            </a:rPr>
            <a:t>ухудшается</a:t>
          </a:r>
          <a:r>
            <a:rPr lang="ru-RU" sz="2000" smtClean="0">
              <a:latin typeface="Times New Roman" pitchFamily="18" charset="0"/>
              <a:cs typeface="Times New Roman" pitchFamily="18" charset="0"/>
            </a:rPr>
            <a:t>. Листья 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шпината и щавеля должны быть молодыми, зелеными (различных оттенков), свежими, целыми, незагрязненными, не пожелтевшими, не поврежденные вредителями и болезнями, без цветочных стеблей, примесей сорных трав. Растение шпината должны быть срезаны на уровне нижних листьев. Допускаются листья с сухим загрязнением, пожелтевшие, с не огрубевшими цветочными стеблями - до 5%, наличие примесей сорных трав - до 1%.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DCFA0D86-CD8C-4CC3-AA53-559C08CAE905}" type="parTrans" cxnId="{C9E16E8E-CD1D-4C01-9B16-BC5089DCD879}">
      <dgm:prSet/>
      <dgm:spPr/>
      <dgm:t>
        <a:bodyPr/>
        <a:lstStyle/>
        <a:p>
          <a:endParaRPr lang="ru-RU"/>
        </a:p>
      </dgm:t>
    </dgm:pt>
    <dgm:pt modelId="{50B90B89-6F0D-4FC1-91C5-39C31F20EA1D}" type="sibTrans" cxnId="{C9E16E8E-CD1D-4C01-9B16-BC5089DCD879}">
      <dgm:prSet/>
      <dgm:spPr/>
      <dgm:t>
        <a:bodyPr/>
        <a:lstStyle/>
        <a:p>
          <a:endParaRPr lang="ru-RU"/>
        </a:p>
      </dgm:t>
    </dgm:pt>
    <dgm:pt modelId="{FB525C81-D251-4F27-8A93-E2C09CC06823}" type="pres">
      <dgm:prSet presAssocID="{8CD4C51D-F5E0-4FB6-8CEF-53C948D52A1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EE5CB9-CBA4-48A6-B155-F22923EB5629}" type="pres">
      <dgm:prSet presAssocID="{732DEC57-4F29-4567-9F4B-55943D9C6029}" presName="roof" presStyleLbl="dkBgShp" presStyleIdx="0" presStyleCnt="2" custScaleX="98407" custScaleY="38796" custLinFactNeighborX="1949" custLinFactNeighborY="-4086"/>
      <dgm:spPr/>
      <dgm:t>
        <a:bodyPr/>
        <a:lstStyle/>
        <a:p>
          <a:endParaRPr lang="ru-RU"/>
        </a:p>
      </dgm:t>
    </dgm:pt>
    <dgm:pt modelId="{6A808BED-739E-4BE1-BDC0-7F75E84AB6BA}" type="pres">
      <dgm:prSet presAssocID="{732DEC57-4F29-4567-9F4B-55943D9C6029}" presName="pillars" presStyleCnt="0"/>
      <dgm:spPr/>
    </dgm:pt>
    <dgm:pt modelId="{A7C4B9C3-D292-4808-AFEC-3471408C009F}" type="pres">
      <dgm:prSet presAssocID="{732DEC57-4F29-4567-9F4B-55943D9C6029}" presName="pillar1" presStyleLbl="node1" presStyleIdx="0" presStyleCnt="1" custScaleX="98406" custScaleY="139820" custLinFactNeighborX="356" custLinFactNeighborY="35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45CC6A-499A-457C-8AFB-00006D302F56}" type="pres">
      <dgm:prSet presAssocID="{732DEC57-4F29-4567-9F4B-55943D9C6029}" presName="base" presStyleLbl="dkBgShp" presStyleIdx="1" presStyleCnt="2" custFlipVert="0" custScaleX="3591" custScaleY="144148" custLinFactY="-600000" custLinFactNeighborX="43790" custLinFactNeighborY="-683147"/>
      <dgm:spPr/>
    </dgm:pt>
  </dgm:ptLst>
  <dgm:cxnLst>
    <dgm:cxn modelId="{366C19BD-8D61-4324-90D7-A70302F4A09D}" srcId="{8CD4C51D-F5E0-4FB6-8CEF-53C948D52A13}" destId="{732DEC57-4F29-4567-9F4B-55943D9C6029}" srcOrd="0" destOrd="0" parTransId="{F1303FD1-A47F-48B8-B0A6-AA695C6800DD}" sibTransId="{53D3240D-8523-4E6B-BDBC-62BAE03E4F8D}"/>
    <dgm:cxn modelId="{EE5EAC97-88B9-4AD8-976C-8268AB55B4C5}" type="presOf" srcId="{8CD4C51D-F5E0-4FB6-8CEF-53C948D52A13}" destId="{FB525C81-D251-4F27-8A93-E2C09CC06823}" srcOrd="0" destOrd="0" presId="urn:microsoft.com/office/officeart/2005/8/layout/hList3"/>
    <dgm:cxn modelId="{36BCDF08-8CCD-4E56-AAB7-2A20787025A1}" type="presOf" srcId="{732DEC57-4F29-4567-9F4B-55943D9C6029}" destId="{62EE5CB9-CBA4-48A6-B155-F22923EB5629}" srcOrd="0" destOrd="0" presId="urn:microsoft.com/office/officeart/2005/8/layout/hList3"/>
    <dgm:cxn modelId="{C9E16E8E-CD1D-4C01-9B16-BC5089DCD879}" srcId="{732DEC57-4F29-4567-9F4B-55943D9C6029}" destId="{60F2CC9D-1A4A-42AE-90D0-1752CC7B6F6E}" srcOrd="0" destOrd="0" parTransId="{DCFA0D86-CD8C-4CC3-AA53-559C08CAE905}" sibTransId="{50B90B89-6F0D-4FC1-91C5-39C31F20EA1D}"/>
    <dgm:cxn modelId="{25AF4991-AB7C-4E2B-A90B-BC52C322E811}" type="presOf" srcId="{60F2CC9D-1A4A-42AE-90D0-1752CC7B6F6E}" destId="{A7C4B9C3-D292-4808-AFEC-3471408C009F}" srcOrd="0" destOrd="0" presId="urn:microsoft.com/office/officeart/2005/8/layout/hList3"/>
    <dgm:cxn modelId="{CE3028A4-D190-439F-BF18-6BFBEC904703}" type="presParOf" srcId="{FB525C81-D251-4F27-8A93-E2C09CC06823}" destId="{62EE5CB9-CBA4-48A6-B155-F22923EB5629}" srcOrd="0" destOrd="0" presId="urn:microsoft.com/office/officeart/2005/8/layout/hList3"/>
    <dgm:cxn modelId="{16C0CB71-84E4-4AD2-B67D-F685CBBF6561}" type="presParOf" srcId="{FB525C81-D251-4F27-8A93-E2C09CC06823}" destId="{6A808BED-739E-4BE1-BDC0-7F75E84AB6BA}" srcOrd="1" destOrd="0" presId="urn:microsoft.com/office/officeart/2005/8/layout/hList3"/>
    <dgm:cxn modelId="{926B24F3-B93E-4BE4-839E-666ED6101070}" type="presParOf" srcId="{6A808BED-739E-4BE1-BDC0-7F75E84AB6BA}" destId="{A7C4B9C3-D292-4808-AFEC-3471408C009F}" srcOrd="0" destOrd="0" presId="urn:microsoft.com/office/officeart/2005/8/layout/hList3"/>
    <dgm:cxn modelId="{EF40CA52-A68D-4508-B45F-BAD101E2C8DF}" type="presParOf" srcId="{FB525C81-D251-4F27-8A93-E2C09CC06823}" destId="{EC45CC6A-499A-457C-8AFB-00006D302F5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79BFB51-C154-4CCE-A540-F73840F38005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9D2BF49C-0714-4DA8-A35A-1E3E7BCB6C31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Артишоки — </a:t>
          </a:r>
        </a:p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травянистое растение, в пищу используют соцветие, отличается приятными вкусом и ароматом, напоминающими грибы. Распространен в южных регионах. Мякоть артишоков ценится благодаря содержанию сахаров и минеральных веществ.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C9D89D90-775D-4229-BCB9-E5D60FF9B9CB}" type="parTrans" cxnId="{6DDA8494-0FC6-40B7-A08C-5A24DCCDFA08}">
      <dgm:prSet/>
      <dgm:spPr/>
      <dgm:t>
        <a:bodyPr/>
        <a:lstStyle/>
        <a:p>
          <a:endParaRPr lang="ru-RU"/>
        </a:p>
      </dgm:t>
    </dgm:pt>
    <dgm:pt modelId="{57AA10EC-2B27-4349-8B5A-9015313E1F5F}" type="sibTrans" cxnId="{6DDA8494-0FC6-40B7-A08C-5A24DCCDFA08}">
      <dgm:prSet/>
      <dgm:spPr/>
      <dgm:t>
        <a:bodyPr/>
        <a:lstStyle/>
        <a:p>
          <a:endParaRPr lang="ru-RU"/>
        </a:p>
      </dgm:t>
    </dgm:pt>
    <dgm:pt modelId="{6E5FA6D4-114B-41B4-843C-9D1048B9DD0C}" type="pres">
      <dgm:prSet presAssocID="{779BFB51-C154-4CCE-A540-F73840F38005}" presName="diagram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7CADBD14-3927-4D7C-A204-3C1B49BBBBEB}" type="pres">
      <dgm:prSet presAssocID="{9D2BF49C-0714-4DA8-A35A-1E3E7BCB6C31}" presName="composite" presStyleCnt="0"/>
      <dgm:spPr/>
    </dgm:pt>
    <dgm:pt modelId="{28191852-5F26-4DBA-B43A-4EBAC5A9833B}" type="pres">
      <dgm:prSet presAssocID="{9D2BF49C-0714-4DA8-A35A-1E3E7BCB6C31}" presName="Image" presStyleLbl="bgShp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00CFEAA-8138-43A5-9460-EE02ED58D301}" type="pres">
      <dgm:prSet presAssocID="{9D2BF49C-0714-4DA8-A35A-1E3E7BCB6C31}" presName="Parent" presStyleLbl="node0" presStyleIdx="0" presStyleCnt="1" custScaleX="134636" custScaleY="1775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C73BFD-D980-4BEC-8BDE-621C2D4AFC5A}" type="presOf" srcId="{9D2BF49C-0714-4DA8-A35A-1E3E7BCB6C31}" destId="{100CFEAA-8138-43A5-9460-EE02ED58D301}" srcOrd="0" destOrd="0" presId="urn:microsoft.com/office/officeart/2008/layout/BendingPictureCaption"/>
    <dgm:cxn modelId="{6DDA8494-0FC6-40B7-A08C-5A24DCCDFA08}" srcId="{779BFB51-C154-4CCE-A540-F73840F38005}" destId="{9D2BF49C-0714-4DA8-A35A-1E3E7BCB6C31}" srcOrd="0" destOrd="0" parTransId="{C9D89D90-775D-4229-BCB9-E5D60FF9B9CB}" sibTransId="{57AA10EC-2B27-4349-8B5A-9015313E1F5F}"/>
    <dgm:cxn modelId="{02C19914-85B0-411A-BDDB-7FC850B35A5B}" type="presOf" srcId="{779BFB51-C154-4CCE-A540-F73840F38005}" destId="{6E5FA6D4-114B-41B4-843C-9D1048B9DD0C}" srcOrd="0" destOrd="0" presId="urn:microsoft.com/office/officeart/2008/layout/BendingPictureCaption"/>
    <dgm:cxn modelId="{FE8734B8-CB92-4FBC-B7ED-616108846AF5}" type="presParOf" srcId="{6E5FA6D4-114B-41B4-843C-9D1048B9DD0C}" destId="{7CADBD14-3927-4D7C-A204-3C1B49BBBBEB}" srcOrd="0" destOrd="0" presId="urn:microsoft.com/office/officeart/2008/layout/BendingPictureCaption"/>
    <dgm:cxn modelId="{C8B39602-BA38-4711-B177-0261AF67A69C}" type="presParOf" srcId="{7CADBD14-3927-4D7C-A204-3C1B49BBBBEB}" destId="{28191852-5F26-4DBA-B43A-4EBAC5A9833B}" srcOrd="0" destOrd="0" presId="urn:microsoft.com/office/officeart/2008/layout/BendingPictureCaption"/>
    <dgm:cxn modelId="{C93A5B8B-70F7-43C5-9920-21B079B415B3}" type="presParOf" srcId="{7CADBD14-3927-4D7C-A204-3C1B49BBBBEB}" destId="{100CFEAA-8138-43A5-9460-EE02ED58D301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B633826-ED7B-4C3C-B4A5-A9CA487A0E34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15C2DA8A-2C1E-4CBB-B2C5-9F0010638606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Ревень — многолетнее травянистое растение, по внешнему виду напоминающее лопух. В пищу используют толстые мясистые черешки толщиной до 2 см и длиной 30—70 см. Вес отдельных черешков от 100 г до 1 кг. В черешках содержится яблочная кислота до 2,5 %, пектиновые вещества от 10 до 20 мг, витамин С. Используют ревень для приготовления киселей, компотов, варенья, мармелада, желе, а также салатов, сладких супов, соусов.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B63C54FD-C2DB-4B45-AB68-EDA9AC24E7FA}" type="parTrans" cxnId="{92D0250C-7B8B-4CD3-8D87-EA9B10CDEA1C}">
      <dgm:prSet/>
      <dgm:spPr/>
      <dgm:t>
        <a:bodyPr/>
        <a:lstStyle/>
        <a:p>
          <a:endParaRPr lang="ru-RU"/>
        </a:p>
      </dgm:t>
    </dgm:pt>
    <dgm:pt modelId="{F9B5B7AC-CA9D-4F31-9280-CA400B13487D}" type="sibTrans" cxnId="{92D0250C-7B8B-4CD3-8D87-EA9B10CDEA1C}">
      <dgm:prSet/>
      <dgm:spPr/>
      <dgm:t>
        <a:bodyPr/>
        <a:lstStyle/>
        <a:p>
          <a:endParaRPr lang="ru-RU"/>
        </a:p>
      </dgm:t>
    </dgm:pt>
    <dgm:pt modelId="{88853416-1089-45DE-B8EC-06BB9EC91E64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Спаржа. В пищу используют молодые сочные подземные стебли-побеги длиной 20—25 см, толщиной от 0,5 до 2,5 см. Молодые побеги спаржи обладают сладковатым, нежным вкусом и запахом, имеют бело-розовый цвет. Побеги, появившиеся над землей, в пищу непригодны, так как от солнечного света они зеленеют и становятся горькими. Собирают спаржу ранней весной, когда побеги еще не вышли из земли, обнаруживая их </a:t>
          </a:r>
          <a:r>
            <a:rPr lang="ru-RU" sz="1600" dirty="0" err="1" smtClean="0">
              <a:latin typeface="Times New Roman" pitchFamily="18" charset="0"/>
              <a:cs typeface="Times New Roman" pitchFamily="18" charset="0"/>
            </a:rPr>
            <a:t>пo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 вспучиванию почвы. Спаржу кладут в супы, используют как гарнир к мясным блюдам, консервируют.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D15D3CF3-4552-4D03-93B3-9668342FA433}" type="parTrans" cxnId="{FB113784-FD06-48FC-88CB-4CB058504345}">
      <dgm:prSet/>
      <dgm:spPr/>
      <dgm:t>
        <a:bodyPr/>
        <a:lstStyle/>
        <a:p>
          <a:endParaRPr lang="ru-RU"/>
        </a:p>
      </dgm:t>
    </dgm:pt>
    <dgm:pt modelId="{C3545B55-F20E-4047-9E5C-CDB33805F153}" type="sibTrans" cxnId="{FB113784-FD06-48FC-88CB-4CB058504345}">
      <dgm:prSet/>
      <dgm:spPr/>
      <dgm:t>
        <a:bodyPr/>
        <a:lstStyle/>
        <a:p>
          <a:endParaRPr lang="ru-RU"/>
        </a:p>
      </dgm:t>
    </dgm:pt>
    <dgm:pt modelId="{A171FB6E-8F06-4A24-BB8D-E088C31C21A9}" type="pres">
      <dgm:prSet presAssocID="{FB633826-ED7B-4C3C-B4A5-A9CA487A0E34}" presName="diagram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102A60F4-FF2D-4FE4-815A-B066AD15F450}" type="pres">
      <dgm:prSet presAssocID="{15C2DA8A-2C1E-4CBB-B2C5-9F0010638606}" presName="composite" presStyleCnt="0"/>
      <dgm:spPr/>
    </dgm:pt>
    <dgm:pt modelId="{A6BC5C6F-9CC6-400A-86C4-AEC6C6E686BE}" type="pres">
      <dgm:prSet presAssocID="{15C2DA8A-2C1E-4CBB-B2C5-9F0010638606}" presName="Image" presStyleLbl="bgShp" presStyleIdx="0" presStyleCnt="2" custLinFactNeighborX="5805" custLinFactNeighborY="-3760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B8C1DFD3-7A99-4C86-B3BF-721D674F93F9}" type="pres">
      <dgm:prSet presAssocID="{15C2DA8A-2C1E-4CBB-B2C5-9F0010638606}" presName="Parent" presStyleLbl="node0" presStyleIdx="0" presStyleCnt="2" custScaleX="132121" custScaleY="392850" custLinFactNeighborX="-9680" custLinFactNeighborY="95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EDD374-4E78-43E7-9546-50FCF340C63E}" type="pres">
      <dgm:prSet presAssocID="{F9B5B7AC-CA9D-4F31-9280-CA400B13487D}" presName="sibTrans" presStyleCnt="0"/>
      <dgm:spPr/>
    </dgm:pt>
    <dgm:pt modelId="{398578E7-841F-4408-BED4-45FC8E712472}" type="pres">
      <dgm:prSet presAssocID="{88853416-1089-45DE-B8EC-06BB9EC91E64}" presName="composite" presStyleCnt="0"/>
      <dgm:spPr/>
    </dgm:pt>
    <dgm:pt modelId="{26D5698E-41B7-4CD5-A3A8-FE56356A9BC6}" type="pres">
      <dgm:prSet presAssocID="{88853416-1089-45DE-B8EC-06BB9EC91E64}" presName="Image" presStyleLbl="bgShp" presStyleIdx="1" presStyleCnt="2" custScaleX="103885" custLinFactNeighborX="6167" custLinFactNeighborY="-3949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BBC6E707-BCA2-4EC5-AF8A-77E226853A50}" type="pres">
      <dgm:prSet presAssocID="{88853416-1089-45DE-B8EC-06BB9EC91E64}" presName="Parent" presStyleLbl="node0" presStyleIdx="1" presStyleCnt="2" custScaleX="124416" custScaleY="403434" custLinFactNeighborX="-11846" custLinFactNeighborY="893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AFD824-F0F6-4847-A5A0-38B6D48F8536}" type="presOf" srcId="{88853416-1089-45DE-B8EC-06BB9EC91E64}" destId="{BBC6E707-BCA2-4EC5-AF8A-77E226853A50}" srcOrd="0" destOrd="0" presId="urn:microsoft.com/office/officeart/2008/layout/BendingPictureCaption"/>
    <dgm:cxn modelId="{92D0250C-7B8B-4CD3-8D87-EA9B10CDEA1C}" srcId="{FB633826-ED7B-4C3C-B4A5-A9CA487A0E34}" destId="{15C2DA8A-2C1E-4CBB-B2C5-9F0010638606}" srcOrd="0" destOrd="0" parTransId="{B63C54FD-C2DB-4B45-AB68-EDA9AC24E7FA}" sibTransId="{F9B5B7AC-CA9D-4F31-9280-CA400B13487D}"/>
    <dgm:cxn modelId="{FB113784-FD06-48FC-88CB-4CB058504345}" srcId="{FB633826-ED7B-4C3C-B4A5-A9CA487A0E34}" destId="{88853416-1089-45DE-B8EC-06BB9EC91E64}" srcOrd="1" destOrd="0" parTransId="{D15D3CF3-4552-4D03-93B3-9668342FA433}" sibTransId="{C3545B55-F20E-4047-9E5C-CDB33805F153}"/>
    <dgm:cxn modelId="{4C71D530-113B-4153-951A-3704BBBC00A9}" type="presOf" srcId="{FB633826-ED7B-4C3C-B4A5-A9CA487A0E34}" destId="{A171FB6E-8F06-4A24-BB8D-E088C31C21A9}" srcOrd="0" destOrd="0" presId="urn:microsoft.com/office/officeart/2008/layout/BendingPictureCaption"/>
    <dgm:cxn modelId="{956588D2-45CE-4722-9DF7-0848B0E876A9}" type="presOf" srcId="{15C2DA8A-2C1E-4CBB-B2C5-9F0010638606}" destId="{B8C1DFD3-7A99-4C86-B3BF-721D674F93F9}" srcOrd="0" destOrd="0" presId="urn:microsoft.com/office/officeart/2008/layout/BendingPictureCaption"/>
    <dgm:cxn modelId="{A3363E18-6603-455E-AD0D-83C29DFCD15A}" type="presParOf" srcId="{A171FB6E-8F06-4A24-BB8D-E088C31C21A9}" destId="{102A60F4-FF2D-4FE4-815A-B066AD15F450}" srcOrd="0" destOrd="0" presId="urn:microsoft.com/office/officeart/2008/layout/BendingPictureCaption"/>
    <dgm:cxn modelId="{20601EDA-8FFA-417B-A41B-DDD8829D5FF1}" type="presParOf" srcId="{102A60F4-FF2D-4FE4-815A-B066AD15F450}" destId="{A6BC5C6F-9CC6-400A-86C4-AEC6C6E686BE}" srcOrd="0" destOrd="0" presId="urn:microsoft.com/office/officeart/2008/layout/BendingPictureCaption"/>
    <dgm:cxn modelId="{209282C1-35B8-4583-AA80-5ED5D13E6348}" type="presParOf" srcId="{102A60F4-FF2D-4FE4-815A-B066AD15F450}" destId="{B8C1DFD3-7A99-4C86-B3BF-721D674F93F9}" srcOrd="1" destOrd="0" presId="urn:microsoft.com/office/officeart/2008/layout/BendingPictureCaption"/>
    <dgm:cxn modelId="{0AFEA883-5AB1-4022-B8BD-72FC83E68624}" type="presParOf" srcId="{A171FB6E-8F06-4A24-BB8D-E088C31C21A9}" destId="{5EEDD374-4E78-43E7-9546-50FCF340C63E}" srcOrd="1" destOrd="0" presId="urn:microsoft.com/office/officeart/2008/layout/BendingPictureCaption"/>
    <dgm:cxn modelId="{E6B19EDA-44D4-446E-A961-126B8684BEB0}" type="presParOf" srcId="{A171FB6E-8F06-4A24-BB8D-E088C31C21A9}" destId="{398578E7-841F-4408-BED4-45FC8E712472}" srcOrd="2" destOrd="0" presId="urn:microsoft.com/office/officeart/2008/layout/BendingPictureCaption"/>
    <dgm:cxn modelId="{6EC1DD36-E8D0-45BB-A817-3C1690C8FE17}" type="presParOf" srcId="{398578E7-841F-4408-BED4-45FC8E712472}" destId="{26D5698E-41B7-4CD5-A3A8-FE56356A9BC6}" srcOrd="0" destOrd="0" presId="urn:microsoft.com/office/officeart/2008/layout/BendingPictureCaption"/>
    <dgm:cxn modelId="{6EA70811-D8FA-4F24-B14A-D000CBE59719}" type="presParOf" srcId="{398578E7-841F-4408-BED4-45FC8E712472}" destId="{BBC6E707-BCA2-4EC5-AF8A-77E226853A50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AB81D4-E2CB-4CCA-8CBC-C16CC479AAA1}">
      <dsp:nvSpPr>
        <dsp:cNvPr id="0" name=""/>
        <dsp:cNvSpPr/>
      </dsp:nvSpPr>
      <dsp:spPr>
        <a:xfrm>
          <a:off x="615963" y="-2540866"/>
          <a:ext cx="7337024" cy="7337024"/>
        </a:xfrm>
        <a:prstGeom prst="circularArrow">
          <a:avLst>
            <a:gd name="adj1" fmla="val 4934"/>
            <a:gd name="adj2" fmla="val 316614"/>
            <a:gd name="adj3" fmla="val 10139611"/>
            <a:gd name="adj4" fmla="val -1375099"/>
            <a:gd name="adj5" fmla="val 5756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124A28-09F3-4496-B5D4-45752E8C291F}">
      <dsp:nvSpPr>
        <dsp:cNvPr id="0" name=""/>
        <dsp:cNvSpPr/>
      </dsp:nvSpPr>
      <dsp:spPr>
        <a:xfrm>
          <a:off x="1008102" y="0"/>
          <a:ext cx="6552746" cy="225529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Салатно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-шпинатные овощи делят на две подгруппы: салатные (кочанный, листовой,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ромэн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, цикорий, кресс-салат, эндивий) и шпинатные (щавель, шпинат, </a:t>
          </a: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манганд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; дикорастущие -крапива, лебеда, кислица).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118196" y="110094"/>
        <a:ext cx="6332558" cy="2035102"/>
      </dsp:txXfrm>
    </dsp:sp>
    <dsp:sp modelId="{5EE948E3-78B9-4D2F-9F02-8DB82B34C49D}">
      <dsp:nvSpPr>
        <dsp:cNvPr id="0" name=""/>
        <dsp:cNvSpPr/>
      </dsp:nvSpPr>
      <dsp:spPr>
        <a:xfrm>
          <a:off x="1008102" y="4009405"/>
          <a:ext cx="6552746" cy="225529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Салаты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. В зависимости от вкусовых особенностей салаты делят на пресные, горькие и кислые (промышленного значения не имеют). Салаты отличаются высоким содержанием воды и низким содержанием сухих веществ. Салаты имеют пищевую ценность в качестве источников каротина, витамина С (10-55 мг %), В6, биотина, никотиновой и фолиевой кислот</a:t>
          </a:r>
          <a:endParaRPr lang="ru-RU" sz="2000" kern="1200" dirty="0"/>
        </a:p>
      </dsp:txBody>
      <dsp:txXfrm>
        <a:off x="1118196" y="4119499"/>
        <a:ext cx="6332558" cy="20351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9BEBFE-4DC1-4B4F-8BD4-A58B7B31D891}">
      <dsp:nvSpPr>
        <dsp:cNvPr id="0" name=""/>
        <dsp:cNvSpPr/>
      </dsp:nvSpPr>
      <dsp:spPr>
        <a:xfrm>
          <a:off x="0" y="0"/>
          <a:ext cx="9036496" cy="3066019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E4C4CC-B8E2-4AAC-809C-2A7E3E568455}">
      <dsp:nvSpPr>
        <dsp:cNvPr id="0" name=""/>
        <dsp:cNvSpPr/>
      </dsp:nvSpPr>
      <dsp:spPr>
        <a:xfrm>
          <a:off x="271094" y="408802"/>
          <a:ext cx="2654470" cy="224841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1B3CAE-56B3-48A4-91CB-D913FD069E3F}">
      <dsp:nvSpPr>
        <dsp:cNvPr id="0" name=""/>
        <dsp:cNvSpPr/>
      </dsp:nvSpPr>
      <dsp:spPr>
        <a:xfrm rot="10800000">
          <a:off x="271094" y="3066019"/>
          <a:ext cx="2654470" cy="3747356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Листовой салат образует розетку листьев, имеющих яйцевидную, обратнояйцевидную и </a:t>
          </a:r>
          <a:r>
            <a:rPr lang="ru-RU" sz="1800" kern="1200" dirty="0" err="1" smtClean="0">
              <a:latin typeface="Times New Roman" pitchFamily="18" charset="0"/>
              <a:cs typeface="Times New Roman" pitchFamily="18" charset="0"/>
            </a:rPr>
            <a:t>широкообратнояйцевидную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 формы, не образует кочан, у лучших сортов поверхность листьев маслянистая с нежной хрустящей консистенцией. 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352728" y="3066019"/>
        <a:ext cx="2491202" cy="3665722"/>
      </dsp:txXfrm>
    </dsp:sp>
    <dsp:sp modelId="{27E17FD5-2AA0-420D-8AEE-509AE9D2AFCF}">
      <dsp:nvSpPr>
        <dsp:cNvPr id="0" name=""/>
        <dsp:cNvSpPr/>
      </dsp:nvSpPr>
      <dsp:spPr>
        <a:xfrm>
          <a:off x="3191012" y="408802"/>
          <a:ext cx="2654470" cy="224841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DF5CFD-162C-4C13-9D6E-186BD85B0D07}">
      <dsp:nvSpPr>
        <dsp:cNvPr id="0" name=""/>
        <dsp:cNvSpPr/>
      </dsp:nvSpPr>
      <dsp:spPr>
        <a:xfrm rot="10800000">
          <a:off x="3191012" y="3066019"/>
          <a:ext cx="2654470" cy="3747356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Кочанный салат образует, кроме листовой розетки, рыхлый кочан округлой формы, состоящий из нежных листьев удлиненной формы. Сорта кочанного салата: Каменная головка, Берлинский, Майский, Ледяная гора и др.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3272646" y="3066019"/>
        <a:ext cx="2491202" cy="3665722"/>
      </dsp:txXfrm>
    </dsp:sp>
    <dsp:sp modelId="{4304B930-EE15-4D31-9B0A-413834882CF7}">
      <dsp:nvSpPr>
        <dsp:cNvPr id="0" name=""/>
        <dsp:cNvSpPr/>
      </dsp:nvSpPr>
      <dsp:spPr>
        <a:xfrm>
          <a:off x="6110930" y="408802"/>
          <a:ext cx="2654470" cy="224841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DF4B5E-CD96-4E9D-A288-8AF886BFEF9B}">
      <dsp:nvSpPr>
        <dsp:cNvPr id="0" name=""/>
        <dsp:cNvSpPr/>
      </dsp:nvSpPr>
      <dsp:spPr>
        <a:xfrm rot="10800000">
          <a:off x="6110930" y="3066019"/>
          <a:ext cx="2654470" cy="3747356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t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latin typeface="Times New Roman" pitchFamily="18" charset="0"/>
              <a:cs typeface="Times New Roman" pitchFamily="18" charset="0"/>
            </a:rPr>
            <a:t>Салат </a:t>
          </a:r>
          <a:r>
            <a:rPr lang="ru-RU" sz="2100" kern="1200" dirty="0" err="1" smtClean="0">
              <a:latin typeface="Times New Roman" pitchFamily="18" charset="0"/>
              <a:cs typeface="Times New Roman" pitchFamily="18" charset="0"/>
            </a:rPr>
            <a:t>ромэн</a:t>
          </a:r>
          <a:r>
            <a:rPr lang="ru-RU" sz="2100" kern="1200" dirty="0" smtClean="0">
              <a:latin typeface="Times New Roman" pitchFamily="18" charset="0"/>
              <a:cs typeface="Times New Roman" pitchFamily="18" charset="0"/>
            </a:rPr>
            <a:t> образует очень рыхлый сильно вытянутый кочан, состоящий из жестковатых удлиненно-овальных листьев. Сорта салата </a:t>
          </a:r>
          <a:r>
            <a:rPr lang="ru-RU" sz="2100" kern="1200" dirty="0" err="1" smtClean="0">
              <a:latin typeface="Times New Roman" pitchFamily="18" charset="0"/>
              <a:cs typeface="Times New Roman" pitchFamily="18" charset="0"/>
            </a:rPr>
            <a:t>ромэн</a:t>
          </a:r>
          <a:r>
            <a:rPr lang="ru-RU" sz="2100" kern="1200" dirty="0" smtClean="0">
              <a:latin typeface="Times New Roman" pitchFamily="18" charset="0"/>
              <a:cs typeface="Times New Roman" pitchFamily="18" charset="0"/>
            </a:rPr>
            <a:t>: Парижский зеленый, Баллон.</a:t>
          </a:r>
        </a:p>
      </dsp:txBody>
      <dsp:txXfrm rot="10800000">
        <a:off x="6192564" y="3066019"/>
        <a:ext cx="2491202" cy="366572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87224A-A211-43F3-984E-5E75DEAB6A7D}">
      <dsp:nvSpPr>
        <dsp:cNvPr id="0" name=""/>
        <dsp:cNvSpPr/>
      </dsp:nvSpPr>
      <dsp:spPr>
        <a:xfrm>
          <a:off x="0" y="0"/>
          <a:ext cx="9144000" cy="3033615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033E56-9642-4A44-B052-768D210C4B24}">
      <dsp:nvSpPr>
        <dsp:cNvPr id="0" name=""/>
        <dsp:cNvSpPr/>
      </dsp:nvSpPr>
      <dsp:spPr>
        <a:xfrm>
          <a:off x="410788" y="404482"/>
          <a:ext cx="2132052" cy="222465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9BC580-84CA-4E15-986D-9EF3DF5597F4}">
      <dsp:nvSpPr>
        <dsp:cNvPr id="0" name=""/>
        <dsp:cNvSpPr/>
      </dsp:nvSpPr>
      <dsp:spPr>
        <a:xfrm rot="10800000">
          <a:off x="277002" y="3033615"/>
          <a:ext cx="2399624" cy="3707752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Кресс-салат имеет приятные специфические терпкие вкус и аромат, обусловленный присутствием гликозида .Листья кресс-салата могут быть крупнорассеченные, </a:t>
          </a:r>
          <a:r>
            <a:rPr lang="ru-RU" sz="1800" kern="1200" dirty="0" err="1" smtClean="0">
              <a:latin typeface="Times New Roman" pitchFamily="18" charset="0"/>
              <a:cs typeface="Times New Roman" pitchFamily="18" charset="0"/>
            </a:rPr>
            <a:t>мелкорассеченные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 или целые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350799" y="3033615"/>
        <a:ext cx="2252030" cy="3633955"/>
      </dsp:txXfrm>
    </dsp:sp>
    <dsp:sp modelId="{7C31FBA9-1BAD-4480-BE2B-7C6B3BF0CCF3}">
      <dsp:nvSpPr>
        <dsp:cNvPr id="0" name=""/>
        <dsp:cNvSpPr/>
      </dsp:nvSpPr>
      <dsp:spPr>
        <a:xfrm>
          <a:off x="3199001" y="404482"/>
          <a:ext cx="2132052" cy="222465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489B66-797A-4DD3-9F19-96454A6479A1}">
      <dsp:nvSpPr>
        <dsp:cNvPr id="0" name=""/>
        <dsp:cNvSpPr/>
      </dsp:nvSpPr>
      <dsp:spPr>
        <a:xfrm rot="10800000">
          <a:off x="2889832" y="3033615"/>
          <a:ext cx="2750389" cy="3707752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Шпинат. В пищу используют мясистые сочные темно-зеленые листья, собранные в розетку. Форма листа округлая, удлиненно-овальная, яйцевидная, поверхность гладкая или пузырчатая. Шпинат богат полноценными белками, каротином, хлорофиллом, фолиевой кислотой, железом.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2974416" y="3033615"/>
        <a:ext cx="2581221" cy="3623168"/>
      </dsp:txXfrm>
    </dsp:sp>
    <dsp:sp modelId="{A532B844-C928-4AA8-8813-77273A6D8BE4}">
      <dsp:nvSpPr>
        <dsp:cNvPr id="0" name=""/>
        <dsp:cNvSpPr/>
      </dsp:nvSpPr>
      <dsp:spPr>
        <a:xfrm>
          <a:off x="6294186" y="404482"/>
          <a:ext cx="2132052" cy="222465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FDCDD1-30ED-445C-8712-7A7DDC3CDE40}">
      <dsp:nvSpPr>
        <dsp:cNvPr id="0" name=""/>
        <dsp:cNvSpPr/>
      </dsp:nvSpPr>
      <dsp:spPr>
        <a:xfrm rot="10800000">
          <a:off x="5853427" y="3033615"/>
          <a:ext cx="3013570" cy="3707752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Щавель. Встречается в диком и культурном виде. Культивируют два вида щавеля: обыкновенный и шпинатный с грубыми листьями. Обыкновенный щавель содержит щавелевой кислоты - до 0,8%, листья шпинатного щавеля пресные. В пищу используют молодые листья, имеющие яйцевидно-продолговатую форму, у основания копьевидно-заостренные листья старые, особенно после стеблевания, грубые, бедны питательными веществами. 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5946105" y="3033615"/>
        <a:ext cx="2828214" cy="361507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EE5CB9-CBA4-48A6-B155-F22923EB5629}">
      <dsp:nvSpPr>
        <dsp:cNvPr id="0" name=""/>
        <dsp:cNvSpPr/>
      </dsp:nvSpPr>
      <dsp:spPr>
        <a:xfrm>
          <a:off x="143951" y="39966"/>
          <a:ext cx="8892544" cy="784614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>
              <a:latin typeface="Times New Roman" pitchFamily="18" charset="0"/>
              <a:cs typeface="Times New Roman" pitchFamily="18" charset="0"/>
            </a:rPr>
            <a:t>Требования к качеству</a:t>
          </a:r>
          <a:endParaRPr lang="ru-RU" sz="37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3951" y="39966"/>
        <a:ext cx="8892544" cy="784614"/>
      </dsp:txXfrm>
    </dsp:sp>
    <dsp:sp modelId="{A7C4B9C3-D292-4808-AFEC-3471408C009F}">
      <dsp:nvSpPr>
        <dsp:cNvPr id="0" name=""/>
        <dsp:cNvSpPr/>
      </dsp:nvSpPr>
      <dsp:spPr>
        <a:xfrm>
          <a:off x="104190" y="803126"/>
          <a:ext cx="8892454" cy="593824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Салат листовой должен иметь розетку свежих незагрязненных, не-огрубевших листьев, без цветочных стеблей, с корешками, без поломок и помятостей, не поврежденных вредителями. Длина основной массы листьев не менее 80 мм, у кресс-салата -150 мм.</a:t>
          </a: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Салат кочанный должен иметь кочаны свежие незагрязненные, целые, свитые из не огрубевших листьев, срезанных с 2-3 прикачанными листьями и кочерыгой не более 10 мм. Кочаны могут быть различной плотности, формы, размером не менее 60 мм.</a:t>
          </a: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У салата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ромен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должны быть более плотные кочаны, удлиненно-овальной формы, высотой не менее 120 мм. Кочаны меньших размеров допускаются до 10%, разрешается легкое увядание листьев. Лучшее качество имеют салатные овощи, выращенные при температуре 15-20 °С. При более высокой температуре и недостатке влаги преждевременно выбрасывают цветоносные побеги, листья грубеют, вкус </a:t>
          </a:r>
          <a:r>
            <a:rPr lang="ru-RU" sz="2000" kern="1200" err="1" smtClean="0">
              <a:latin typeface="Times New Roman" pitchFamily="18" charset="0"/>
              <a:cs typeface="Times New Roman" pitchFamily="18" charset="0"/>
            </a:rPr>
            <a:t>ухудшается</a:t>
          </a:r>
          <a:r>
            <a:rPr lang="ru-RU" sz="2000" kern="1200" smtClean="0">
              <a:latin typeface="Times New Roman" pitchFamily="18" charset="0"/>
              <a:cs typeface="Times New Roman" pitchFamily="18" charset="0"/>
            </a:rPr>
            <a:t>. Листья 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шпината и щавеля должны быть молодыми, зелеными (различных оттенков), свежими, целыми, незагрязненными, не пожелтевшими, не поврежденные вредителями и болезнями, без цветочных стеблей, примесей сорных трав. Растение шпината должны быть срезаны на уровне нижних листьев. Допускаются листья с сухим загрязнением, пожелтевшие, с не огрубевшими цветочными стеблями - до 5%, наличие примесей сорных трав - до 1%.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04190" y="803126"/>
        <a:ext cx="8892454" cy="5938241"/>
      </dsp:txXfrm>
    </dsp:sp>
    <dsp:sp modelId="{EC45CC6A-499A-457C-8AFB-00006D302F56}">
      <dsp:nvSpPr>
        <dsp:cNvPr id="0" name=""/>
        <dsp:cNvSpPr/>
      </dsp:nvSpPr>
      <dsp:spPr>
        <a:xfrm>
          <a:off x="8313079" y="0"/>
          <a:ext cx="324500" cy="680228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191852-5F26-4DBA-B43A-4EBAC5A9833B}">
      <dsp:nvSpPr>
        <dsp:cNvPr id="0" name=""/>
        <dsp:cNvSpPr/>
      </dsp:nvSpPr>
      <dsp:spPr>
        <a:xfrm>
          <a:off x="81519" y="3125"/>
          <a:ext cx="7255579" cy="5361846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0CFEAA-8138-43A5-9460-EE02ED58D301}">
      <dsp:nvSpPr>
        <dsp:cNvPr id="0" name=""/>
        <dsp:cNvSpPr/>
      </dsp:nvSpPr>
      <dsp:spPr>
        <a:xfrm>
          <a:off x="465325" y="3810439"/>
          <a:ext cx="8417642" cy="26671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55245" rIns="55245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2900" kern="1200" dirty="0" smtClean="0">
              <a:latin typeface="Times New Roman" pitchFamily="18" charset="0"/>
              <a:cs typeface="Times New Roman" pitchFamily="18" charset="0"/>
            </a:rPr>
            <a:t>Артишоки — </a:t>
          </a:r>
        </a:p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2900" kern="1200" dirty="0" smtClean="0">
              <a:latin typeface="Times New Roman" pitchFamily="18" charset="0"/>
              <a:cs typeface="Times New Roman" pitchFamily="18" charset="0"/>
            </a:rPr>
            <a:t>травянистое растение, в пищу используют соцветие, отличается приятными вкусом и ароматом, напоминающими грибы. Распространен в южных регионах. Мякоть артишоков ценится благодаря содержанию сахаров и минеральных веществ.</a:t>
          </a:r>
          <a:endParaRPr lang="ru-RU" sz="2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5325" y="3810439"/>
        <a:ext cx="8417642" cy="26671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BC5C6F-9CC6-400A-86C4-AEC6C6E686BE}">
      <dsp:nvSpPr>
        <dsp:cNvPr id="0" name=""/>
        <dsp:cNvSpPr/>
      </dsp:nvSpPr>
      <dsp:spPr>
        <a:xfrm>
          <a:off x="217294" y="170059"/>
          <a:ext cx="3674549" cy="2715478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C1DFD3-7A99-4C86-B3BF-721D674F93F9}">
      <dsp:nvSpPr>
        <dsp:cNvPr id="0" name=""/>
        <dsp:cNvSpPr/>
      </dsp:nvSpPr>
      <dsp:spPr>
        <a:xfrm>
          <a:off x="0" y="3026157"/>
          <a:ext cx="4183436" cy="298931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Ревень — многолетнее травянистое растение, по внешнему виду напоминающее лопух. В пищу используют толстые мясистые черешки толщиной до 2 см и длиной 30—70 см. Вес отдельных черешков от 100 г до 1 кг. В черешках содержится яблочная кислота до 2,5 %, пектиновые вещества от 10 до 20 мг, витамин С. Используют ревень для приготовления киселей, компотов, варенья, мармелада, желе, а также салатов, сладких супов, соусов.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3026157"/>
        <a:ext cx="4183436" cy="2989316"/>
      </dsp:txXfrm>
    </dsp:sp>
    <dsp:sp modelId="{26D5698E-41B7-4CD5-A3A8-FE56356A9BC6}">
      <dsp:nvSpPr>
        <dsp:cNvPr id="0" name=""/>
        <dsp:cNvSpPr/>
      </dsp:nvSpPr>
      <dsp:spPr>
        <a:xfrm>
          <a:off x="5072623" y="98656"/>
          <a:ext cx="3817306" cy="2715478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C6E707-BCA2-4EC5-AF8A-77E226853A50}">
      <dsp:nvSpPr>
        <dsp:cNvPr id="0" name=""/>
        <dsp:cNvSpPr/>
      </dsp:nvSpPr>
      <dsp:spPr>
        <a:xfrm>
          <a:off x="4898481" y="2919718"/>
          <a:ext cx="3939467" cy="306985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Спаржа. В пищу используют молодые сочные подземные стебли-побеги длиной 20—25 см, толщиной от 0,5 до 2,5 см. Молодые побеги спаржи обладают сладковатым, нежным вкусом и запахом, имеют бело-розовый цвет. Побеги, появившиеся над землей, в пищу непригодны, так как от солнечного света они зеленеют и становятся горькими. Собирают спаржу ранней весной, когда побеги еще не вышли из земли, обнаруживая их </a:t>
          </a:r>
          <a:r>
            <a:rPr lang="ru-RU" sz="1600" kern="1200" dirty="0" err="1" smtClean="0">
              <a:latin typeface="Times New Roman" pitchFamily="18" charset="0"/>
              <a:cs typeface="Times New Roman" pitchFamily="18" charset="0"/>
            </a:rPr>
            <a:t>пo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вспучиванию почвы. Спаржу кладут в супы, используют как гарнир к мясным блюдам, консервируют.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98481" y="2919718"/>
        <a:ext cx="3939467" cy="30698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2#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0AF31C-4F30-4CF5-ADBB-9CD77C015AC9}" type="datetimeFigureOut">
              <a:rPr lang="ru-RU" smtClean="0"/>
              <a:t>01.11.2012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B98CEC-7B25-4CC7-9672-7E424BFD4EF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B98CEC-7B25-4CC7-9672-7E424BFD4EFA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B98CEC-7B25-4CC7-9672-7E424BFD4EFA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B98CEC-7B25-4CC7-9672-7E424BFD4EFA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B98CEC-7B25-4CC7-9672-7E424BFD4EFA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B98CEC-7B25-4CC7-9672-7E424BFD4EFA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B98CEC-7B25-4CC7-9672-7E424BFD4EFA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B98CEC-7B25-4CC7-9672-7E424BFD4EFA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D35B7CE2-7EAF-4C3F-B4B3-0B05A8B43B09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F83625A-B43B-48E6-A393-C5187B12A8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7CE2-7EAF-4C3F-B4B3-0B05A8B43B09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3625A-B43B-48E6-A393-C5187B12A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7CE2-7EAF-4C3F-B4B3-0B05A8B43B09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3625A-B43B-48E6-A393-C5187B12A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7CE2-7EAF-4C3F-B4B3-0B05A8B43B09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3625A-B43B-48E6-A393-C5187B12A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7CE2-7EAF-4C3F-B4B3-0B05A8B43B09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3625A-B43B-48E6-A393-C5187B12A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7CE2-7EAF-4C3F-B4B3-0B05A8B43B09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3625A-B43B-48E6-A393-C5187B12A8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7CE2-7EAF-4C3F-B4B3-0B05A8B43B09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3625A-B43B-48E6-A393-C5187B12A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7CE2-7EAF-4C3F-B4B3-0B05A8B43B09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3625A-B43B-48E6-A393-C5187B12A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7CE2-7EAF-4C3F-B4B3-0B05A8B43B09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3625A-B43B-48E6-A393-C5187B12A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7CE2-7EAF-4C3F-B4B3-0B05A8B43B09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3625A-B43B-48E6-A393-C5187B12A8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7CE2-7EAF-4C3F-B4B3-0B05A8B43B09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3625A-B43B-48E6-A393-C5187B12A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D35B7CE2-7EAF-4C3F-B4B3-0B05A8B43B09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8F83625A-B43B-48E6-A393-C5187B12A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microsoft.com/office/2007/relationships/diagramDrawing" Target="../diagrams/drawing1.xml"/><Relationship Id="rId3" Type="http://schemas.openxmlformats.org/officeDocument/2006/relationships/diagramData" Target="../diagrams/data1.xml"/><Relationship Id="rId7" Type="http://schemas.openxmlformats.org/officeDocument/2006/relationships/image" Target="../media/image3.png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6016" y="476673"/>
            <a:ext cx="3742184" cy="165618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Тема 1.3 Продажа плодоовощных товаров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 урока:</a:t>
            </a:r>
          </a:p>
          <a:p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Пряные</a:t>
            </a:r>
            <a:r>
              <a:rPr lang="ru-RU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Прочие овощи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956" y="-18672"/>
            <a:ext cx="4374932" cy="3709942"/>
          </a:xfrm>
          <a:prstGeom prst="hexagon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18029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611319235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88840"/>
            <a:ext cx="2592288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070821407"/>
              </p:ext>
            </p:extLst>
          </p:nvPr>
        </p:nvGraphicFramePr>
        <p:xfrm>
          <a:off x="323528" y="260648"/>
          <a:ext cx="8568952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xmlns="" val="1765222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496022389"/>
              </p:ext>
            </p:extLst>
          </p:nvPr>
        </p:nvGraphicFramePr>
        <p:xfrm>
          <a:off x="0" y="0"/>
          <a:ext cx="9036496" cy="6813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144317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19336280"/>
              </p:ext>
            </p:extLst>
          </p:nvPr>
        </p:nvGraphicFramePr>
        <p:xfrm>
          <a:off x="0" y="116632"/>
          <a:ext cx="9144000" cy="674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64123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694189741"/>
              </p:ext>
            </p:extLst>
          </p:nvPr>
        </p:nvGraphicFramePr>
        <p:xfrm>
          <a:off x="3332" y="4649"/>
          <a:ext cx="9036496" cy="674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818806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936705907"/>
              </p:ext>
            </p:extLst>
          </p:nvPr>
        </p:nvGraphicFramePr>
        <p:xfrm>
          <a:off x="179512" y="188640"/>
          <a:ext cx="8964488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323492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355637453"/>
              </p:ext>
            </p:extLst>
          </p:nvPr>
        </p:nvGraphicFramePr>
        <p:xfrm>
          <a:off x="107504" y="260648"/>
          <a:ext cx="9217024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6760266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52</TotalTime>
  <Words>746</Words>
  <Application>Microsoft Office PowerPoint</Application>
  <PresentationFormat>Экран (4:3)</PresentationFormat>
  <Paragraphs>26</Paragraphs>
  <Slides>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Остин</vt:lpstr>
      <vt:lpstr>Тема 1.3 Продажа плодоовощных товаров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1.3 Продажа плодоовощных товаров</dc:title>
  <dc:creator>Admin</dc:creator>
  <cp:lastModifiedBy>ГОУ НПО ПУ № 45</cp:lastModifiedBy>
  <cp:revision>7</cp:revision>
  <dcterms:created xsi:type="dcterms:W3CDTF">2012-10-31T15:27:32Z</dcterms:created>
  <dcterms:modified xsi:type="dcterms:W3CDTF">2012-11-01T05:13:48Z</dcterms:modified>
</cp:coreProperties>
</file>