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6" r:id="rId2"/>
    <p:sldId id="274" r:id="rId3"/>
    <p:sldId id="275" r:id="rId4"/>
    <p:sldId id="276" r:id="rId5"/>
    <p:sldId id="277" r:id="rId6"/>
    <p:sldId id="262" r:id="rId7"/>
    <p:sldId id="261" r:id="rId8"/>
    <p:sldId id="258" r:id="rId9"/>
    <p:sldId id="278" r:id="rId10"/>
    <p:sldId id="279" r:id="rId11"/>
    <p:sldId id="267" r:id="rId12"/>
    <p:sldId id="281" r:id="rId13"/>
    <p:sldId id="280" r:id="rId14"/>
    <p:sldId id="282" r:id="rId15"/>
    <p:sldId id="273" r:id="rId16"/>
    <p:sldId id="260" r:id="rId17"/>
    <p:sldId id="269" r:id="rId1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0" d="100"/>
          <a:sy n="70" d="100"/>
        </p:scale>
        <p:origin x="-720"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na Konstantinova" userId="f47e39ac17e6c996" providerId="LiveId" clId="{86BE673D-C060-404D-B24A-7B5F7202A605}"/>
    <pc:docChg chg="undo custSel addSld delSld modSld sldOrd">
      <pc:chgData name="Alena Konstantinova" userId="f47e39ac17e6c996" providerId="LiveId" clId="{86BE673D-C060-404D-B24A-7B5F7202A605}" dt="2022-03-01T17:46:53.723" v="2208"/>
      <pc:docMkLst>
        <pc:docMk/>
      </pc:docMkLst>
      <pc:sldChg chg="modSp mod">
        <pc:chgData name="Alena Konstantinova" userId="f47e39ac17e6c996" providerId="LiveId" clId="{86BE673D-C060-404D-B24A-7B5F7202A605}" dt="2022-03-01T16:19:21.835" v="1033" actId="113"/>
        <pc:sldMkLst>
          <pc:docMk/>
          <pc:sldMk cId="3356026280" sldId="258"/>
        </pc:sldMkLst>
        <pc:spChg chg="mod">
          <ac:chgData name="Alena Konstantinova" userId="f47e39ac17e6c996" providerId="LiveId" clId="{86BE673D-C060-404D-B24A-7B5F7202A605}" dt="2022-03-01T16:19:21.835" v="1033" actId="113"/>
          <ac:spMkLst>
            <pc:docMk/>
            <pc:sldMk cId="3356026280" sldId="258"/>
            <ac:spMk id="2" creationId="{00000000-0000-0000-0000-000000000000}"/>
          </ac:spMkLst>
        </pc:spChg>
      </pc:sldChg>
      <pc:sldChg chg="addSp modSp mod">
        <pc:chgData name="Alena Konstantinova" userId="f47e39ac17e6c996" providerId="LiveId" clId="{86BE673D-C060-404D-B24A-7B5F7202A605}" dt="2022-03-01T13:55:11.549" v="98" actId="1076"/>
        <pc:sldMkLst>
          <pc:docMk/>
          <pc:sldMk cId="4260016981" sldId="259"/>
        </pc:sldMkLst>
        <pc:spChg chg="add mod">
          <ac:chgData name="Alena Konstantinova" userId="f47e39ac17e6c996" providerId="LiveId" clId="{86BE673D-C060-404D-B24A-7B5F7202A605}" dt="2022-03-01T13:55:11.549" v="98" actId="1076"/>
          <ac:spMkLst>
            <pc:docMk/>
            <pc:sldMk cId="4260016981" sldId="259"/>
            <ac:spMk id="4" creationId="{591E28AE-5D04-46E4-9D6F-985D237D2687}"/>
          </ac:spMkLst>
        </pc:spChg>
        <pc:picChg chg="mod">
          <ac:chgData name="Alena Konstantinova" userId="f47e39ac17e6c996" providerId="LiveId" clId="{86BE673D-C060-404D-B24A-7B5F7202A605}" dt="2022-03-01T13:53:24.781" v="0" actId="1076"/>
          <ac:picMkLst>
            <pc:docMk/>
            <pc:sldMk cId="4260016981" sldId="259"/>
            <ac:picMk id="3" creationId="{00000000-0000-0000-0000-000000000000}"/>
          </ac:picMkLst>
        </pc:picChg>
      </pc:sldChg>
      <pc:sldChg chg="addSp delSp modSp mod ord">
        <pc:chgData name="Alena Konstantinova" userId="f47e39ac17e6c996" providerId="LiveId" clId="{86BE673D-C060-404D-B24A-7B5F7202A605}" dt="2022-03-01T17:46:53.723" v="2208"/>
        <pc:sldMkLst>
          <pc:docMk/>
          <pc:sldMk cId="234688388" sldId="260"/>
        </pc:sldMkLst>
        <pc:spChg chg="add mod">
          <ac:chgData name="Alena Konstantinova" userId="f47e39ac17e6c996" providerId="LiveId" clId="{86BE673D-C060-404D-B24A-7B5F7202A605}" dt="2022-03-01T14:17:34.927" v="486" actId="20577"/>
          <ac:spMkLst>
            <pc:docMk/>
            <pc:sldMk cId="234688388" sldId="260"/>
            <ac:spMk id="2" creationId="{42542225-6D21-45E6-B7FA-67DF35F65B25}"/>
          </ac:spMkLst>
        </pc:spChg>
        <pc:picChg chg="add mod modCrop">
          <ac:chgData name="Alena Konstantinova" userId="f47e39ac17e6c996" providerId="LiveId" clId="{86BE673D-C060-404D-B24A-7B5F7202A605}" dt="2022-03-01T15:08:26.408" v="557" actId="1076"/>
          <ac:picMkLst>
            <pc:docMk/>
            <pc:sldMk cId="234688388" sldId="260"/>
            <ac:picMk id="4" creationId="{B1401BA4-0B55-485C-88A4-E0E7DD057882}"/>
          </ac:picMkLst>
        </pc:picChg>
        <pc:picChg chg="add del mod">
          <ac:chgData name="Alena Konstantinova" userId="f47e39ac17e6c996" providerId="LiveId" clId="{86BE673D-C060-404D-B24A-7B5F7202A605}" dt="2022-03-01T14:42:36.717" v="501" actId="478"/>
          <ac:picMkLst>
            <pc:docMk/>
            <pc:sldMk cId="234688388" sldId="260"/>
            <ac:picMk id="6" creationId="{684C6812-D0F2-4AEF-B1A6-2FAB0DA9780E}"/>
          </ac:picMkLst>
        </pc:picChg>
        <pc:picChg chg="add mod modCrop">
          <ac:chgData name="Alena Konstantinova" userId="f47e39ac17e6c996" providerId="LiveId" clId="{86BE673D-C060-404D-B24A-7B5F7202A605}" dt="2022-03-01T14:43:01.084" v="509" actId="1076"/>
          <ac:picMkLst>
            <pc:docMk/>
            <pc:sldMk cId="234688388" sldId="260"/>
            <ac:picMk id="8" creationId="{D6DE7391-D63B-4222-8096-8EA5D57464F5}"/>
          </ac:picMkLst>
        </pc:picChg>
        <pc:picChg chg="add mod modCrop">
          <ac:chgData name="Alena Konstantinova" userId="f47e39ac17e6c996" providerId="LiveId" clId="{86BE673D-C060-404D-B24A-7B5F7202A605}" dt="2022-03-01T15:04:07.563" v="520" actId="1076"/>
          <ac:picMkLst>
            <pc:docMk/>
            <pc:sldMk cId="234688388" sldId="260"/>
            <ac:picMk id="10" creationId="{9FA73BA9-5E75-4D42-A1AE-0D4AFF64CECF}"/>
          </ac:picMkLst>
        </pc:picChg>
        <pc:picChg chg="add del mod">
          <ac:chgData name="Alena Konstantinova" userId="f47e39ac17e6c996" providerId="LiveId" clId="{86BE673D-C060-404D-B24A-7B5F7202A605}" dt="2022-03-01T15:04:43.265" v="525" actId="931"/>
          <ac:picMkLst>
            <pc:docMk/>
            <pc:sldMk cId="234688388" sldId="260"/>
            <ac:picMk id="12" creationId="{2BECB51C-7B1C-46D9-A68B-BCAA718DB25E}"/>
          </ac:picMkLst>
        </pc:picChg>
        <pc:picChg chg="add mod">
          <ac:chgData name="Alena Konstantinova" userId="f47e39ac17e6c996" providerId="LiveId" clId="{86BE673D-C060-404D-B24A-7B5F7202A605}" dt="2022-03-01T15:08:12.196" v="556" actId="14100"/>
          <ac:picMkLst>
            <pc:docMk/>
            <pc:sldMk cId="234688388" sldId="260"/>
            <ac:picMk id="14" creationId="{2B782E1F-D344-45A5-A4E2-0C9F9A38D3C4}"/>
          </ac:picMkLst>
        </pc:picChg>
        <pc:picChg chg="add del mod">
          <ac:chgData name="Alena Konstantinova" userId="f47e39ac17e6c996" providerId="LiveId" clId="{86BE673D-C060-404D-B24A-7B5F7202A605}" dt="2022-03-01T15:07:10.788" v="545"/>
          <ac:picMkLst>
            <pc:docMk/>
            <pc:sldMk cId="234688388" sldId="260"/>
            <ac:picMk id="15" creationId="{F851CE4D-B6AC-430A-99B0-30F354309AFF}"/>
          </ac:picMkLst>
        </pc:picChg>
        <pc:picChg chg="add del mod">
          <ac:chgData name="Alena Konstantinova" userId="f47e39ac17e6c996" providerId="LiveId" clId="{86BE673D-C060-404D-B24A-7B5F7202A605}" dt="2022-03-01T15:07:10.187" v="544"/>
          <ac:picMkLst>
            <pc:docMk/>
            <pc:sldMk cId="234688388" sldId="260"/>
            <ac:picMk id="16" creationId="{B7B9FDA1-73E0-44CA-B696-80B0508E1C63}"/>
          </ac:picMkLst>
        </pc:picChg>
        <pc:picChg chg="add del mod">
          <ac:chgData name="Alena Konstantinova" userId="f47e39ac17e6c996" providerId="LiveId" clId="{86BE673D-C060-404D-B24A-7B5F7202A605}" dt="2022-03-01T15:07:09.782" v="543"/>
          <ac:picMkLst>
            <pc:docMk/>
            <pc:sldMk cId="234688388" sldId="260"/>
            <ac:picMk id="17" creationId="{FDF4006D-4EEF-44AD-A5C7-2D44D7AB086A}"/>
          </ac:picMkLst>
        </pc:picChg>
        <pc:picChg chg="add del mod">
          <ac:chgData name="Alena Konstantinova" userId="f47e39ac17e6c996" providerId="LiveId" clId="{86BE673D-C060-404D-B24A-7B5F7202A605}" dt="2022-03-01T15:07:09.542" v="542"/>
          <ac:picMkLst>
            <pc:docMk/>
            <pc:sldMk cId="234688388" sldId="260"/>
            <ac:picMk id="18" creationId="{257EC5B4-F3F1-440A-9917-C2E58A4F84EB}"/>
          </ac:picMkLst>
        </pc:picChg>
        <pc:picChg chg="add del mod">
          <ac:chgData name="Alena Konstantinova" userId="f47e39ac17e6c996" providerId="LiveId" clId="{86BE673D-C060-404D-B24A-7B5F7202A605}" dt="2022-03-01T15:07:09.239" v="541"/>
          <ac:picMkLst>
            <pc:docMk/>
            <pc:sldMk cId="234688388" sldId="260"/>
            <ac:picMk id="19" creationId="{D8C8823E-3F60-4FF5-A920-E0D7EBD8DC8A}"/>
          </ac:picMkLst>
        </pc:picChg>
        <pc:picChg chg="add del mod">
          <ac:chgData name="Alena Konstantinova" userId="f47e39ac17e6c996" providerId="LiveId" clId="{86BE673D-C060-404D-B24A-7B5F7202A605}" dt="2022-03-01T15:07:54.519" v="553" actId="478"/>
          <ac:picMkLst>
            <pc:docMk/>
            <pc:sldMk cId="234688388" sldId="260"/>
            <ac:picMk id="20" creationId="{1B56C90C-68ED-4946-85B1-D0E39B0EC3F2}"/>
          </ac:picMkLst>
        </pc:picChg>
        <pc:picChg chg="add del mod">
          <ac:chgData name="Alena Konstantinova" userId="f47e39ac17e6c996" providerId="LiveId" clId="{86BE673D-C060-404D-B24A-7B5F7202A605}" dt="2022-03-01T15:07:57.433" v="554" actId="478"/>
          <ac:picMkLst>
            <pc:docMk/>
            <pc:sldMk cId="234688388" sldId="260"/>
            <ac:picMk id="21" creationId="{9244333D-FC40-4C98-BF7B-698242AB0981}"/>
          </ac:picMkLst>
        </pc:picChg>
      </pc:sldChg>
      <pc:sldChg chg="modSp mod">
        <pc:chgData name="Alena Konstantinova" userId="f47e39ac17e6c996" providerId="LiveId" clId="{86BE673D-C060-404D-B24A-7B5F7202A605}" dt="2022-03-01T16:19:13.844" v="1031" actId="114"/>
        <pc:sldMkLst>
          <pc:docMk/>
          <pc:sldMk cId="392252110" sldId="261"/>
        </pc:sldMkLst>
        <pc:spChg chg="mod">
          <ac:chgData name="Alena Konstantinova" userId="f47e39ac17e6c996" providerId="LiveId" clId="{86BE673D-C060-404D-B24A-7B5F7202A605}" dt="2022-03-01T16:19:13.844" v="1031" actId="114"/>
          <ac:spMkLst>
            <pc:docMk/>
            <pc:sldMk cId="392252110" sldId="261"/>
            <ac:spMk id="2" creationId="{00000000-0000-0000-0000-000000000000}"/>
          </ac:spMkLst>
        </pc:spChg>
      </pc:sldChg>
      <pc:sldChg chg="modSp mod">
        <pc:chgData name="Alena Konstantinova" userId="f47e39ac17e6c996" providerId="LiveId" clId="{86BE673D-C060-404D-B24A-7B5F7202A605}" dt="2022-03-01T16:29:13.676" v="1448" actId="20577"/>
        <pc:sldMkLst>
          <pc:docMk/>
          <pc:sldMk cId="227000524" sldId="262"/>
        </pc:sldMkLst>
        <pc:spChg chg="mod">
          <ac:chgData name="Alena Konstantinova" userId="f47e39ac17e6c996" providerId="LiveId" clId="{86BE673D-C060-404D-B24A-7B5F7202A605}" dt="2022-03-01T16:29:13.676" v="1448" actId="20577"/>
          <ac:spMkLst>
            <pc:docMk/>
            <pc:sldMk cId="227000524" sldId="262"/>
            <ac:spMk id="2" creationId="{00000000-0000-0000-0000-000000000000}"/>
          </ac:spMkLst>
        </pc:spChg>
      </pc:sldChg>
      <pc:sldChg chg="addSp modSp mod modAnim">
        <pc:chgData name="Alena Konstantinova" userId="f47e39ac17e6c996" providerId="LiveId" clId="{86BE673D-C060-404D-B24A-7B5F7202A605}" dt="2022-03-01T15:17:43.347" v="672" actId="1076"/>
        <pc:sldMkLst>
          <pc:docMk/>
          <pc:sldMk cId="3866316239" sldId="267"/>
        </pc:sldMkLst>
        <pc:spChg chg="mod">
          <ac:chgData name="Alena Konstantinova" userId="f47e39ac17e6c996" providerId="LiveId" clId="{86BE673D-C060-404D-B24A-7B5F7202A605}" dt="2022-03-01T15:14:05.481" v="645" actId="14100"/>
          <ac:spMkLst>
            <pc:docMk/>
            <pc:sldMk cId="3866316239" sldId="267"/>
            <ac:spMk id="3" creationId="{00000000-0000-0000-0000-000000000000}"/>
          </ac:spMkLst>
        </pc:spChg>
        <pc:spChg chg="add mod">
          <ac:chgData name="Alena Konstantinova" userId="f47e39ac17e6c996" providerId="LiveId" clId="{86BE673D-C060-404D-B24A-7B5F7202A605}" dt="2022-03-01T14:13:08.042" v="307" actId="164"/>
          <ac:spMkLst>
            <pc:docMk/>
            <pc:sldMk cId="3866316239" sldId="267"/>
            <ac:spMk id="4" creationId="{4E3DD9BB-74D9-4DC6-9AFC-91DE7AF13342}"/>
          </ac:spMkLst>
        </pc:spChg>
        <pc:spChg chg="add mod">
          <ac:chgData name="Alena Konstantinova" userId="f47e39ac17e6c996" providerId="LiveId" clId="{86BE673D-C060-404D-B24A-7B5F7202A605}" dt="2022-03-01T14:09:43.974" v="290" actId="571"/>
          <ac:spMkLst>
            <pc:docMk/>
            <pc:sldMk cId="3866316239" sldId="267"/>
            <ac:spMk id="9" creationId="{F452432F-63EF-4294-A5B2-FF9E41007A89}"/>
          </ac:spMkLst>
        </pc:spChg>
        <pc:spChg chg="add mod">
          <ac:chgData name="Alena Konstantinova" userId="f47e39ac17e6c996" providerId="LiveId" clId="{86BE673D-C060-404D-B24A-7B5F7202A605}" dt="2022-03-01T14:09:43.974" v="290" actId="571"/>
          <ac:spMkLst>
            <pc:docMk/>
            <pc:sldMk cId="3866316239" sldId="267"/>
            <ac:spMk id="10" creationId="{FF1F243B-509C-43EA-A196-803037050047}"/>
          </ac:spMkLst>
        </pc:spChg>
        <pc:spChg chg="add mod">
          <ac:chgData name="Alena Konstantinova" userId="f47e39ac17e6c996" providerId="LiveId" clId="{86BE673D-C060-404D-B24A-7B5F7202A605}" dt="2022-03-01T14:09:52.260" v="293" actId="571"/>
          <ac:spMkLst>
            <pc:docMk/>
            <pc:sldMk cId="3866316239" sldId="267"/>
            <ac:spMk id="12" creationId="{42E76696-DA57-40AB-A714-97C894323C98}"/>
          </ac:spMkLst>
        </pc:spChg>
        <pc:spChg chg="add mod">
          <ac:chgData name="Alena Konstantinova" userId="f47e39ac17e6c996" providerId="LiveId" clId="{86BE673D-C060-404D-B24A-7B5F7202A605}" dt="2022-03-01T14:09:52.260" v="293" actId="571"/>
          <ac:spMkLst>
            <pc:docMk/>
            <pc:sldMk cId="3866316239" sldId="267"/>
            <ac:spMk id="13" creationId="{4986435A-9FA2-41D1-9F1E-81DEC5D55E5E}"/>
          </ac:spMkLst>
        </pc:spChg>
        <pc:spChg chg="add mod">
          <ac:chgData name="Alena Konstantinova" userId="f47e39ac17e6c996" providerId="LiveId" clId="{86BE673D-C060-404D-B24A-7B5F7202A605}" dt="2022-03-01T15:16:20.002" v="666" actId="1076"/>
          <ac:spMkLst>
            <pc:docMk/>
            <pc:sldMk cId="3866316239" sldId="267"/>
            <ac:spMk id="17" creationId="{9DA47901-7B3D-42B6-A215-D3AD6386C8C2}"/>
          </ac:spMkLst>
        </pc:spChg>
        <pc:spChg chg="add mod">
          <ac:chgData name="Alena Konstantinova" userId="f47e39ac17e6c996" providerId="LiveId" clId="{86BE673D-C060-404D-B24A-7B5F7202A605}" dt="2022-03-01T15:16:26.735" v="667" actId="1076"/>
          <ac:spMkLst>
            <pc:docMk/>
            <pc:sldMk cId="3866316239" sldId="267"/>
            <ac:spMk id="18" creationId="{A2C3F238-F321-4F2A-86F1-F2366BC272F1}"/>
          </ac:spMkLst>
        </pc:spChg>
        <pc:spChg chg="add mod">
          <ac:chgData name="Alena Konstantinova" userId="f47e39ac17e6c996" providerId="LiveId" clId="{86BE673D-C060-404D-B24A-7B5F7202A605}" dt="2022-03-01T15:16:30.889" v="668" actId="1076"/>
          <ac:spMkLst>
            <pc:docMk/>
            <pc:sldMk cId="3866316239" sldId="267"/>
            <ac:spMk id="19" creationId="{19020FA7-C67A-4B45-8207-04307C2CF01E}"/>
          </ac:spMkLst>
        </pc:spChg>
        <pc:spChg chg="add mod">
          <ac:chgData name="Alena Konstantinova" userId="f47e39ac17e6c996" providerId="LiveId" clId="{86BE673D-C060-404D-B24A-7B5F7202A605}" dt="2022-03-01T15:16:42.805" v="671" actId="1076"/>
          <ac:spMkLst>
            <pc:docMk/>
            <pc:sldMk cId="3866316239" sldId="267"/>
            <ac:spMk id="20" creationId="{2B1D9222-5FB6-440A-A8DE-92BF95A4C651}"/>
          </ac:spMkLst>
        </pc:spChg>
        <pc:spChg chg="add mod">
          <ac:chgData name="Alena Konstantinova" userId="f47e39ac17e6c996" providerId="LiveId" clId="{86BE673D-C060-404D-B24A-7B5F7202A605}" dt="2022-03-01T15:16:38.505" v="670" actId="1076"/>
          <ac:spMkLst>
            <pc:docMk/>
            <pc:sldMk cId="3866316239" sldId="267"/>
            <ac:spMk id="21" creationId="{D745D3C4-7C8C-44C2-A90A-A23694C1E9C5}"/>
          </ac:spMkLst>
        </pc:spChg>
        <pc:grpChg chg="add mod">
          <ac:chgData name="Alena Konstantinova" userId="f47e39ac17e6c996" providerId="LiveId" clId="{86BE673D-C060-404D-B24A-7B5F7202A605}" dt="2022-03-01T15:17:43.347" v="672" actId="1076"/>
          <ac:grpSpMkLst>
            <pc:docMk/>
            <pc:sldMk cId="3866316239" sldId="267"/>
            <ac:grpSpMk id="16" creationId="{F9EC5889-2132-4B62-ADE4-83775143D49F}"/>
          </ac:grpSpMkLst>
        </pc:grpChg>
        <pc:cxnChg chg="add mod">
          <ac:chgData name="Alena Konstantinova" userId="f47e39ac17e6c996" providerId="LiveId" clId="{86BE673D-C060-404D-B24A-7B5F7202A605}" dt="2022-03-01T14:13:08.042" v="307" actId="164"/>
          <ac:cxnSpMkLst>
            <pc:docMk/>
            <pc:sldMk cId="3866316239" sldId="267"/>
            <ac:cxnSpMk id="6" creationId="{0DC97315-A36B-472F-888D-67088ED986DE}"/>
          </ac:cxnSpMkLst>
        </pc:cxnChg>
        <pc:cxnChg chg="add mod">
          <ac:chgData name="Alena Konstantinova" userId="f47e39ac17e6c996" providerId="LiveId" clId="{86BE673D-C060-404D-B24A-7B5F7202A605}" dt="2022-03-01T14:09:43.974" v="290" actId="571"/>
          <ac:cxnSpMkLst>
            <pc:docMk/>
            <pc:sldMk cId="3866316239" sldId="267"/>
            <ac:cxnSpMk id="11" creationId="{5DB518E3-1581-46E6-AAB9-A1ACD438B4E7}"/>
          </ac:cxnSpMkLst>
        </pc:cxnChg>
        <pc:cxnChg chg="add mod">
          <ac:chgData name="Alena Konstantinova" userId="f47e39ac17e6c996" providerId="LiveId" clId="{86BE673D-C060-404D-B24A-7B5F7202A605}" dt="2022-03-01T14:09:52.260" v="293" actId="571"/>
          <ac:cxnSpMkLst>
            <pc:docMk/>
            <pc:sldMk cId="3866316239" sldId="267"/>
            <ac:cxnSpMk id="14" creationId="{B40C1590-07F1-4E79-9DF3-7833A8CAD52E}"/>
          </ac:cxnSpMkLst>
        </pc:cxnChg>
      </pc:sldChg>
      <pc:sldChg chg="addSp delSp modSp new del mod">
        <pc:chgData name="Alena Konstantinova" userId="f47e39ac17e6c996" providerId="LiveId" clId="{86BE673D-C060-404D-B24A-7B5F7202A605}" dt="2022-03-01T15:47:41.642" v="814" actId="2696"/>
        <pc:sldMkLst>
          <pc:docMk/>
          <pc:sldMk cId="3695004379" sldId="268"/>
        </pc:sldMkLst>
        <pc:spChg chg="del">
          <ac:chgData name="Alena Konstantinova" userId="f47e39ac17e6c996" providerId="LiveId" clId="{86BE673D-C060-404D-B24A-7B5F7202A605}" dt="2022-03-01T15:08:39.633" v="560" actId="478"/>
          <ac:spMkLst>
            <pc:docMk/>
            <pc:sldMk cId="3695004379" sldId="268"/>
            <ac:spMk id="2" creationId="{B89075AF-820B-43D0-AA4D-50113BB19131}"/>
          </ac:spMkLst>
        </pc:spChg>
        <pc:spChg chg="del">
          <ac:chgData name="Alena Konstantinova" userId="f47e39ac17e6c996" providerId="LiveId" clId="{86BE673D-C060-404D-B24A-7B5F7202A605}" dt="2022-03-01T15:08:37.796" v="559" actId="478"/>
          <ac:spMkLst>
            <pc:docMk/>
            <pc:sldMk cId="3695004379" sldId="268"/>
            <ac:spMk id="3" creationId="{DCB43438-5487-4ED9-9112-B7641908B52B}"/>
          </ac:spMkLst>
        </pc:spChg>
        <pc:spChg chg="add mod">
          <ac:chgData name="Alena Konstantinova" userId="f47e39ac17e6c996" providerId="LiveId" clId="{86BE673D-C060-404D-B24A-7B5F7202A605}" dt="2022-03-01T15:23:56.422" v="693" actId="2711"/>
          <ac:spMkLst>
            <pc:docMk/>
            <pc:sldMk cId="3695004379" sldId="268"/>
            <ac:spMk id="5" creationId="{006240E1-47BB-47B5-BBC1-5C56F51A1367}"/>
          </ac:spMkLst>
        </pc:spChg>
        <pc:picChg chg="add del mod">
          <ac:chgData name="Alena Konstantinova" userId="f47e39ac17e6c996" providerId="LiveId" clId="{86BE673D-C060-404D-B24A-7B5F7202A605}" dt="2022-03-01T15:22:46.483" v="688" actId="478"/>
          <ac:picMkLst>
            <pc:docMk/>
            <pc:sldMk cId="3695004379" sldId="268"/>
            <ac:picMk id="7" creationId="{5E1E9B68-57E6-456E-9672-5EE1A5F503CF}"/>
          </ac:picMkLst>
        </pc:picChg>
        <pc:picChg chg="add mod modCrop">
          <ac:chgData name="Alena Konstantinova" userId="f47e39ac17e6c996" providerId="LiveId" clId="{86BE673D-C060-404D-B24A-7B5F7202A605}" dt="2022-03-01T15:23:43.188" v="692" actId="1076"/>
          <ac:picMkLst>
            <pc:docMk/>
            <pc:sldMk cId="3695004379" sldId="268"/>
            <ac:picMk id="9" creationId="{346E5C33-05BD-42B6-B545-EAA3F44F6E02}"/>
          </ac:picMkLst>
        </pc:picChg>
      </pc:sldChg>
      <pc:sldChg chg="delSp modSp new mod">
        <pc:chgData name="Alena Konstantinova" userId="f47e39ac17e6c996" providerId="LiveId" clId="{86BE673D-C060-404D-B24A-7B5F7202A605}" dt="2022-03-01T15:27:58.979" v="739" actId="1076"/>
        <pc:sldMkLst>
          <pc:docMk/>
          <pc:sldMk cId="3447971919" sldId="269"/>
        </pc:sldMkLst>
        <pc:spChg chg="mod">
          <ac:chgData name="Alena Konstantinova" userId="f47e39ac17e6c996" providerId="LiveId" clId="{86BE673D-C060-404D-B24A-7B5F7202A605}" dt="2022-03-01T15:27:58.979" v="739" actId="1076"/>
          <ac:spMkLst>
            <pc:docMk/>
            <pc:sldMk cId="3447971919" sldId="269"/>
            <ac:spMk id="2" creationId="{496F4E65-BC4B-4340-9E0C-DFAFAAAC2CE0}"/>
          </ac:spMkLst>
        </pc:spChg>
        <pc:spChg chg="del">
          <ac:chgData name="Alena Konstantinova" userId="f47e39ac17e6c996" providerId="LiveId" clId="{86BE673D-C060-404D-B24A-7B5F7202A605}" dt="2022-03-01T15:27:31.871" v="695" actId="478"/>
          <ac:spMkLst>
            <pc:docMk/>
            <pc:sldMk cId="3447971919" sldId="269"/>
            <ac:spMk id="3" creationId="{BF0DE7A4-3563-44E0-A8DE-D764D69691A3}"/>
          </ac:spMkLst>
        </pc:spChg>
      </pc:sldChg>
      <pc:sldChg chg="addSp delSp modSp new mod ord">
        <pc:chgData name="Alena Konstantinova" userId="f47e39ac17e6c996" providerId="LiveId" clId="{86BE673D-C060-404D-B24A-7B5F7202A605}" dt="2022-03-01T15:54:20.284" v="841" actId="1076"/>
        <pc:sldMkLst>
          <pc:docMk/>
          <pc:sldMk cId="2862336344" sldId="270"/>
        </pc:sldMkLst>
        <pc:spChg chg="del">
          <ac:chgData name="Alena Konstantinova" userId="f47e39ac17e6c996" providerId="LiveId" clId="{86BE673D-C060-404D-B24A-7B5F7202A605}" dt="2022-03-01T15:30:15.274" v="794" actId="478"/>
          <ac:spMkLst>
            <pc:docMk/>
            <pc:sldMk cId="2862336344" sldId="270"/>
            <ac:spMk id="2" creationId="{84F6C338-F556-4580-B699-991666B49820}"/>
          </ac:spMkLst>
        </pc:spChg>
        <pc:spChg chg="del">
          <ac:chgData name="Alena Konstantinova" userId="f47e39ac17e6c996" providerId="LiveId" clId="{86BE673D-C060-404D-B24A-7B5F7202A605}" dt="2022-03-01T15:30:18.857" v="795" actId="478"/>
          <ac:spMkLst>
            <pc:docMk/>
            <pc:sldMk cId="2862336344" sldId="270"/>
            <ac:spMk id="3" creationId="{5DC2F169-E474-41E6-9A66-0BAB5154F95B}"/>
          </ac:spMkLst>
        </pc:spChg>
        <pc:spChg chg="add mod">
          <ac:chgData name="Alena Konstantinova" userId="f47e39ac17e6c996" providerId="LiveId" clId="{86BE673D-C060-404D-B24A-7B5F7202A605}" dt="2022-03-01T15:54:20.284" v="841" actId="1076"/>
          <ac:spMkLst>
            <pc:docMk/>
            <pc:sldMk cId="2862336344" sldId="270"/>
            <ac:spMk id="11" creationId="{64DD5E9C-623A-4C70-9559-6D90FD84B119}"/>
          </ac:spMkLst>
        </pc:spChg>
        <pc:picChg chg="add del mod">
          <ac:chgData name="Alena Konstantinova" userId="f47e39ac17e6c996" providerId="LiveId" clId="{86BE673D-C060-404D-B24A-7B5F7202A605}" dt="2022-03-01T15:41:43.814" v="800" actId="478"/>
          <ac:picMkLst>
            <pc:docMk/>
            <pc:sldMk cId="2862336344" sldId="270"/>
            <ac:picMk id="5" creationId="{B5515BA6-08A4-414D-9394-7E888F380DC5}"/>
          </ac:picMkLst>
        </pc:picChg>
        <pc:picChg chg="add mod modCrop">
          <ac:chgData name="Alena Konstantinova" userId="f47e39ac17e6c996" providerId="LiveId" clId="{86BE673D-C060-404D-B24A-7B5F7202A605}" dt="2022-03-01T15:53:44.303" v="834" actId="1076"/>
          <ac:picMkLst>
            <pc:docMk/>
            <pc:sldMk cId="2862336344" sldId="270"/>
            <ac:picMk id="7" creationId="{95A5C0D5-6DF1-4D7E-BB74-D73BB30865E3}"/>
          </ac:picMkLst>
        </pc:picChg>
        <pc:picChg chg="add mod">
          <ac:chgData name="Alena Konstantinova" userId="f47e39ac17e6c996" providerId="LiveId" clId="{86BE673D-C060-404D-B24A-7B5F7202A605}" dt="2022-03-01T15:54:12.917" v="840" actId="14100"/>
          <ac:picMkLst>
            <pc:docMk/>
            <pc:sldMk cId="2862336344" sldId="270"/>
            <ac:picMk id="9" creationId="{083A0DF5-78FC-4434-9E24-5C5089649B13}"/>
          </ac:picMkLst>
        </pc:picChg>
      </pc:sldChg>
      <pc:sldChg chg="addSp delSp modSp new del mod">
        <pc:chgData name="Alena Konstantinova" userId="f47e39ac17e6c996" providerId="LiveId" clId="{86BE673D-C060-404D-B24A-7B5F7202A605}" dt="2022-03-01T15:29:49.344" v="790" actId="2696"/>
        <pc:sldMkLst>
          <pc:docMk/>
          <pc:sldMk cId="4196216368" sldId="270"/>
        </pc:sldMkLst>
        <pc:spChg chg="del mod">
          <ac:chgData name="Alena Konstantinova" userId="f47e39ac17e6c996" providerId="LiveId" clId="{86BE673D-C060-404D-B24A-7B5F7202A605}" dt="2022-03-01T15:29:46.234" v="789" actId="478"/>
          <ac:spMkLst>
            <pc:docMk/>
            <pc:sldMk cId="4196216368" sldId="270"/>
            <ac:spMk id="2" creationId="{C19144B8-DAE4-46C2-B084-BF4202E9A2BE}"/>
          </ac:spMkLst>
        </pc:spChg>
        <pc:spChg chg="del">
          <ac:chgData name="Alena Konstantinova" userId="f47e39ac17e6c996" providerId="LiveId" clId="{86BE673D-C060-404D-B24A-7B5F7202A605}" dt="2022-03-01T15:28:23.990" v="741" actId="478"/>
          <ac:spMkLst>
            <pc:docMk/>
            <pc:sldMk cId="4196216368" sldId="270"/>
            <ac:spMk id="3" creationId="{9F7469EF-27C2-4311-94D7-8D5B0A094EDE}"/>
          </ac:spMkLst>
        </pc:spChg>
        <pc:spChg chg="add mod">
          <ac:chgData name="Alena Konstantinova" userId="f47e39ac17e6c996" providerId="LiveId" clId="{86BE673D-C060-404D-B24A-7B5F7202A605}" dt="2022-03-01T15:29:46.234" v="789" actId="478"/>
          <ac:spMkLst>
            <pc:docMk/>
            <pc:sldMk cId="4196216368" sldId="270"/>
            <ac:spMk id="5" creationId="{01A9EC68-DF38-4875-9A77-D4704CD3837D}"/>
          </ac:spMkLst>
        </pc:spChg>
      </pc:sldChg>
      <pc:sldChg chg="addSp delSp modSp new del mod ord">
        <pc:chgData name="Alena Konstantinova" userId="f47e39ac17e6c996" providerId="LiveId" clId="{86BE673D-C060-404D-B24A-7B5F7202A605}" dt="2022-03-01T17:46:45.518" v="2206" actId="47"/>
        <pc:sldMkLst>
          <pc:docMk/>
          <pc:sldMk cId="813836595" sldId="271"/>
        </pc:sldMkLst>
        <pc:spChg chg="del">
          <ac:chgData name="Alena Konstantinova" userId="f47e39ac17e6c996" providerId="LiveId" clId="{86BE673D-C060-404D-B24A-7B5F7202A605}" dt="2022-03-01T16:03:36.374" v="843" actId="478"/>
          <ac:spMkLst>
            <pc:docMk/>
            <pc:sldMk cId="813836595" sldId="271"/>
            <ac:spMk id="2" creationId="{EB0D7650-8E86-4756-84F0-8C15EDBE216E}"/>
          </ac:spMkLst>
        </pc:spChg>
        <pc:spChg chg="del">
          <ac:chgData name="Alena Konstantinova" userId="f47e39ac17e6c996" providerId="LiveId" clId="{86BE673D-C060-404D-B24A-7B5F7202A605}" dt="2022-03-01T16:03:39.602" v="844" actId="478"/>
          <ac:spMkLst>
            <pc:docMk/>
            <pc:sldMk cId="813836595" sldId="271"/>
            <ac:spMk id="3" creationId="{77EAA0D0-15D2-405D-AC01-B4B58B2B10A3}"/>
          </ac:spMkLst>
        </pc:spChg>
        <pc:spChg chg="add mod">
          <ac:chgData name="Alena Konstantinova" userId="f47e39ac17e6c996" providerId="LiveId" clId="{86BE673D-C060-404D-B24A-7B5F7202A605}" dt="2022-03-01T16:49:38.253" v="2071" actId="1037"/>
          <ac:spMkLst>
            <pc:docMk/>
            <pc:sldMk cId="813836595" sldId="271"/>
            <ac:spMk id="4" creationId="{B9C36D82-94E2-453B-9700-5DBDCBA005CF}"/>
          </ac:spMkLst>
        </pc:spChg>
        <pc:spChg chg="add mod">
          <ac:chgData name="Alena Konstantinova" userId="f47e39ac17e6c996" providerId="LiveId" clId="{86BE673D-C060-404D-B24A-7B5F7202A605}" dt="2022-03-01T16:49:38.253" v="2071" actId="1037"/>
          <ac:spMkLst>
            <pc:docMk/>
            <pc:sldMk cId="813836595" sldId="271"/>
            <ac:spMk id="5" creationId="{6A163FEB-EDB8-40F6-8873-EFA5E6817ED4}"/>
          </ac:spMkLst>
        </pc:spChg>
        <pc:spChg chg="add mod">
          <ac:chgData name="Alena Konstantinova" userId="f47e39ac17e6c996" providerId="LiveId" clId="{86BE673D-C060-404D-B24A-7B5F7202A605}" dt="2022-03-01T16:49:38.253" v="2071" actId="1037"/>
          <ac:spMkLst>
            <pc:docMk/>
            <pc:sldMk cId="813836595" sldId="271"/>
            <ac:spMk id="6" creationId="{DEDA8A44-F010-4894-B992-F013EBE8634D}"/>
          </ac:spMkLst>
        </pc:spChg>
        <pc:spChg chg="add mod">
          <ac:chgData name="Alena Konstantinova" userId="f47e39ac17e6c996" providerId="LiveId" clId="{86BE673D-C060-404D-B24A-7B5F7202A605}" dt="2022-03-01T16:49:38.253" v="2071" actId="1037"/>
          <ac:spMkLst>
            <pc:docMk/>
            <pc:sldMk cId="813836595" sldId="271"/>
            <ac:spMk id="7" creationId="{E79B4CF4-C1AD-44B0-B9C1-ABC105B72440}"/>
          </ac:spMkLst>
        </pc:spChg>
        <pc:spChg chg="add mod">
          <ac:chgData name="Alena Konstantinova" userId="f47e39ac17e6c996" providerId="LiveId" clId="{86BE673D-C060-404D-B24A-7B5F7202A605}" dt="2022-03-01T16:49:38.253" v="2071" actId="1037"/>
          <ac:spMkLst>
            <pc:docMk/>
            <pc:sldMk cId="813836595" sldId="271"/>
            <ac:spMk id="8" creationId="{419DB73D-1C77-4499-9A58-F3C07C142BCC}"/>
          </ac:spMkLst>
        </pc:spChg>
        <pc:spChg chg="add mod">
          <ac:chgData name="Alena Konstantinova" userId="f47e39ac17e6c996" providerId="LiveId" clId="{86BE673D-C060-404D-B24A-7B5F7202A605}" dt="2022-03-01T16:49:38.253" v="2071" actId="1037"/>
          <ac:spMkLst>
            <pc:docMk/>
            <pc:sldMk cId="813836595" sldId="271"/>
            <ac:spMk id="9" creationId="{1F0A9583-69A5-4C15-A784-BF9E4EB98357}"/>
          </ac:spMkLst>
        </pc:spChg>
        <pc:spChg chg="add mod">
          <ac:chgData name="Alena Konstantinova" userId="f47e39ac17e6c996" providerId="LiveId" clId="{86BE673D-C060-404D-B24A-7B5F7202A605}" dt="2022-03-01T16:49:38.253" v="2071" actId="1037"/>
          <ac:spMkLst>
            <pc:docMk/>
            <pc:sldMk cId="813836595" sldId="271"/>
            <ac:spMk id="10" creationId="{CD29090F-E46C-46F5-8657-36CA7BAF7374}"/>
          </ac:spMkLst>
        </pc:spChg>
        <pc:spChg chg="add mod">
          <ac:chgData name="Alena Konstantinova" userId="f47e39ac17e6c996" providerId="LiveId" clId="{86BE673D-C060-404D-B24A-7B5F7202A605}" dt="2022-03-01T16:49:59.929" v="2109" actId="1076"/>
          <ac:spMkLst>
            <pc:docMk/>
            <pc:sldMk cId="813836595" sldId="271"/>
            <ac:spMk id="11" creationId="{5001AC60-8DC7-4C8A-AD2E-B9937A8CE17D}"/>
          </ac:spMkLst>
        </pc:spChg>
        <pc:spChg chg="add mod">
          <ac:chgData name="Alena Konstantinova" userId="f47e39ac17e6c996" providerId="LiveId" clId="{86BE673D-C060-404D-B24A-7B5F7202A605}" dt="2022-03-01T16:49:50.003" v="2107" actId="1038"/>
          <ac:spMkLst>
            <pc:docMk/>
            <pc:sldMk cId="813836595" sldId="271"/>
            <ac:spMk id="12" creationId="{B40D5E92-2F68-43A4-8DD0-2A66AB95BF10}"/>
          </ac:spMkLst>
        </pc:spChg>
        <pc:spChg chg="add mod">
          <ac:chgData name="Alena Konstantinova" userId="f47e39ac17e6c996" providerId="LiveId" clId="{86BE673D-C060-404D-B24A-7B5F7202A605}" dt="2022-03-01T16:50:07.323" v="2110" actId="1076"/>
          <ac:spMkLst>
            <pc:docMk/>
            <pc:sldMk cId="813836595" sldId="271"/>
            <ac:spMk id="13" creationId="{580AC70B-0C40-4A88-BA34-FC1DD1CF374E}"/>
          </ac:spMkLst>
        </pc:spChg>
        <pc:spChg chg="add mod">
          <ac:chgData name="Alena Konstantinova" userId="f47e39ac17e6c996" providerId="LiveId" clId="{86BE673D-C060-404D-B24A-7B5F7202A605}" dt="2022-03-01T16:49:50.003" v="2107" actId="1038"/>
          <ac:spMkLst>
            <pc:docMk/>
            <pc:sldMk cId="813836595" sldId="271"/>
            <ac:spMk id="14" creationId="{E4B0742D-8BE0-463E-9B2B-E5E6656D80B6}"/>
          </ac:spMkLst>
        </pc:spChg>
        <pc:spChg chg="add mod">
          <ac:chgData name="Alena Konstantinova" userId="f47e39ac17e6c996" providerId="LiveId" clId="{86BE673D-C060-404D-B24A-7B5F7202A605}" dt="2022-03-01T16:50:13.119" v="2111" actId="1076"/>
          <ac:spMkLst>
            <pc:docMk/>
            <pc:sldMk cId="813836595" sldId="271"/>
            <ac:spMk id="15" creationId="{5C40F10A-0569-4357-BEC5-E42CC4AB3D50}"/>
          </ac:spMkLst>
        </pc:spChg>
        <pc:spChg chg="add mod">
          <ac:chgData name="Alena Konstantinova" userId="f47e39ac17e6c996" providerId="LiveId" clId="{86BE673D-C060-404D-B24A-7B5F7202A605}" dt="2022-03-01T16:49:50.003" v="2107" actId="1038"/>
          <ac:spMkLst>
            <pc:docMk/>
            <pc:sldMk cId="813836595" sldId="271"/>
            <ac:spMk id="16" creationId="{F59A5CFD-04D6-4423-8FA9-5F235FF15A18}"/>
          </ac:spMkLst>
        </pc:spChg>
        <pc:spChg chg="add mod">
          <ac:chgData name="Alena Konstantinova" userId="f47e39ac17e6c996" providerId="LiveId" clId="{86BE673D-C060-404D-B24A-7B5F7202A605}" dt="2022-03-01T16:49:50.003" v="2107" actId="1038"/>
          <ac:spMkLst>
            <pc:docMk/>
            <pc:sldMk cId="813836595" sldId="271"/>
            <ac:spMk id="17" creationId="{362C06E4-335C-4424-B664-D4D09CDD0B5C}"/>
          </ac:spMkLst>
        </pc:spChg>
        <pc:graphicFrameChg chg="add del mod modGraphic">
          <ac:chgData name="Alena Konstantinova" userId="f47e39ac17e6c996" providerId="LiveId" clId="{86BE673D-C060-404D-B24A-7B5F7202A605}" dt="2022-03-01T16:39:33.426" v="1932" actId="478"/>
          <ac:graphicFrameMkLst>
            <pc:docMk/>
            <pc:sldMk cId="813836595" sldId="271"/>
            <ac:graphicFrameMk id="18" creationId="{94F334CE-DBA8-495D-BDB9-7F0E759979ED}"/>
          </ac:graphicFrameMkLst>
        </pc:graphicFrameChg>
        <pc:graphicFrameChg chg="add del modGraphic">
          <ac:chgData name="Alena Konstantinova" userId="f47e39ac17e6c996" providerId="LiveId" clId="{86BE673D-C060-404D-B24A-7B5F7202A605}" dt="2022-03-01T16:42:07.250" v="1936" actId="1032"/>
          <ac:graphicFrameMkLst>
            <pc:docMk/>
            <pc:sldMk cId="813836595" sldId="271"/>
            <ac:graphicFrameMk id="19" creationId="{73596647-36FC-4CE3-A55A-DE35EDF10AF2}"/>
          </ac:graphicFrameMkLst>
        </pc:graphicFrameChg>
        <pc:graphicFrameChg chg="add del modGraphic">
          <ac:chgData name="Alena Konstantinova" userId="f47e39ac17e6c996" providerId="LiveId" clId="{86BE673D-C060-404D-B24A-7B5F7202A605}" dt="2022-03-01T16:42:23.720" v="1938" actId="1032"/>
          <ac:graphicFrameMkLst>
            <pc:docMk/>
            <pc:sldMk cId="813836595" sldId="271"/>
            <ac:graphicFrameMk id="20" creationId="{5EA56B84-B3B3-48AA-8C3A-7B6D70BCC04B}"/>
          </ac:graphicFrameMkLst>
        </pc:graphicFrameChg>
      </pc:sldChg>
      <pc:sldChg chg="addSp delSp modSp new mod">
        <pc:chgData name="Alena Konstantinova" userId="f47e39ac17e6c996" providerId="LiveId" clId="{86BE673D-C060-404D-B24A-7B5F7202A605}" dt="2022-03-01T16:25:17.763" v="1337" actId="207"/>
        <pc:sldMkLst>
          <pc:docMk/>
          <pc:sldMk cId="359361130" sldId="272"/>
        </pc:sldMkLst>
        <pc:spChg chg="del">
          <ac:chgData name="Alena Konstantinova" userId="f47e39ac17e6c996" providerId="LiveId" clId="{86BE673D-C060-404D-B24A-7B5F7202A605}" dt="2022-03-01T16:09:22.320" v="930" actId="478"/>
          <ac:spMkLst>
            <pc:docMk/>
            <pc:sldMk cId="359361130" sldId="272"/>
            <ac:spMk id="2" creationId="{D48C22EE-ADA8-4300-9735-A11F931C779F}"/>
          </ac:spMkLst>
        </pc:spChg>
        <pc:spChg chg="del">
          <ac:chgData name="Alena Konstantinova" userId="f47e39ac17e6c996" providerId="LiveId" clId="{86BE673D-C060-404D-B24A-7B5F7202A605}" dt="2022-03-01T16:09:25.084" v="931" actId="478"/>
          <ac:spMkLst>
            <pc:docMk/>
            <pc:sldMk cId="359361130" sldId="272"/>
            <ac:spMk id="3" creationId="{D8B34677-C2DF-47BE-A979-0F21B105CCF1}"/>
          </ac:spMkLst>
        </pc:spChg>
        <pc:spChg chg="add mod">
          <ac:chgData name="Alena Konstantinova" userId="f47e39ac17e6c996" providerId="LiveId" clId="{86BE673D-C060-404D-B24A-7B5F7202A605}" dt="2022-03-01T16:23:04.556" v="1229" actId="20577"/>
          <ac:spMkLst>
            <pc:docMk/>
            <pc:sldMk cId="359361130" sldId="272"/>
            <ac:spMk id="4" creationId="{3845DFA5-C0C6-4552-B790-CA11087B033E}"/>
          </ac:spMkLst>
        </pc:spChg>
        <pc:spChg chg="add mod">
          <ac:chgData name="Alena Konstantinova" userId="f47e39ac17e6c996" providerId="LiveId" clId="{86BE673D-C060-404D-B24A-7B5F7202A605}" dt="2022-03-01T16:25:17.763" v="1337" actId="207"/>
          <ac:spMkLst>
            <pc:docMk/>
            <pc:sldMk cId="359361130" sldId="272"/>
            <ac:spMk id="5" creationId="{16E17260-909A-4071-8C34-AE4F542FFEBA}"/>
          </ac:spMkLst>
        </pc:spChg>
      </pc:sldChg>
      <pc:sldChg chg="addSp modSp add mod modAnim">
        <pc:chgData name="Alena Konstantinova" userId="f47e39ac17e6c996" providerId="LiveId" clId="{86BE673D-C060-404D-B24A-7B5F7202A605}" dt="2022-03-01T17:00:23.291" v="2203"/>
        <pc:sldMkLst>
          <pc:docMk/>
          <pc:sldMk cId="4199719001" sldId="273"/>
        </pc:sldMkLst>
        <pc:spChg chg="mod">
          <ac:chgData name="Alena Konstantinova" userId="f47e39ac17e6c996" providerId="LiveId" clId="{86BE673D-C060-404D-B24A-7B5F7202A605}" dt="2022-03-01T16:54:09.600" v="2136" actId="1076"/>
          <ac:spMkLst>
            <pc:docMk/>
            <pc:sldMk cId="4199719001" sldId="273"/>
            <ac:spMk id="11" creationId="{5001AC60-8DC7-4C8A-AD2E-B9937A8CE17D}"/>
          </ac:spMkLst>
        </pc:spChg>
        <pc:spChg chg="mod">
          <ac:chgData name="Alena Konstantinova" userId="f47e39ac17e6c996" providerId="LiveId" clId="{86BE673D-C060-404D-B24A-7B5F7202A605}" dt="2022-03-01T16:53:15" v="2118" actId="13822"/>
          <ac:spMkLst>
            <pc:docMk/>
            <pc:sldMk cId="4199719001" sldId="273"/>
            <ac:spMk id="12" creationId="{B40D5E92-2F68-43A4-8DD0-2A66AB95BF10}"/>
          </ac:spMkLst>
        </pc:spChg>
        <pc:spChg chg="mod">
          <ac:chgData name="Alena Konstantinova" userId="f47e39ac17e6c996" providerId="LiveId" clId="{86BE673D-C060-404D-B24A-7B5F7202A605}" dt="2022-03-01T16:53:40.175" v="2128" actId="1076"/>
          <ac:spMkLst>
            <pc:docMk/>
            <pc:sldMk cId="4199719001" sldId="273"/>
            <ac:spMk id="13" creationId="{580AC70B-0C40-4A88-BA34-FC1DD1CF374E}"/>
          </ac:spMkLst>
        </pc:spChg>
        <pc:spChg chg="mod">
          <ac:chgData name="Alena Konstantinova" userId="f47e39ac17e6c996" providerId="LiveId" clId="{86BE673D-C060-404D-B24A-7B5F7202A605}" dt="2022-03-01T16:56:46.698" v="2175" actId="20577"/>
          <ac:spMkLst>
            <pc:docMk/>
            <pc:sldMk cId="4199719001" sldId="273"/>
            <ac:spMk id="14" creationId="{E4B0742D-8BE0-463E-9B2B-E5E6656D80B6}"/>
          </ac:spMkLst>
        </pc:spChg>
        <pc:spChg chg="mod">
          <ac:chgData name="Alena Konstantinova" userId="f47e39ac17e6c996" providerId="LiveId" clId="{86BE673D-C060-404D-B24A-7B5F7202A605}" dt="2022-03-01T16:53:26.801" v="2124" actId="13822"/>
          <ac:spMkLst>
            <pc:docMk/>
            <pc:sldMk cId="4199719001" sldId="273"/>
            <ac:spMk id="15" creationId="{5C40F10A-0569-4357-BEC5-E42CC4AB3D50}"/>
          </ac:spMkLst>
        </pc:spChg>
        <pc:spChg chg="mod">
          <ac:chgData name="Alena Konstantinova" userId="f47e39ac17e6c996" providerId="LiveId" clId="{86BE673D-C060-404D-B24A-7B5F7202A605}" dt="2022-03-01T16:54:06.170" v="2135" actId="1076"/>
          <ac:spMkLst>
            <pc:docMk/>
            <pc:sldMk cId="4199719001" sldId="273"/>
            <ac:spMk id="16" creationId="{F59A5CFD-04D6-4423-8FA9-5F235FF15A18}"/>
          </ac:spMkLst>
        </pc:spChg>
        <pc:spChg chg="mod">
          <ac:chgData name="Alena Konstantinova" userId="f47e39ac17e6c996" providerId="LiveId" clId="{86BE673D-C060-404D-B24A-7B5F7202A605}" dt="2022-03-01T16:53:59.832" v="2134" actId="1076"/>
          <ac:spMkLst>
            <pc:docMk/>
            <pc:sldMk cId="4199719001" sldId="273"/>
            <ac:spMk id="17" creationId="{362C06E4-335C-4424-B664-D4D09CDD0B5C}"/>
          </ac:spMkLst>
        </pc:spChg>
        <pc:cxnChg chg="add mod">
          <ac:chgData name="Alena Konstantinova" userId="f47e39ac17e6c996" providerId="LiveId" clId="{86BE673D-C060-404D-B24A-7B5F7202A605}" dt="2022-03-01T16:54:19.222" v="2139" actId="14100"/>
          <ac:cxnSpMkLst>
            <pc:docMk/>
            <pc:sldMk cId="4199719001" sldId="273"/>
            <ac:cxnSpMk id="3" creationId="{20E1BA4F-5526-4CDD-9AC0-E01827C9E6A7}"/>
          </ac:cxnSpMkLst>
        </pc:cxnChg>
        <pc:cxnChg chg="add mod">
          <ac:chgData name="Alena Konstantinova" userId="f47e39ac17e6c996" providerId="LiveId" clId="{86BE673D-C060-404D-B24A-7B5F7202A605}" dt="2022-03-01T16:55:25.628" v="2141" actId="14100"/>
          <ac:cxnSpMkLst>
            <pc:docMk/>
            <pc:sldMk cId="4199719001" sldId="273"/>
            <ac:cxnSpMk id="23" creationId="{D5AF5BB3-7CE8-4FB3-9FC2-802320F5EF13}"/>
          </ac:cxnSpMkLst>
        </pc:cxnChg>
        <pc:cxnChg chg="add mod">
          <ac:chgData name="Alena Konstantinova" userId="f47e39ac17e6c996" providerId="LiveId" clId="{86BE673D-C060-404D-B24A-7B5F7202A605}" dt="2022-03-01T16:57:12.956" v="2179" actId="14100"/>
          <ac:cxnSpMkLst>
            <pc:docMk/>
            <pc:sldMk cId="4199719001" sldId="273"/>
            <ac:cxnSpMk id="26" creationId="{DEC4628C-858D-4C7B-91BA-F395240AC1A0}"/>
          </ac:cxnSpMkLst>
        </pc:cxnChg>
        <pc:cxnChg chg="add mod">
          <ac:chgData name="Alena Konstantinova" userId="f47e39ac17e6c996" providerId="LiveId" clId="{86BE673D-C060-404D-B24A-7B5F7202A605}" dt="2022-03-01T16:57:32.208" v="2181" actId="14100"/>
          <ac:cxnSpMkLst>
            <pc:docMk/>
            <pc:sldMk cId="4199719001" sldId="273"/>
            <ac:cxnSpMk id="31" creationId="{ED77CC6F-59BA-4AEA-B8B7-D00443912237}"/>
          </ac:cxnSpMkLst>
        </pc:cxnChg>
        <pc:cxnChg chg="add mod">
          <ac:chgData name="Alena Konstantinova" userId="f47e39ac17e6c996" providerId="LiveId" clId="{86BE673D-C060-404D-B24A-7B5F7202A605}" dt="2022-03-01T16:57:58.273" v="2184" actId="14100"/>
          <ac:cxnSpMkLst>
            <pc:docMk/>
            <pc:sldMk cId="4199719001" sldId="273"/>
            <ac:cxnSpMk id="34" creationId="{4EAA8B2A-F6D1-4584-817C-F74429D4E459}"/>
          </ac:cxnSpMkLst>
        </pc:cxnChg>
        <pc:cxnChg chg="add mod">
          <ac:chgData name="Alena Konstantinova" userId="f47e39ac17e6c996" providerId="LiveId" clId="{86BE673D-C060-404D-B24A-7B5F7202A605}" dt="2022-03-01T16:58:13.107" v="2187" actId="14100"/>
          <ac:cxnSpMkLst>
            <pc:docMk/>
            <pc:sldMk cId="4199719001" sldId="273"/>
            <ac:cxnSpMk id="38" creationId="{535FBDB0-9471-43C4-851C-5DBD0C7E2842}"/>
          </ac:cxnSpMkLst>
        </pc:cxnChg>
        <pc:cxnChg chg="add mod">
          <ac:chgData name="Alena Konstantinova" userId="f47e39ac17e6c996" providerId="LiveId" clId="{86BE673D-C060-404D-B24A-7B5F7202A605}" dt="2022-03-01T16:58:45.667" v="2192" actId="14100"/>
          <ac:cxnSpMkLst>
            <pc:docMk/>
            <pc:sldMk cId="4199719001" sldId="273"/>
            <ac:cxnSpMk id="42" creationId="{E0A8A9D4-8B90-443D-9E84-9C3ABA6AA6AA}"/>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260523-7AD5-485A-930F-9AEEBB9E297B}" type="datetimeFigureOut">
              <a:rPr lang="ru-RU" smtClean="0"/>
              <a:t>03.10.2023</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780C16-F7D0-4E11-BDB0-5B606CA481F0}" type="slidenum">
              <a:rPr lang="ru-RU" smtClean="0"/>
              <a:t>‹#›</a:t>
            </a:fld>
            <a:endParaRPr lang="ru-RU"/>
          </a:p>
        </p:txBody>
      </p:sp>
    </p:spTree>
    <p:extLst>
      <p:ext uri="{BB962C8B-B14F-4D97-AF65-F5344CB8AC3E}">
        <p14:creationId xmlns:p14="http://schemas.microsoft.com/office/powerpoint/2010/main" val="6624616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07780C16-F7D0-4E11-BDB0-5B606CA481F0}" type="slidenum">
              <a:rPr lang="ru-RU" smtClean="0"/>
              <a:t>15</a:t>
            </a:fld>
            <a:endParaRPr lang="ru-RU"/>
          </a:p>
        </p:txBody>
      </p:sp>
    </p:spTree>
    <p:extLst>
      <p:ext uri="{BB962C8B-B14F-4D97-AF65-F5344CB8AC3E}">
        <p14:creationId xmlns:p14="http://schemas.microsoft.com/office/powerpoint/2010/main" val="2137752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121920" y="101600"/>
            <a:ext cx="1194816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34B76812-6E23-4DA9-AB8A-C40EC2278696}" type="datetimeFigureOut">
              <a:rPr lang="ru-RU" smtClean="0"/>
              <a:t>03.10.2023</a:t>
            </a:fld>
            <a:endParaRPr lang="ru-RU"/>
          </a:p>
        </p:txBody>
      </p:sp>
      <p:sp>
        <p:nvSpPr>
          <p:cNvPr id="5" name="Footer Placeholder 4"/>
          <p:cNvSpPr>
            <a:spLocks noGrp="1"/>
          </p:cNvSpPr>
          <p:nvPr>
            <p:ph type="ftr" sz="quarter" idx="11"/>
          </p:nvPr>
        </p:nvSpPr>
        <p:spPr/>
        <p:txBody>
          <a:bodyPr/>
          <a:lstStyle/>
          <a:p>
            <a:endParaRPr lang="ru-RU"/>
          </a:p>
        </p:txBody>
      </p:sp>
      <p:sp>
        <p:nvSpPr>
          <p:cNvPr id="9" name="Rectangle 8"/>
          <p:cNvSpPr/>
          <p:nvPr/>
        </p:nvSpPr>
        <p:spPr>
          <a:xfrm>
            <a:off x="460587" y="2942602"/>
            <a:ext cx="9530575"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0096869" y="2944634"/>
            <a:ext cx="1587131"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0283619" y="3136658"/>
            <a:ext cx="1213632"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593978" y="3055622"/>
            <a:ext cx="9263793"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10382435" y="4625268"/>
            <a:ext cx="1016000" cy="457200"/>
          </a:xfrm>
        </p:spPr>
        <p:txBody>
          <a:bodyPr/>
          <a:lstStyle>
            <a:lvl1pPr algn="ctr">
              <a:defRPr sz="2800">
                <a:solidFill>
                  <a:schemeClr val="accent1">
                    <a:lumMod val="50000"/>
                  </a:schemeClr>
                </a:solidFill>
              </a:defRPr>
            </a:lvl1pPr>
          </a:lstStyle>
          <a:p>
            <a:fld id="{210AAC15-4B92-46C7-A9FD-6E5731C7A1FD}" type="slidenum">
              <a:rPr lang="ru-RU" smtClean="0"/>
              <a:t>‹#›</a:t>
            </a:fld>
            <a:endParaRPr lang="ru-RU"/>
          </a:p>
        </p:txBody>
      </p:sp>
      <p:sp>
        <p:nvSpPr>
          <p:cNvPr id="11" name="Rectangle 10"/>
          <p:cNvSpPr/>
          <p:nvPr/>
        </p:nvSpPr>
        <p:spPr>
          <a:xfrm>
            <a:off x="722429" y="4559277"/>
            <a:ext cx="9006888"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718628" y="3139440"/>
            <a:ext cx="9014491"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857073" y="4648200"/>
            <a:ext cx="87376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06273" y="3227034"/>
            <a:ext cx="8839200" cy="1219201"/>
          </a:xfrm>
        </p:spPr>
        <p:txBody>
          <a:bodyPr anchor="b" anchorCtr="0">
            <a:noAutofit/>
          </a:bodyPr>
          <a:lstStyle>
            <a:lvl1pPr>
              <a:defRPr sz="4000">
                <a:solidFill>
                  <a:schemeClr val="accent1">
                    <a:lumMod val="50000"/>
                  </a:schemeClr>
                </a:solidFill>
              </a:defRPr>
            </a:lvl1pPr>
          </a:lstStyle>
          <a:p>
            <a:r>
              <a:rPr lang="ru-RU" smtClean="0"/>
              <a:t>Образец заголовка</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34B76812-6E23-4DA9-AB8A-C40EC2278696}" type="datetimeFigureOut">
              <a:rPr lang="ru-RU" smtClean="0"/>
              <a:t>03.10.2023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10AAC15-4B92-46C7-A9FD-6E5731C7A1FD}"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9148936" y="228600"/>
            <a:ext cx="247904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9273634" y="351410"/>
            <a:ext cx="2229647"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9398103" y="395428"/>
            <a:ext cx="1980708" cy="5788981"/>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09600" y="381000"/>
            <a:ext cx="8229600" cy="579120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34B76812-6E23-4DA9-AB8A-C40EC2278696}" type="datetimeFigureOut">
              <a:rPr lang="ru-RU" smtClean="0"/>
              <a:t>03.10.2023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10AAC15-4B92-46C7-A9FD-6E5731C7A1FD}"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34B76812-6E23-4DA9-AB8A-C40EC2278696}" type="datetimeFigureOut">
              <a:rPr lang="ru-RU" smtClean="0"/>
              <a:t>03.10.2023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10AAC15-4B92-46C7-A9FD-6E5731C7A1FD}"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121920" y="101600"/>
            <a:ext cx="1194816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34B76812-6E23-4DA9-AB8A-C40EC2278696}" type="datetimeFigureOut">
              <a:rPr lang="ru-RU" smtClean="0"/>
              <a:t>03.10.2023</a:t>
            </a:fld>
            <a:endParaRPr lang="ru-RU"/>
          </a:p>
        </p:txBody>
      </p:sp>
      <p:sp>
        <p:nvSpPr>
          <p:cNvPr id="13" name="Rectangle 12"/>
          <p:cNvSpPr/>
          <p:nvPr/>
        </p:nvSpPr>
        <p:spPr>
          <a:xfrm>
            <a:off x="602635" y="2946400"/>
            <a:ext cx="11020213"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756875" y="3048000"/>
            <a:ext cx="10711733"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10AAC15-4B92-46C7-A9FD-6E5731C7A1FD}" type="slidenum">
              <a:rPr lang="ru-RU" smtClean="0"/>
              <a:t>‹#›</a:t>
            </a:fld>
            <a:endParaRPr lang="ru-RU"/>
          </a:p>
        </p:txBody>
      </p:sp>
      <p:sp>
        <p:nvSpPr>
          <p:cNvPr id="2" name="Title 1"/>
          <p:cNvSpPr>
            <a:spLocks noGrp="1"/>
          </p:cNvSpPr>
          <p:nvPr>
            <p:ph type="title"/>
          </p:nvPr>
        </p:nvSpPr>
        <p:spPr>
          <a:xfrm>
            <a:off x="981941" y="3200400"/>
            <a:ext cx="102616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ru-RU" smtClean="0"/>
              <a:t>Образец заголовка</a:t>
            </a:r>
            <a:endParaRPr lang="en-US" dirty="0"/>
          </a:p>
        </p:txBody>
      </p:sp>
      <p:sp>
        <p:nvSpPr>
          <p:cNvPr id="15" name="Rectangle 14"/>
          <p:cNvSpPr/>
          <p:nvPr/>
        </p:nvSpPr>
        <p:spPr>
          <a:xfrm>
            <a:off x="900661" y="4541521"/>
            <a:ext cx="1042416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981941" y="4607511"/>
            <a:ext cx="102616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4" name="Rectangle 13"/>
          <p:cNvSpPr/>
          <p:nvPr/>
        </p:nvSpPr>
        <p:spPr>
          <a:xfrm>
            <a:off x="901010" y="3124200"/>
            <a:ext cx="10423465"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568171" y="408373"/>
            <a:ext cx="11014229" cy="1039427"/>
          </a:xfrm>
        </p:spPr>
        <p:txBody>
          <a:bodyPr/>
          <a:lstStyle/>
          <a:p>
            <a:r>
              <a:rPr lang="ru-RU" smtClean="0"/>
              <a:t>Образец заголовка</a:t>
            </a:r>
            <a:endParaRPr lang="en-US"/>
          </a:p>
        </p:txBody>
      </p:sp>
      <p:sp>
        <p:nvSpPr>
          <p:cNvPr id="3" name="Content Placeholder 2"/>
          <p:cNvSpPr>
            <a:spLocks noGrp="1"/>
          </p:cNvSpPr>
          <p:nvPr>
            <p:ph sz="half" idx="1"/>
          </p:nvPr>
        </p:nvSpPr>
        <p:spPr>
          <a:xfrm>
            <a:off x="568171" y="1719071"/>
            <a:ext cx="53848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97600" y="1719071"/>
            <a:ext cx="53848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34B76812-6E23-4DA9-AB8A-C40EC2278696}" type="datetimeFigureOut">
              <a:rPr lang="ru-RU" smtClean="0"/>
              <a:t>03.10.2023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10AAC15-4B92-46C7-A9FD-6E5731C7A1FD}"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568171" y="408373"/>
            <a:ext cx="11014229" cy="1039427"/>
          </a:xfrm>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568171" y="1722438"/>
            <a:ext cx="5386917"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568171" y="2438400"/>
            <a:ext cx="5386917"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193368" y="1722438"/>
            <a:ext cx="5389033"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193368" y="2438400"/>
            <a:ext cx="5389033"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34B76812-6E23-4DA9-AB8A-C40EC2278696}" type="datetimeFigureOut">
              <a:rPr lang="ru-RU" smtClean="0"/>
              <a:t>03.10.2023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210AAC15-4B92-46C7-A9FD-6E5731C7A1FD}"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34B76812-6E23-4DA9-AB8A-C40EC2278696}" type="datetimeFigureOut">
              <a:rPr lang="ru-RU" smtClean="0"/>
              <a:t>03.10.2023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210AAC15-4B92-46C7-A9FD-6E5731C7A1FD}"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121920" y="101600"/>
            <a:ext cx="1194816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34B76812-6E23-4DA9-AB8A-C40EC2278696}" type="datetimeFigureOut">
              <a:rPr lang="ru-RU" smtClean="0"/>
              <a:t>03.10.2023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210AAC15-4B92-46C7-A9FD-6E5731C7A1FD}"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1" name="Rectangle 10"/>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121920" y="101600"/>
            <a:ext cx="1194816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5181600" y="685800"/>
            <a:ext cx="6096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34B76812-6E23-4DA9-AB8A-C40EC2278696}" type="datetimeFigureOut">
              <a:rPr lang="ru-RU" smtClean="0"/>
              <a:t>03.10.2023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10AAC15-4B92-46C7-A9FD-6E5731C7A1FD}" type="slidenum">
              <a:rPr lang="ru-RU" smtClean="0"/>
              <a:t>‹#›</a:t>
            </a:fld>
            <a:endParaRPr lang="ru-RU"/>
          </a:p>
        </p:txBody>
      </p:sp>
      <p:sp>
        <p:nvSpPr>
          <p:cNvPr id="8" name="Rectangle 7"/>
          <p:cNvSpPr/>
          <p:nvPr/>
        </p:nvSpPr>
        <p:spPr>
          <a:xfrm>
            <a:off x="746712" y="1505712"/>
            <a:ext cx="3622088"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2254" y="1642472"/>
            <a:ext cx="3311005"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1025334" y="2971800"/>
            <a:ext cx="3064845"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1025334" y="1734312"/>
            <a:ext cx="3064845" cy="1191620"/>
          </a:xfrm>
        </p:spPr>
        <p:txBody>
          <a:bodyPr anchor="b">
            <a:normAutofit/>
          </a:bodyPr>
          <a:lstStyle>
            <a:lvl1pPr algn="l">
              <a:defRPr sz="2000" b="0">
                <a:solidFill>
                  <a:schemeClr val="accent1">
                    <a:lumMod val="75000"/>
                  </a:schemeClr>
                </a:solidFill>
              </a:defRPr>
            </a:lvl1pPr>
          </a:lstStyle>
          <a:p>
            <a:r>
              <a:rPr lang="ru-RU" smtClean="0"/>
              <a:t>Образец заголовка</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121920" y="101600"/>
            <a:ext cx="1194816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914400" y="621437"/>
            <a:ext cx="103632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5" name="Date Placeholder 4"/>
          <p:cNvSpPr>
            <a:spLocks noGrp="1"/>
          </p:cNvSpPr>
          <p:nvPr>
            <p:ph type="dt" sz="half" idx="10"/>
          </p:nvPr>
        </p:nvSpPr>
        <p:spPr/>
        <p:txBody>
          <a:bodyPr/>
          <a:lstStyle/>
          <a:p>
            <a:fld id="{34B76812-6E23-4DA9-AB8A-C40EC2278696}" type="datetimeFigureOut">
              <a:rPr lang="ru-RU" smtClean="0"/>
              <a:t>03.10.2023</a:t>
            </a:fld>
            <a:endParaRPr lang="ru-RU"/>
          </a:p>
        </p:txBody>
      </p:sp>
      <p:sp>
        <p:nvSpPr>
          <p:cNvPr id="7" name="Slide Number Placeholder 6"/>
          <p:cNvSpPr>
            <a:spLocks noGrp="1"/>
          </p:cNvSpPr>
          <p:nvPr>
            <p:ph type="sldNum" sz="quarter" idx="12"/>
          </p:nvPr>
        </p:nvSpPr>
        <p:spPr/>
        <p:txBody>
          <a:bodyPr/>
          <a:lstStyle/>
          <a:p>
            <a:fld id="{210AAC15-4B92-46C7-A9FD-6E5731C7A1FD}" type="slidenum">
              <a:rPr lang="ru-RU" smtClean="0"/>
              <a:t>‹#›</a:t>
            </a:fld>
            <a:endParaRPr lang="ru-RU"/>
          </a:p>
        </p:txBody>
      </p:sp>
      <p:sp>
        <p:nvSpPr>
          <p:cNvPr id="10" name="Rectangle 9"/>
          <p:cNvSpPr/>
          <p:nvPr/>
        </p:nvSpPr>
        <p:spPr>
          <a:xfrm>
            <a:off x="914400" y="4953000"/>
            <a:ext cx="103632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016000" y="5029200"/>
            <a:ext cx="10134353"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ru-RU"/>
          </a:p>
        </p:txBody>
      </p:sp>
      <p:sp>
        <p:nvSpPr>
          <p:cNvPr id="13" name="Rectangle 12"/>
          <p:cNvSpPr/>
          <p:nvPr/>
        </p:nvSpPr>
        <p:spPr>
          <a:xfrm>
            <a:off x="1219200" y="5638800"/>
            <a:ext cx="9771352"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07452" y="5074920"/>
            <a:ext cx="10594848"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1275052" y="5656557"/>
            <a:ext cx="9659648"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1219200" y="5105401"/>
            <a:ext cx="9771352" cy="523043"/>
          </a:xfrm>
        </p:spPr>
        <p:txBody>
          <a:bodyPr anchor="ctr" anchorCtr="0"/>
          <a:lstStyle>
            <a:lvl1pPr algn="ctr">
              <a:defRPr sz="2000" b="0">
                <a:solidFill>
                  <a:schemeClr val="accent1">
                    <a:lumMod val="75000"/>
                  </a:schemeClr>
                </a:solidFill>
              </a:defRPr>
            </a:lvl1pPr>
          </a:lstStyle>
          <a:p>
            <a:r>
              <a:rPr lang="ru-RU" smtClean="0"/>
              <a:t>Образец заголовка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121920" y="101600"/>
            <a:ext cx="1194816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609600" y="1752601"/>
            <a:ext cx="10972800" cy="43735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2"/>
                </a:solidFill>
              </a:defRPr>
            </a:lvl1pPr>
          </a:lstStyle>
          <a:p>
            <a:fld id="{34B76812-6E23-4DA9-AB8A-C40EC2278696}" type="datetimeFigureOut">
              <a:rPr lang="ru-RU" smtClean="0"/>
              <a:t>03.10.2023</a:t>
            </a:fld>
            <a:endParaRPr lang="ru-RU"/>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2"/>
                </a:solidFill>
              </a:defRPr>
            </a:lvl1pPr>
          </a:lstStyle>
          <a:p>
            <a:endParaRPr lang="ru-RU"/>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2"/>
                </a:solidFill>
              </a:defRPr>
            </a:lvl1pPr>
          </a:lstStyle>
          <a:p>
            <a:fld id="{210AAC15-4B92-46C7-A9FD-6E5731C7A1FD}" type="slidenum">
              <a:rPr lang="ru-RU" smtClean="0"/>
              <a:t>‹#›</a:t>
            </a:fld>
            <a:endParaRPr lang="ru-RU"/>
          </a:p>
        </p:txBody>
      </p:sp>
      <p:sp>
        <p:nvSpPr>
          <p:cNvPr id="9" name="Rectangle 8"/>
          <p:cNvSpPr/>
          <p:nvPr/>
        </p:nvSpPr>
        <p:spPr>
          <a:xfrm>
            <a:off x="365760" y="278166"/>
            <a:ext cx="1146048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497151" y="372862"/>
            <a:ext cx="11174027"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568171" y="408373"/>
            <a:ext cx="11014229" cy="1039427"/>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a:t>Графическое отображение формы предмета</a:t>
            </a:r>
          </a:p>
        </p:txBody>
      </p:sp>
      <p:sp>
        <p:nvSpPr>
          <p:cNvPr id="3" name="Прямоугольник 2"/>
          <p:cNvSpPr/>
          <p:nvPr/>
        </p:nvSpPr>
        <p:spPr>
          <a:xfrm>
            <a:off x="5900382" y="5491472"/>
            <a:ext cx="6096000" cy="1366528"/>
          </a:xfrm>
          <a:prstGeom prst="rect">
            <a:avLst/>
          </a:prstGeom>
        </p:spPr>
        <p:txBody>
          <a:bodyPr>
            <a:spAutoFit/>
          </a:bodyPr>
          <a:lstStyle/>
          <a:p>
            <a:pPr lvl="0" algn="r">
              <a:spcBef>
                <a:spcPct val="20000"/>
              </a:spcBef>
              <a:defRPr/>
            </a:pPr>
            <a:r>
              <a:rPr lang="ru-RU" i="1" dirty="0">
                <a:solidFill>
                  <a:schemeClr val="accent5">
                    <a:lumMod val="50000"/>
                  </a:schemeClr>
                </a:solidFill>
              </a:rPr>
              <a:t>Автор</a:t>
            </a:r>
          </a:p>
          <a:p>
            <a:pPr lvl="0" algn="r">
              <a:spcBef>
                <a:spcPct val="20000"/>
              </a:spcBef>
              <a:defRPr/>
            </a:pPr>
            <a:r>
              <a:rPr lang="ru-RU" i="1" dirty="0">
                <a:solidFill>
                  <a:schemeClr val="accent5">
                    <a:lumMod val="50000"/>
                  </a:schemeClr>
                </a:solidFill>
              </a:rPr>
              <a:t>Ботвиновская Юлия Владимировна</a:t>
            </a:r>
          </a:p>
          <a:p>
            <a:pPr lvl="0" algn="r">
              <a:spcBef>
                <a:spcPct val="20000"/>
              </a:spcBef>
              <a:defRPr/>
            </a:pPr>
            <a:r>
              <a:rPr lang="ru-RU" i="1" dirty="0">
                <a:solidFill>
                  <a:schemeClr val="accent5">
                    <a:lumMod val="50000"/>
                  </a:schemeClr>
                </a:solidFill>
              </a:rPr>
              <a:t>Учитель </a:t>
            </a:r>
            <a:r>
              <a:rPr lang="ru-RU" i="1" dirty="0" smtClean="0">
                <a:solidFill>
                  <a:schemeClr val="accent5">
                    <a:lumMod val="50000"/>
                  </a:schemeClr>
                </a:solidFill>
              </a:rPr>
              <a:t>технологии</a:t>
            </a:r>
            <a:endParaRPr lang="ru-RU" i="1" dirty="0">
              <a:solidFill>
                <a:schemeClr val="accent5">
                  <a:lumMod val="50000"/>
                </a:schemeClr>
              </a:solidFill>
            </a:endParaRPr>
          </a:p>
          <a:p>
            <a:pPr lvl="0" algn="r">
              <a:spcBef>
                <a:spcPct val="20000"/>
              </a:spcBef>
              <a:defRPr/>
            </a:pPr>
            <a:r>
              <a:rPr lang="ru-RU" i="1" dirty="0">
                <a:solidFill>
                  <a:schemeClr val="accent5">
                    <a:lumMod val="50000"/>
                  </a:schemeClr>
                </a:solidFill>
              </a:rPr>
              <a:t>МОАУ «СОШ № 76» </a:t>
            </a:r>
            <a:r>
              <a:rPr lang="ru-RU" i="1" dirty="0" err="1">
                <a:solidFill>
                  <a:schemeClr val="accent5">
                    <a:lumMod val="50000"/>
                  </a:schemeClr>
                </a:solidFill>
              </a:rPr>
              <a:t>г.Оренбурга</a:t>
            </a:r>
            <a:endParaRPr lang="ru-RU" i="1" dirty="0">
              <a:solidFill>
                <a:schemeClr val="accent5">
                  <a:lumMod val="50000"/>
                </a:schemeClr>
              </a:solidFill>
            </a:endParaRPr>
          </a:p>
        </p:txBody>
      </p:sp>
      <p:sp>
        <p:nvSpPr>
          <p:cNvPr id="4" name="Прямоугольник 3"/>
          <p:cNvSpPr/>
          <p:nvPr/>
        </p:nvSpPr>
        <p:spPr>
          <a:xfrm>
            <a:off x="218364" y="204716"/>
            <a:ext cx="11778018" cy="11464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218364" y="5964072"/>
            <a:ext cx="7629099" cy="7779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5034828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6458" y="184450"/>
            <a:ext cx="10846788" cy="6001643"/>
          </a:xfrm>
          <a:prstGeom prst="rect">
            <a:avLst/>
          </a:prstGeom>
          <a:noFill/>
        </p:spPr>
        <p:txBody>
          <a:bodyPr wrap="square" rtlCol="0">
            <a:spAutoFit/>
          </a:bodyPr>
          <a:lstStyle/>
          <a:p>
            <a:pPr algn="ctr"/>
            <a:r>
              <a:rPr lang="ru-RU" sz="3200" b="1" dirty="0"/>
              <a:t>Масштаб</a:t>
            </a:r>
            <a:r>
              <a:rPr lang="ru-RU" sz="3200" dirty="0"/>
              <a:t> – это отношение линейных </a:t>
            </a:r>
            <a:r>
              <a:rPr lang="ru-RU" sz="3200" b="1" dirty="0"/>
              <a:t>размеров</a:t>
            </a:r>
            <a:r>
              <a:rPr lang="ru-RU" sz="3200" dirty="0"/>
              <a:t> изображения предмета к действительным</a:t>
            </a:r>
            <a:r>
              <a:rPr lang="ru-RU" sz="3200" dirty="0" smtClean="0"/>
              <a:t>.</a:t>
            </a:r>
            <a:r>
              <a:rPr lang="ru-RU" sz="3200" b="1" dirty="0"/>
              <a:t> </a:t>
            </a:r>
            <a:endParaRPr lang="ru-RU" sz="3200" b="1" dirty="0" smtClean="0"/>
          </a:p>
          <a:p>
            <a:endParaRPr lang="ru-RU" sz="3200" b="1" dirty="0"/>
          </a:p>
          <a:p>
            <a:endParaRPr lang="ru-RU" sz="3200" b="1" dirty="0" smtClean="0"/>
          </a:p>
          <a:p>
            <a:r>
              <a:rPr lang="ru-RU" sz="3200" b="1" dirty="0" smtClean="0"/>
              <a:t>Масштаб</a:t>
            </a:r>
            <a:r>
              <a:rPr lang="ru-RU" sz="3200" dirty="0"/>
              <a:t> уменьшения – 1:2; 1:2,5; 1:4; 1:5; 1:10 и др. </a:t>
            </a:r>
            <a:endParaRPr lang="ru-RU" sz="3200" dirty="0" smtClean="0"/>
          </a:p>
          <a:p>
            <a:endParaRPr lang="ru-RU" sz="3200" dirty="0"/>
          </a:p>
          <a:p>
            <a:endParaRPr lang="ru-RU" sz="3200" b="1" dirty="0"/>
          </a:p>
          <a:p>
            <a:r>
              <a:rPr lang="ru-RU" sz="3200" b="1" dirty="0"/>
              <a:t>Масштаб</a:t>
            </a:r>
            <a:r>
              <a:rPr lang="ru-RU" sz="3200" dirty="0"/>
              <a:t> увеличения – 2:1; 2,5:1; 4:1; 5:1; 10:1 и др. </a:t>
            </a:r>
            <a:endParaRPr lang="ru-RU" sz="3200" dirty="0" smtClean="0"/>
          </a:p>
          <a:p>
            <a:endParaRPr lang="ru-RU" sz="3200" dirty="0"/>
          </a:p>
          <a:p>
            <a:endParaRPr lang="ru-RU" sz="3200" dirty="0"/>
          </a:p>
          <a:p>
            <a:r>
              <a:rPr lang="ru-RU" sz="3200" dirty="0" smtClean="0"/>
              <a:t>Натуральная </a:t>
            </a:r>
            <a:r>
              <a:rPr lang="ru-RU" sz="3200" dirty="0"/>
              <a:t>величина – 1:1.</a:t>
            </a:r>
            <a:r>
              <a:rPr lang="ru-RU" sz="2400" dirty="0"/>
              <a:t> </a:t>
            </a:r>
            <a:endParaRPr lang="ru-RU" sz="2400" dirty="0" smtClean="0"/>
          </a:p>
        </p:txBody>
      </p:sp>
      <p:sp>
        <p:nvSpPr>
          <p:cNvPr id="3" name="Прямоугольник 2"/>
          <p:cNvSpPr/>
          <p:nvPr/>
        </p:nvSpPr>
        <p:spPr>
          <a:xfrm>
            <a:off x="5588759" y="6318912"/>
            <a:ext cx="1392071" cy="259307"/>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4" name="Прямоугольник 3"/>
          <p:cNvSpPr/>
          <p:nvPr/>
        </p:nvSpPr>
        <p:spPr>
          <a:xfrm>
            <a:off x="11403246" y="1787857"/>
            <a:ext cx="415715" cy="49131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272955" y="1787857"/>
            <a:ext cx="283503" cy="49131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466905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1000"/>
                                        <p:tgtEl>
                                          <p:spTgt spid="2">
                                            <p:txEl>
                                              <p:pRg st="3" end="3"/>
                                            </p:txEl>
                                          </p:spTgt>
                                        </p:tgtEl>
                                      </p:cBhvr>
                                    </p:animEffect>
                                    <p:anim calcmode="lin" valueType="num">
                                      <p:cBhvr>
                                        <p:cTn id="8"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6" end="6"/>
                                            </p:txEl>
                                          </p:spTgt>
                                        </p:tgtEl>
                                        <p:attrNameLst>
                                          <p:attrName>style.visibility</p:attrName>
                                        </p:attrNameLst>
                                      </p:cBhvr>
                                      <p:to>
                                        <p:strVal val="visible"/>
                                      </p:to>
                                    </p:set>
                                    <p:animEffect transition="in" filter="fade">
                                      <p:cBhvr>
                                        <p:cTn id="14" dur="1000"/>
                                        <p:tgtEl>
                                          <p:spTgt spid="2">
                                            <p:txEl>
                                              <p:pRg st="6" end="6"/>
                                            </p:txEl>
                                          </p:spTgt>
                                        </p:tgtEl>
                                      </p:cBhvr>
                                    </p:animEffect>
                                    <p:anim calcmode="lin" valueType="num">
                                      <p:cBhvr>
                                        <p:cTn id="15"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9" end="9"/>
                                            </p:txEl>
                                          </p:spTgt>
                                        </p:tgtEl>
                                        <p:attrNameLst>
                                          <p:attrName>style.visibility</p:attrName>
                                        </p:attrNameLst>
                                      </p:cBhvr>
                                      <p:to>
                                        <p:strVal val="visible"/>
                                      </p:to>
                                    </p:set>
                                    <p:animEffect transition="in" filter="fade">
                                      <p:cBhvr>
                                        <p:cTn id="21" dur="1000"/>
                                        <p:tgtEl>
                                          <p:spTgt spid="2">
                                            <p:txEl>
                                              <p:pRg st="9" end="9"/>
                                            </p:txEl>
                                          </p:spTgt>
                                        </p:tgtEl>
                                      </p:cBhvr>
                                    </p:animEffect>
                                    <p:anim calcmode="lin" valueType="num">
                                      <p:cBhvr>
                                        <p:cTn id="22" dur="10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Правила чертежа</a:t>
            </a:r>
          </a:p>
        </p:txBody>
      </p:sp>
      <p:sp>
        <p:nvSpPr>
          <p:cNvPr id="3" name="Объект 2"/>
          <p:cNvSpPr>
            <a:spLocks noGrp="1"/>
          </p:cNvSpPr>
          <p:nvPr>
            <p:ph idx="1"/>
          </p:nvPr>
        </p:nvSpPr>
        <p:spPr>
          <a:xfrm>
            <a:off x="838200" y="1715245"/>
            <a:ext cx="10515600" cy="906657"/>
          </a:xfrm>
        </p:spPr>
        <p:txBody>
          <a:bodyPr>
            <a:normAutofit lnSpcReduction="10000"/>
          </a:bodyPr>
          <a:lstStyle/>
          <a:p>
            <a:r>
              <a:rPr lang="ru-RU" sz="2800" dirty="0">
                <a:solidFill>
                  <a:schemeClr val="tx1"/>
                </a:solidFill>
              </a:rPr>
              <a:t>Размеры проставляются в миллиметрах, но единицы измерения (мм.) не наносятся</a:t>
            </a:r>
          </a:p>
          <a:p>
            <a:pPr marL="0" indent="0">
              <a:buNone/>
            </a:pPr>
            <a:endParaRPr lang="ru-RU" dirty="0"/>
          </a:p>
        </p:txBody>
      </p:sp>
      <p:grpSp>
        <p:nvGrpSpPr>
          <p:cNvPr id="16" name="Группа 15">
            <a:extLst>
              <a:ext uri="{FF2B5EF4-FFF2-40B4-BE49-F238E27FC236}">
                <a16:creationId xmlns="" xmlns:a16="http://schemas.microsoft.com/office/drawing/2014/main" id="{F9EC5889-2132-4B62-ADE4-83775143D49F}"/>
              </a:ext>
            </a:extLst>
          </p:cNvPr>
          <p:cNvGrpSpPr/>
          <p:nvPr/>
        </p:nvGrpSpPr>
        <p:grpSpPr>
          <a:xfrm>
            <a:off x="10062194" y="3275953"/>
            <a:ext cx="340567" cy="380991"/>
            <a:chOff x="8628483" y="3810797"/>
            <a:chExt cx="340567" cy="380991"/>
          </a:xfrm>
        </p:grpSpPr>
        <p:sp>
          <p:nvSpPr>
            <p:cNvPr id="4" name="Овал 3">
              <a:extLst>
                <a:ext uri="{FF2B5EF4-FFF2-40B4-BE49-F238E27FC236}">
                  <a16:creationId xmlns="" xmlns:a16="http://schemas.microsoft.com/office/drawing/2014/main" id="{4E3DD9BB-74D9-4DC6-9AFC-91DE7AF13342}"/>
                </a:ext>
              </a:extLst>
            </p:cNvPr>
            <p:cNvSpPr/>
            <p:nvPr/>
          </p:nvSpPr>
          <p:spPr>
            <a:xfrm>
              <a:off x="8658808" y="3856669"/>
              <a:ext cx="279918" cy="28924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cxnSp>
          <p:nvCxnSpPr>
            <p:cNvPr id="6" name="Прямая соединительная линия 5">
              <a:extLst>
                <a:ext uri="{FF2B5EF4-FFF2-40B4-BE49-F238E27FC236}">
                  <a16:creationId xmlns="" xmlns:a16="http://schemas.microsoft.com/office/drawing/2014/main" id="{0DC97315-A36B-472F-888D-67088ED986DE}"/>
                </a:ext>
              </a:extLst>
            </p:cNvPr>
            <p:cNvCxnSpPr>
              <a:cxnSpLocks/>
            </p:cNvCxnSpPr>
            <p:nvPr/>
          </p:nvCxnSpPr>
          <p:spPr>
            <a:xfrm flipV="1">
              <a:off x="8628483" y="3810797"/>
              <a:ext cx="340567" cy="380991"/>
            </a:xfrm>
            <a:prstGeom prst="line">
              <a:avLst/>
            </a:prstGeom>
          </p:spPr>
          <p:style>
            <a:lnRef idx="1">
              <a:schemeClr val="dk1"/>
            </a:lnRef>
            <a:fillRef idx="0">
              <a:schemeClr val="dk1"/>
            </a:fillRef>
            <a:effectRef idx="0">
              <a:schemeClr val="dk1"/>
            </a:effectRef>
            <a:fontRef idx="minor">
              <a:schemeClr val="tx1"/>
            </a:fontRef>
          </p:style>
        </p:cxnSp>
      </p:grpSp>
      <p:sp>
        <p:nvSpPr>
          <p:cNvPr id="17" name="Объект 2">
            <a:extLst>
              <a:ext uri="{FF2B5EF4-FFF2-40B4-BE49-F238E27FC236}">
                <a16:creationId xmlns="" xmlns:a16="http://schemas.microsoft.com/office/drawing/2014/main" id="{9DA47901-7B3D-42B6-A215-D3AD6386C8C2}"/>
              </a:ext>
            </a:extLst>
          </p:cNvPr>
          <p:cNvSpPr txBox="1">
            <a:spLocks/>
          </p:cNvSpPr>
          <p:nvPr/>
        </p:nvSpPr>
        <p:spPr>
          <a:xfrm>
            <a:off x="838200" y="2672151"/>
            <a:ext cx="10515600" cy="6452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ru-RU" dirty="0"/>
              <a:t>Размерное число наносят над размерной линией</a:t>
            </a:r>
          </a:p>
        </p:txBody>
      </p:sp>
      <p:sp>
        <p:nvSpPr>
          <p:cNvPr id="18" name="Объект 2">
            <a:extLst>
              <a:ext uri="{FF2B5EF4-FFF2-40B4-BE49-F238E27FC236}">
                <a16:creationId xmlns="" xmlns:a16="http://schemas.microsoft.com/office/drawing/2014/main" id="{A2C3F238-F321-4F2A-86F1-F2366BC272F1}"/>
              </a:ext>
            </a:extLst>
          </p:cNvPr>
          <p:cNvSpPr txBox="1">
            <a:spLocks/>
          </p:cNvSpPr>
          <p:nvPr/>
        </p:nvSpPr>
        <p:spPr>
          <a:xfrm>
            <a:off x="838200" y="3269151"/>
            <a:ext cx="10515600" cy="6452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ru-RU" dirty="0"/>
              <a:t>Для обозначения диаметра используют </a:t>
            </a:r>
            <a:r>
              <a:rPr lang="ru-RU" dirty="0" smtClean="0"/>
              <a:t>символ </a:t>
            </a:r>
            <a:r>
              <a:rPr lang="ru-RU" dirty="0"/>
              <a:t>- </a:t>
            </a:r>
            <a:endParaRPr lang="en-US" dirty="0"/>
          </a:p>
        </p:txBody>
      </p:sp>
      <p:sp>
        <p:nvSpPr>
          <p:cNvPr id="19" name="Объект 2">
            <a:extLst>
              <a:ext uri="{FF2B5EF4-FFF2-40B4-BE49-F238E27FC236}">
                <a16:creationId xmlns="" xmlns:a16="http://schemas.microsoft.com/office/drawing/2014/main" id="{19020FA7-C67A-4B45-8207-04307C2CF01E}"/>
              </a:ext>
            </a:extLst>
          </p:cNvPr>
          <p:cNvSpPr txBox="1">
            <a:spLocks/>
          </p:cNvSpPr>
          <p:nvPr/>
        </p:nvSpPr>
        <p:spPr>
          <a:xfrm>
            <a:off x="838200" y="3833827"/>
            <a:ext cx="10515600" cy="6452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ru-RU" dirty="0"/>
              <a:t>Толщину тонких деталей обозначают – </a:t>
            </a:r>
            <a:r>
              <a:rPr lang="en-US" dirty="0"/>
              <a:t>s</a:t>
            </a:r>
            <a:r>
              <a:rPr lang="ru-RU" dirty="0"/>
              <a:t>, например </a:t>
            </a:r>
            <a:r>
              <a:rPr lang="en-US" dirty="0"/>
              <a:t>s6</a:t>
            </a:r>
            <a:endParaRPr lang="ru-RU" dirty="0"/>
          </a:p>
        </p:txBody>
      </p:sp>
      <p:sp>
        <p:nvSpPr>
          <p:cNvPr id="20" name="Объект 2">
            <a:extLst>
              <a:ext uri="{FF2B5EF4-FFF2-40B4-BE49-F238E27FC236}">
                <a16:creationId xmlns="" xmlns:a16="http://schemas.microsoft.com/office/drawing/2014/main" id="{2B1D9222-5FB6-440A-A8DE-92BF95A4C651}"/>
              </a:ext>
            </a:extLst>
          </p:cNvPr>
          <p:cNvSpPr txBox="1">
            <a:spLocks/>
          </p:cNvSpPr>
          <p:nvPr/>
        </p:nvSpPr>
        <p:spPr>
          <a:xfrm>
            <a:off x="838200" y="4362642"/>
            <a:ext cx="10515600" cy="645203"/>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ru-RU" dirty="0"/>
              <a:t>Радиус обозначается литинской буквой – </a:t>
            </a:r>
            <a:r>
              <a:rPr lang="en-US" dirty="0"/>
              <a:t>R</a:t>
            </a:r>
            <a:r>
              <a:rPr lang="ru-RU" dirty="0"/>
              <a:t>, например </a:t>
            </a:r>
            <a:r>
              <a:rPr lang="en-US" dirty="0"/>
              <a:t>R30</a:t>
            </a:r>
          </a:p>
        </p:txBody>
      </p:sp>
      <p:sp>
        <p:nvSpPr>
          <p:cNvPr id="21" name="Объект 2">
            <a:extLst>
              <a:ext uri="{FF2B5EF4-FFF2-40B4-BE49-F238E27FC236}">
                <a16:creationId xmlns="" xmlns:a16="http://schemas.microsoft.com/office/drawing/2014/main" id="{D745D3C4-7C8C-44C2-A90A-A23694C1E9C5}"/>
              </a:ext>
            </a:extLst>
          </p:cNvPr>
          <p:cNvSpPr txBox="1">
            <a:spLocks/>
          </p:cNvSpPr>
          <p:nvPr/>
        </p:nvSpPr>
        <p:spPr>
          <a:xfrm>
            <a:off x="838200" y="4891456"/>
            <a:ext cx="10515600" cy="6452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ru-RU" dirty="0"/>
              <a:t>Размеры на чертеже проставляют действительные</a:t>
            </a:r>
          </a:p>
        </p:txBody>
      </p:sp>
      <p:sp>
        <p:nvSpPr>
          <p:cNvPr id="5" name="Прямоугольник 4"/>
          <p:cNvSpPr/>
          <p:nvPr/>
        </p:nvSpPr>
        <p:spPr>
          <a:xfrm>
            <a:off x="163773" y="5800299"/>
            <a:ext cx="11846257" cy="8734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866316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0">
                                            <p:txEl>
                                              <p:pRg st="0" end="0"/>
                                            </p:txEl>
                                          </p:spTgt>
                                        </p:tgtEl>
                                        <p:attrNameLst>
                                          <p:attrName>style.visibility</p:attrName>
                                        </p:attrNameLst>
                                      </p:cBhvr>
                                      <p:to>
                                        <p:strVal val="visible"/>
                                      </p:to>
                                    </p:set>
                                    <p:animEffect transition="in" filter="fade">
                                      <p:cBhvr>
                                        <p:cTn id="42" dur="1000"/>
                                        <p:tgtEl>
                                          <p:spTgt spid="20">
                                            <p:txEl>
                                              <p:pRg st="0" end="0"/>
                                            </p:txEl>
                                          </p:spTgt>
                                        </p:tgtEl>
                                      </p:cBhvr>
                                    </p:animEffect>
                                    <p:anim calcmode="lin" valueType="num">
                                      <p:cBhvr>
                                        <p:cTn id="43"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2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7" grpId="0"/>
      <p:bldP spid="18" grpId="0"/>
      <p:bldP spid="19"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 xmlns:a16="http://schemas.microsoft.com/office/drawing/2014/main" id="{64DD5E9C-623A-4C70-9559-6D90FD84B119}"/>
              </a:ext>
            </a:extLst>
          </p:cNvPr>
          <p:cNvSpPr txBox="1"/>
          <p:nvPr/>
        </p:nvSpPr>
        <p:spPr>
          <a:xfrm>
            <a:off x="423081" y="285143"/>
            <a:ext cx="11450471" cy="5693866"/>
          </a:xfrm>
          <a:prstGeom prst="rect">
            <a:avLst/>
          </a:prstGeom>
          <a:noFill/>
        </p:spPr>
        <p:txBody>
          <a:bodyPr wrap="square">
            <a:spAutoFit/>
          </a:bodyPr>
          <a:lstStyle/>
          <a:p>
            <a:r>
              <a:rPr lang="ru-RU" sz="2800" dirty="0"/>
              <a:t>Чертежи выполняют с помощью чертёжных инструментов </a:t>
            </a:r>
            <a:r>
              <a:rPr lang="ru-RU" sz="2800" dirty="0" smtClean="0"/>
              <a:t>или </a:t>
            </a:r>
            <a:r>
              <a:rPr lang="ru-RU" sz="2800" dirty="0"/>
              <a:t>на компьютере, используя специальные программы. Бумажные копии электронных чертежей, карт, рисунков и иной графической информации получают с помощью графопостроителей (плоттеров</a:t>
            </a:r>
            <a:r>
              <a:rPr lang="ru-RU" sz="2800" dirty="0" smtClean="0"/>
              <a:t>).</a:t>
            </a:r>
          </a:p>
          <a:p>
            <a:r>
              <a:rPr lang="ru-RU" sz="2800" dirty="0"/>
              <a:t>Прочитать чертёж, эскиз или технический рисунок — это значит определить </a:t>
            </a:r>
            <a:r>
              <a:rPr lang="ru-RU" sz="2800" b="1" dirty="0"/>
              <a:t>название изделия, материал, из которого его изготовят, масштаб изображения, форму и размеры изделия в целом, а также выяснить форму и размеры отдельных его частей</a:t>
            </a:r>
            <a:r>
              <a:rPr lang="ru-RU" sz="2800" b="1" dirty="0" smtClean="0"/>
              <a:t>.</a:t>
            </a:r>
          </a:p>
          <a:p>
            <a:r>
              <a:rPr lang="ru-RU" sz="2800" dirty="0"/>
              <a:t>Эскизы удобно выполнять на бумаге в клетку или на миллиметровой бумаге. Это позволяет более точно проводить прямые линии от руки</a:t>
            </a:r>
          </a:p>
        </p:txBody>
      </p:sp>
      <p:sp>
        <p:nvSpPr>
          <p:cNvPr id="2" name="Прямоугольник 1"/>
          <p:cNvSpPr/>
          <p:nvPr/>
        </p:nvSpPr>
        <p:spPr>
          <a:xfrm>
            <a:off x="10508776" y="3807725"/>
            <a:ext cx="1528549" cy="292062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2853688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 xmlns:a16="http://schemas.microsoft.com/office/drawing/2014/main" id="{95A5C0D5-6DF1-4D7E-BB74-D73BB30865E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21" b="1793"/>
          <a:stretch/>
        </p:blipFill>
        <p:spPr>
          <a:xfrm>
            <a:off x="1011004" y="2001319"/>
            <a:ext cx="3558828" cy="4405511"/>
          </a:xfrm>
          <a:prstGeom prst="rect">
            <a:avLst/>
          </a:prstGeom>
        </p:spPr>
      </p:pic>
      <p:sp>
        <p:nvSpPr>
          <p:cNvPr id="11" name="TextBox 10">
            <a:extLst>
              <a:ext uri="{FF2B5EF4-FFF2-40B4-BE49-F238E27FC236}">
                <a16:creationId xmlns="" xmlns:a16="http://schemas.microsoft.com/office/drawing/2014/main" id="{64DD5E9C-623A-4C70-9559-6D90FD84B119}"/>
              </a:ext>
            </a:extLst>
          </p:cNvPr>
          <p:cNvSpPr txBox="1"/>
          <p:nvPr/>
        </p:nvSpPr>
        <p:spPr>
          <a:xfrm>
            <a:off x="1214651" y="546752"/>
            <a:ext cx="9812739" cy="646331"/>
          </a:xfrm>
          <a:prstGeom prst="rect">
            <a:avLst/>
          </a:prstGeom>
          <a:noFill/>
        </p:spPr>
        <p:txBody>
          <a:bodyPr wrap="square">
            <a:spAutoFit/>
          </a:bodyPr>
          <a:lstStyle/>
          <a:p>
            <a:r>
              <a:rPr lang="ru-RU" sz="3600" dirty="0"/>
              <a:t>Основные сведения о линиях чертежа</a:t>
            </a: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7879" y="1719618"/>
            <a:ext cx="5529511" cy="4968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569832" y="1719618"/>
            <a:ext cx="928047" cy="49689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11027390" y="1719618"/>
            <a:ext cx="818867" cy="49689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6793231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 xmlns:a16="http://schemas.microsoft.com/office/drawing/2014/main" id="{64DD5E9C-623A-4C70-9559-6D90FD84B119}"/>
              </a:ext>
            </a:extLst>
          </p:cNvPr>
          <p:cNvSpPr txBox="1"/>
          <p:nvPr/>
        </p:nvSpPr>
        <p:spPr>
          <a:xfrm>
            <a:off x="423081" y="367872"/>
            <a:ext cx="11177516" cy="954107"/>
          </a:xfrm>
          <a:prstGeom prst="rect">
            <a:avLst/>
          </a:prstGeom>
          <a:noFill/>
        </p:spPr>
        <p:txBody>
          <a:bodyPr wrap="square">
            <a:spAutoFit/>
          </a:bodyPr>
          <a:lstStyle/>
          <a:p>
            <a:pPr algn="ctr"/>
            <a:r>
              <a:rPr lang="ru-RU" sz="2800" dirty="0" smtClean="0"/>
              <a:t>ВЫПОЛНИ </a:t>
            </a:r>
            <a:r>
              <a:rPr lang="ru-RU" sz="2800" dirty="0" smtClean="0"/>
              <a:t>ЗАДАНИЯ: </a:t>
            </a:r>
            <a:endParaRPr lang="ru-RU" sz="2800" dirty="0" smtClean="0"/>
          </a:p>
          <a:p>
            <a:r>
              <a:rPr lang="ru-RU" sz="2800" dirty="0" smtClean="0"/>
              <a:t>1)Перенеси </a:t>
            </a:r>
            <a:r>
              <a:rPr lang="ru-RU" sz="2800" dirty="0" smtClean="0"/>
              <a:t>чертеж </a:t>
            </a:r>
            <a:r>
              <a:rPr lang="ru-RU" sz="2800" dirty="0" smtClean="0"/>
              <a:t>к себе </a:t>
            </a:r>
            <a:r>
              <a:rPr lang="ru-RU" sz="2800" dirty="0" smtClean="0"/>
              <a:t>в тетрадь вместе с размерами</a:t>
            </a:r>
            <a:endParaRPr lang="ru-RU" sz="280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5313" y="1639627"/>
            <a:ext cx="5915025" cy="508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3755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B9C36D82-94E2-453B-9700-5DBDCBA005CF}"/>
              </a:ext>
            </a:extLst>
          </p:cNvPr>
          <p:cNvSpPr txBox="1"/>
          <p:nvPr/>
        </p:nvSpPr>
        <p:spPr>
          <a:xfrm>
            <a:off x="757113" y="217862"/>
            <a:ext cx="1699484" cy="52322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ru-RU" sz="2800" dirty="0"/>
              <a:t>Чертеж</a:t>
            </a:r>
          </a:p>
        </p:txBody>
      </p:sp>
      <p:sp>
        <p:nvSpPr>
          <p:cNvPr id="5" name="TextBox 4">
            <a:extLst>
              <a:ext uri="{FF2B5EF4-FFF2-40B4-BE49-F238E27FC236}">
                <a16:creationId xmlns="" xmlns:a16="http://schemas.microsoft.com/office/drawing/2014/main" id="{6A163FEB-EDB8-40F6-8873-EFA5E6817ED4}"/>
              </a:ext>
            </a:extLst>
          </p:cNvPr>
          <p:cNvSpPr txBox="1"/>
          <p:nvPr/>
        </p:nvSpPr>
        <p:spPr>
          <a:xfrm>
            <a:off x="501167" y="3221223"/>
            <a:ext cx="1460913" cy="5232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ru-RU" sz="2800" dirty="0">
                <a:solidFill>
                  <a:schemeClr val="dk1"/>
                </a:solidFill>
              </a:rPr>
              <a:t>Эскиз</a:t>
            </a:r>
          </a:p>
        </p:txBody>
      </p:sp>
      <p:sp>
        <p:nvSpPr>
          <p:cNvPr id="6" name="TextBox 5">
            <a:extLst>
              <a:ext uri="{FF2B5EF4-FFF2-40B4-BE49-F238E27FC236}">
                <a16:creationId xmlns="" xmlns:a16="http://schemas.microsoft.com/office/drawing/2014/main" id="{DEDA8A44-F010-4894-B992-F013EBE8634D}"/>
              </a:ext>
            </a:extLst>
          </p:cNvPr>
          <p:cNvSpPr txBox="1"/>
          <p:nvPr/>
        </p:nvSpPr>
        <p:spPr>
          <a:xfrm>
            <a:off x="129736" y="5893422"/>
            <a:ext cx="4125376" cy="523220"/>
          </a:xfrm>
          <a:prstGeom prst="rect">
            <a:avLst/>
          </a:prstGeom>
          <a:solidFill>
            <a:srgbClr val="FFFF00"/>
          </a:solidFill>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ru-RU" sz="2800" dirty="0"/>
              <a:t>Технический рисунок</a:t>
            </a:r>
          </a:p>
        </p:txBody>
      </p:sp>
      <p:sp>
        <p:nvSpPr>
          <p:cNvPr id="7" name="TextBox 6">
            <a:extLst>
              <a:ext uri="{FF2B5EF4-FFF2-40B4-BE49-F238E27FC236}">
                <a16:creationId xmlns="" xmlns:a16="http://schemas.microsoft.com/office/drawing/2014/main" id="{E79B4CF4-C1AD-44B0-B9C1-ABC105B72440}"/>
              </a:ext>
            </a:extLst>
          </p:cNvPr>
          <p:cNvSpPr txBox="1"/>
          <p:nvPr/>
        </p:nvSpPr>
        <p:spPr>
          <a:xfrm>
            <a:off x="501168" y="2225504"/>
            <a:ext cx="1251240" cy="523220"/>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ru-RU" sz="2800" dirty="0"/>
              <a:t>Деталь</a:t>
            </a:r>
          </a:p>
        </p:txBody>
      </p:sp>
      <p:sp>
        <p:nvSpPr>
          <p:cNvPr id="8" name="TextBox 7">
            <a:extLst>
              <a:ext uri="{FF2B5EF4-FFF2-40B4-BE49-F238E27FC236}">
                <a16:creationId xmlns="" xmlns:a16="http://schemas.microsoft.com/office/drawing/2014/main" id="{419DB73D-1C77-4499-9A58-F3C07C142BCC}"/>
              </a:ext>
            </a:extLst>
          </p:cNvPr>
          <p:cNvSpPr txBox="1"/>
          <p:nvPr/>
        </p:nvSpPr>
        <p:spPr>
          <a:xfrm>
            <a:off x="473597" y="5212661"/>
            <a:ext cx="1488484" cy="523220"/>
          </a:xfrm>
          <a:prstGeom prst="rect">
            <a:avLst/>
          </a:prstGeom>
        </p:spPr>
        <p:style>
          <a:lnRef idx="1">
            <a:schemeClr val="accent6"/>
          </a:lnRef>
          <a:fillRef idx="2">
            <a:schemeClr val="accent6"/>
          </a:fillRef>
          <a:effectRef idx="1">
            <a:schemeClr val="accent6"/>
          </a:effectRef>
          <a:fontRef idx="minor">
            <a:schemeClr val="dk1"/>
          </a:fontRef>
        </p:style>
        <p:txBody>
          <a:bodyPr wrap="none" rtlCol="0">
            <a:spAutoFit/>
          </a:bodyPr>
          <a:lstStyle/>
          <a:p>
            <a:r>
              <a:rPr lang="ru-RU" sz="2800" dirty="0"/>
              <a:t>Изделие</a:t>
            </a:r>
          </a:p>
        </p:txBody>
      </p:sp>
      <p:sp>
        <p:nvSpPr>
          <p:cNvPr id="9" name="TextBox 8">
            <a:extLst>
              <a:ext uri="{FF2B5EF4-FFF2-40B4-BE49-F238E27FC236}">
                <a16:creationId xmlns="" xmlns:a16="http://schemas.microsoft.com/office/drawing/2014/main" id="{1F0A9583-69A5-4C15-A784-BF9E4EB98357}"/>
              </a:ext>
            </a:extLst>
          </p:cNvPr>
          <p:cNvSpPr txBox="1"/>
          <p:nvPr/>
        </p:nvSpPr>
        <p:spPr>
          <a:xfrm>
            <a:off x="464734" y="1229785"/>
            <a:ext cx="1991863" cy="52322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2800" dirty="0"/>
              <a:t>Масштаб</a:t>
            </a:r>
          </a:p>
        </p:txBody>
      </p:sp>
      <p:sp>
        <p:nvSpPr>
          <p:cNvPr id="10" name="TextBox 9">
            <a:extLst>
              <a:ext uri="{FF2B5EF4-FFF2-40B4-BE49-F238E27FC236}">
                <a16:creationId xmlns="" xmlns:a16="http://schemas.microsoft.com/office/drawing/2014/main" id="{CD29090F-E46C-46F5-8657-36CA7BAF7374}"/>
              </a:ext>
            </a:extLst>
          </p:cNvPr>
          <p:cNvSpPr txBox="1"/>
          <p:nvPr/>
        </p:nvSpPr>
        <p:spPr>
          <a:xfrm>
            <a:off x="498959" y="4216942"/>
            <a:ext cx="3386931" cy="52322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ru-RU" sz="2800" dirty="0"/>
              <a:t>Правила чертежа</a:t>
            </a:r>
          </a:p>
        </p:txBody>
      </p:sp>
      <p:sp>
        <p:nvSpPr>
          <p:cNvPr id="11" name="TextBox 10">
            <a:extLst>
              <a:ext uri="{FF2B5EF4-FFF2-40B4-BE49-F238E27FC236}">
                <a16:creationId xmlns="" xmlns:a16="http://schemas.microsoft.com/office/drawing/2014/main" id="{5001AC60-8DC7-4C8A-AD2E-B9937A8CE17D}"/>
              </a:ext>
            </a:extLst>
          </p:cNvPr>
          <p:cNvSpPr txBox="1"/>
          <p:nvPr/>
        </p:nvSpPr>
        <p:spPr>
          <a:xfrm>
            <a:off x="4354572" y="146836"/>
            <a:ext cx="7428200" cy="89255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sz="2600" dirty="0"/>
              <a:t>Изображение, объемное, выполненное от руки </a:t>
            </a:r>
          </a:p>
        </p:txBody>
      </p:sp>
      <p:sp>
        <p:nvSpPr>
          <p:cNvPr id="12" name="TextBox 11">
            <a:extLst>
              <a:ext uri="{FF2B5EF4-FFF2-40B4-BE49-F238E27FC236}">
                <a16:creationId xmlns="" xmlns:a16="http://schemas.microsoft.com/office/drawing/2014/main" id="{B40D5E92-2F68-43A4-8DD0-2A66AB95BF10}"/>
              </a:ext>
            </a:extLst>
          </p:cNvPr>
          <p:cNvSpPr txBox="1"/>
          <p:nvPr/>
        </p:nvSpPr>
        <p:spPr>
          <a:xfrm>
            <a:off x="4365896" y="3005779"/>
            <a:ext cx="7261578" cy="95410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sz="2800" dirty="0"/>
              <a:t>Изображение, 3 проекции, по установленным правилам </a:t>
            </a:r>
          </a:p>
        </p:txBody>
      </p:sp>
      <p:sp>
        <p:nvSpPr>
          <p:cNvPr id="13" name="TextBox 12">
            <a:extLst>
              <a:ext uri="{FF2B5EF4-FFF2-40B4-BE49-F238E27FC236}">
                <a16:creationId xmlns="" xmlns:a16="http://schemas.microsoft.com/office/drawing/2014/main" id="{580AC70B-0C40-4A88-BA34-FC1DD1CF374E}"/>
              </a:ext>
            </a:extLst>
          </p:cNvPr>
          <p:cNvSpPr txBox="1"/>
          <p:nvPr/>
        </p:nvSpPr>
        <p:spPr>
          <a:xfrm>
            <a:off x="4365896" y="4001498"/>
            <a:ext cx="7591758" cy="95410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sz="2800" dirty="0"/>
              <a:t>Изображение, от руки, примерные пропорции </a:t>
            </a:r>
          </a:p>
        </p:txBody>
      </p:sp>
      <p:sp>
        <p:nvSpPr>
          <p:cNvPr id="14" name="TextBox 13">
            <a:extLst>
              <a:ext uri="{FF2B5EF4-FFF2-40B4-BE49-F238E27FC236}">
                <a16:creationId xmlns="" xmlns:a16="http://schemas.microsoft.com/office/drawing/2014/main" id="{E4B0742D-8BE0-463E-9B2B-E5E6656D80B6}"/>
              </a:ext>
            </a:extLst>
          </p:cNvPr>
          <p:cNvSpPr txBox="1"/>
          <p:nvPr/>
        </p:nvSpPr>
        <p:spPr>
          <a:xfrm>
            <a:off x="4365896" y="5016455"/>
            <a:ext cx="7307039" cy="95410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sz="2800" dirty="0"/>
              <a:t>Пропорции отображения изделия относительно его настоящих размеров</a:t>
            </a:r>
          </a:p>
        </p:txBody>
      </p:sp>
      <p:sp>
        <p:nvSpPr>
          <p:cNvPr id="15" name="TextBox 14">
            <a:extLst>
              <a:ext uri="{FF2B5EF4-FFF2-40B4-BE49-F238E27FC236}">
                <a16:creationId xmlns="" xmlns:a16="http://schemas.microsoft.com/office/drawing/2014/main" id="{5C40F10A-0569-4357-BEC5-E42CC4AB3D50}"/>
              </a:ext>
            </a:extLst>
          </p:cNvPr>
          <p:cNvSpPr txBox="1"/>
          <p:nvPr/>
        </p:nvSpPr>
        <p:spPr>
          <a:xfrm>
            <a:off x="4204909" y="5943433"/>
            <a:ext cx="7962404" cy="95410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sz="2800" dirty="0"/>
              <a:t>Изделие из однородного материала, без сборки</a:t>
            </a:r>
          </a:p>
        </p:txBody>
      </p:sp>
      <p:sp>
        <p:nvSpPr>
          <p:cNvPr id="16" name="TextBox 15">
            <a:extLst>
              <a:ext uri="{FF2B5EF4-FFF2-40B4-BE49-F238E27FC236}">
                <a16:creationId xmlns="" xmlns:a16="http://schemas.microsoft.com/office/drawing/2014/main" id="{F59A5CFD-04D6-4423-8FA9-5F235FF15A18}"/>
              </a:ext>
            </a:extLst>
          </p:cNvPr>
          <p:cNvSpPr txBox="1"/>
          <p:nvPr/>
        </p:nvSpPr>
        <p:spPr>
          <a:xfrm>
            <a:off x="4411024" y="1016591"/>
            <a:ext cx="7418120" cy="95410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sz="2800" i="0" dirty="0">
                <a:solidFill>
                  <a:srgbClr val="333333"/>
                </a:solidFill>
                <a:effectLst/>
              </a:rPr>
              <a:t>ГОСТ 2.303-68 </a:t>
            </a:r>
            <a:r>
              <a:rPr lang="ru-RU" sz="2800" b="0" i="0" dirty="0">
                <a:solidFill>
                  <a:srgbClr val="333333"/>
                </a:solidFill>
                <a:effectLst/>
              </a:rPr>
              <a:t>Единая система конструкторской документации</a:t>
            </a:r>
            <a:endParaRPr lang="ru-RU" sz="2800" dirty="0"/>
          </a:p>
        </p:txBody>
      </p:sp>
      <p:sp>
        <p:nvSpPr>
          <p:cNvPr id="17" name="TextBox 16">
            <a:extLst>
              <a:ext uri="{FF2B5EF4-FFF2-40B4-BE49-F238E27FC236}">
                <a16:creationId xmlns="" xmlns:a16="http://schemas.microsoft.com/office/drawing/2014/main" id="{362C06E4-335C-4424-B664-D4D09CDD0B5C}"/>
              </a:ext>
            </a:extLst>
          </p:cNvPr>
          <p:cNvSpPr txBox="1"/>
          <p:nvPr/>
        </p:nvSpPr>
        <p:spPr>
          <a:xfrm>
            <a:off x="4411024" y="2010060"/>
            <a:ext cx="7418120" cy="95410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ru-RU" sz="2800" i="0" dirty="0">
                <a:solidFill>
                  <a:srgbClr val="333333"/>
                </a:solidFill>
                <a:effectLst/>
              </a:rPr>
              <a:t>Продукт человеческой деятельности готовый к применению</a:t>
            </a:r>
            <a:endParaRPr lang="ru-RU" sz="2800" dirty="0"/>
          </a:p>
        </p:txBody>
      </p:sp>
      <p:cxnSp>
        <p:nvCxnSpPr>
          <p:cNvPr id="3" name="Прямая со стрелкой 2">
            <a:extLst>
              <a:ext uri="{FF2B5EF4-FFF2-40B4-BE49-F238E27FC236}">
                <a16:creationId xmlns="" xmlns:a16="http://schemas.microsoft.com/office/drawing/2014/main" id="{20E1BA4F-5526-4CDD-9AC0-E01827C9E6A7}"/>
              </a:ext>
            </a:extLst>
          </p:cNvPr>
          <p:cNvCxnSpPr>
            <a:cxnSpLocks/>
            <a:stCxn id="4" idx="3"/>
            <a:endCxn id="12" idx="1"/>
          </p:cNvCxnSpPr>
          <p:nvPr/>
        </p:nvCxnSpPr>
        <p:spPr>
          <a:xfrm>
            <a:off x="2456597" y="479472"/>
            <a:ext cx="1909299" cy="30033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a:extLst>
              <a:ext uri="{FF2B5EF4-FFF2-40B4-BE49-F238E27FC236}">
                <a16:creationId xmlns="" xmlns:a16="http://schemas.microsoft.com/office/drawing/2014/main" id="{D5AF5BB3-7CE8-4FB3-9FC2-802320F5EF13}"/>
              </a:ext>
            </a:extLst>
          </p:cNvPr>
          <p:cNvCxnSpPr>
            <a:cxnSpLocks/>
            <a:stCxn id="9" idx="3"/>
            <a:endCxn id="14" idx="1"/>
          </p:cNvCxnSpPr>
          <p:nvPr/>
        </p:nvCxnSpPr>
        <p:spPr>
          <a:xfrm>
            <a:off x="2456597" y="1491395"/>
            <a:ext cx="1909299" cy="40021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Прямая со стрелкой 25">
            <a:extLst>
              <a:ext uri="{FF2B5EF4-FFF2-40B4-BE49-F238E27FC236}">
                <a16:creationId xmlns="" xmlns:a16="http://schemas.microsoft.com/office/drawing/2014/main" id="{DEC4628C-858D-4C7B-91BA-F395240AC1A0}"/>
              </a:ext>
            </a:extLst>
          </p:cNvPr>
          <p:cNvCxnSpPr>
            <a:cxnSpLocks/>
            <a:stCxn id="7" idx="3"/>
            <a:endCxn id="15" idx="1"/>
          </p:cNvCxnSpPr>
          <p:nvPr/>
        </p:nvCxnSpPr>
        <p:spPr>
          <a:xfrm>
            <a:off x="1752408" y="2487114"/>
            <a:ext cx="2452501" cy="39035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Прямая со стрелкой 30">
            <a:extLst>
              <a:ext uri="{FF2B5EF4-FFF2-40B4-BE49-F238E27FC236}">
                <a16:creationId xmlns="" xmlns:a16="http://schemas.microsoft.com/office/drawing/2014/main" id="{ED77CC6F-59BA-4AEA-B8B7-D00443912237}"/>
              </a:ext>
            </a:extLst>
          </p:cNvPr>
          <p:cNvCxnSpPr>
            <a:cxnSpLocks/>
            <a:stCxn id="5" idx="3"/>
            <a:endCxn id="13" idx="1"/>
          </p:cNvCxnSpPr>
          <p:nvPr/>
        </p:nvCxnSpPr>
        <p:spPr>
          <a:xfrm>
            <a:off x="1962080" y="3482833"/>
            <a:ext cx="2403816" cy="99571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Прямая со стрелкой 33">
            <a:extLst>
              <a:ext uri="{FF2B5EF4-FFF2-40B4-BE49-F238E27FC236}">
                <a16:creationId xmlns="" xmlns:a16="http://schemas.microsoft.com/office/drawing/2014/main" id="{4EAA8B2A-F6D1-4584-817C-F74429D4E459}"/>
              </a:ext>
            </a:extLst>
          </p:cNvPr>
          <p:cNvCxnSpPr>
            <a:cxnSpLocks/>
            <a:stCxn id="10" idx="3"/>
            <a:endCxn id="16" idx="1"/>
          </p:cNvCxnSpPr>
          <p:nvPr/>
        </p:nvCxnSpPr>
        <p:spPr>
          <a:xfrm flipV="1">
            <a:off x="3885890" y="1493645"/>
            <a:ext cx="525134" cy="2984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Прямая со стрелкой 37">
            <a:extLst>
              <a:ext uri="{FF2B5EF4-FFF2-40B4-BE49-F238E27FC236}">
                <a16:creationId xmlns="" xmlns:a16="http://schemas.microsoft.com/office/drawing/2014/main" id="{535FBDB0-9471-43C4-851C-5DBD0C7E2842}"/>
              </a:ext>
            </a:extLst>
          </p:cNvPr>
          <p:cNvCxnSpPr>
            <a:cxnSpLocks/>
            <a:stCxn id="8" idx="3"/>
            <a:endCxn id="17" idx="1"/>
          </p:cNvCxnSpPr>
          <p:nvPr/>
        </p:nvCxnSpPr>
        <p:spPr>
          <a:xfrm flipV="1">
            <a:off x="1962081" y="2487114"/>
            <a:ext cx="2448943" cy="29871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Прямая со стрелкой 41">
            <a:extLst>
              <a:ext uri="{FF2B5EF4-FFF2-40B4-BE49-F238E27FC236}">
                <a16:creationId xmlns="" xmlns:a16="http://schemas.microsoft.com/office/drawing/2014/main" id="{E0A8A9D4-8B90-443D-9E84-9C3ABA6AA6AA}"/>
              </a:ext>
            </a:extLst>
          </p:cNvPr>
          <p:cNvCxnSpPr>
            <a:cxnSpLocks/>
            <a:stCxn id="6" idx="3"/>
            <a:endCxn id="11" idx="1"/>
          </p:cNvCxnSpPr>
          <p:nvPr/>
        </p:nvCxnSpPr>
        <p:spPr>
          <a:xfrm flipV="1">
            <a:off x="4255112" y="593112"/>
            <a:ext cx="99460" cy="55619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9" name="Прямоугольник 28"/>
          <p:cNvSpPr/>
          <p:nvPr/>
        </p:nvSpPr>
        <p:spPr>
          <a:xfrm>
            <a:off x="3953666" y="331502"/>
            <a:ext cx="412230"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t>1</a:t>
            </a:r>
            <a:endParaRPr lang="ru-RU" sz="2800" b="1" dirty="0"/>
          </a:p>
        </p:txBody>
      </p:sp>
      <p:sp>
        <p:nvSpPr>
          <p:cNvPr id="35" name="Прямоугольник 34"/>
          <p:cNvSpPr/>
          <p:nvPr/>
        </p:nvSpPr>
        <p:spPr>
          <a:xfrm>
            <a:off x="3942342" y="1232035"/>
            <a:ext cx="412230"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a:t>2</a:t>
            </a:r>
          </a:p>
        </p:txBody>
      </p:sp>
      <p:sp>
        <p:nvSpPr>
          <p:cNvPr id="36" name="Прямоугольник 35"/>
          <p:cNvSpPr/>
          <p:nvPr/>
        </p:nvSpPr>
        <p:spPr>
          <a:xfrm>
            <a:off x="3965145" y="2462878"/>
            <a:ext cx="412230"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a:t>3</a:t>
            </a:r>
          </a:p>
        </p:txBody>
      </p:sp>
      <p:sp>
        <p:nvSpPr>
          <p:cNvPr id="37" name="Прямоугольник 36"/>
          <p:cNvSpPr/>
          <p:nvPr/>
        </p:nvSpPr>
        <p:spPr>
          <a:xfrm>
            <a:off x="3899951" y="3527527"/>
            <a:ext cx="412230"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a:t>4</a:t>
            </a:r>
          </a:p>
        </p:txBody>
      </p:sp>
      <p:sp>
        <p:nvSpPr>
          <p:cNvPr id="39" name="Прямоугольник 38"/>
          <p:cNvSpPr/>
          <p:nvPr/>
        </p:nvSpPr>
        <p:spPr>
          <a:xfrm>
            <a:off x="3899951" y="4359674"/>
            <a:ext cx="412230"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a:t>5</a:t>
            </a:r>
          </a:p>
        </p:txBody>
      </p:sp>
      <p:sp>
        <p:nvSpPr>
          <p:cNvPr id="40" name="Прямоугольник 39"/>
          <p:cNvSpPr/>
          <p:nvPr/>
        </p:nvSpPr>
        <p:spPr>
          <a:xfrm>
            <a:off x="3883980" y="5205522"/>
            <a:ext cx="412230"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a:t>6</a:t>
            </a:r>
          </a:p>
        </p:txBody>
      </p:sp>
      <p:sp>
        <p:nvSpPr>
          <p:cNvPr id="41" name="Прямоугольник 40"/>
          <p:cNvSpPr/>
          <p:nvPr/>
        </p:nvSpPr>
        <p:spPr>
          <a:xfrm>
            <a:off x="3792679" y="6314590"/>
            <a:ext cx="412230"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a:t>7</a:t>
            </a:r>
          </a:p>
        </p:txBody>
      </p:sp>
      <p:sp>
        <p:nvSpPr>
          <p:cNvPr id="33" name="Прямоугольник 32"/>
          <p:cNvSpPr/>
          <p:nvPr/>
        </p:nvSpPr>
        <p:spPr>
          <a:xfrm>
            <a:off x="129735" y="231761"/>
            <a:ext cx="525357" cy="57996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t>2)</a:t>
            </a:r>
            <a:endParaRPr lang="ru-RU" dirty="0"/>
          </a:p>
        </p:txBody>
      </p:sp>
    </p:spTree>
    <p:extLst>
      <p:ext uri="{BB962C8B-B14F-4D97-AF65-F5344CB8AC3E}">
        <p14:creationId xmlns:p14="http://schemas.microsoft.com/office/powerpoint/2010/main" val="4199719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down)">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down)">
                                      <p:cBhvr>
                                        <p:cTn id="32" dur="500"/>
                                        <p:tgtEl>
                                          <p:spTgt spid="3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down)">
                                      <p:cBhvr>
                                        <p:cTn id="3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42542225-6D21-45E6-B7FA-67DF35F65B25}"/>
              </a:ext>
            </a:extLst>
          </p:cNvPr>
          <p:cNvSpPr txBox="1"/>
          <p:nvPr/>
        </p:nvSpPr>
        <p:spPr>
          <a:xfrm>
            <a:off x="726231" y="324205"/>
            <a:ext cx="10739535" cy="1384995"/>
          </a:xfrm>
          <a:prstGeom prst="rect">
            <a:avLst/>
          </a:prstGeom>
          <a:noFill/>
        </p:spPr>
        <p:txBody>
          <a:bodyPr wrap="square" rtlCol="0">
            <a:spAutoFit/>
          </a:bodyPr>
          <a:lstStyle/>
          <a:p>
            <a:r>
              <a:rPr lang="ru-RU" sz="2800" dirty="0" smtClean="0"/>
              <a:t>3) Пропорция, </a:t>
            </a:r>
            <a:r>
              <a:rPr lang="ru-RU" sz="2800" dirty="0"/>
              <a:t>показывающая, во сколько раз размеры изображения изделия увеличены или уменьшены по отношению к его действительным размерам – это … </a:t>
            </a:r>
          </a:p>
        </p:txBody>
      </p:sp>
      <p:pic>
        <p:nvPicPr>
          <p:cNvPr id="4" name="Рисунок 3">
            <a:extLst>
              <a:ext uri="{FF2B5EF4-FFF2-40B4-BE49-F238E27FC236}">
                <a16:creationId xmlns="" xmlns:a16="http://schemas.microsoft.com/office/drawing/2014/main" id="{B1401BA4-0B55-485C-88A4-E0E7DD057882}"/>
              </a:ext>
            </a:extLst>
          </p:cNvPr>
          <p:cNvPicPr>
            <a:picLocks noChangeAspect="1"/>
          </p:cNvPicPr>
          <p:nvPr/>
        </p:nvPicPr>
        <p:blipFill rotWithShape="1">
          <a:blip r:embed="rId2">
            <a:extLst>
              <a:ext uri="{28A0092B-C50C-407E-A947-70E740481C1C}">
                <a14:useLocalDpi xmlns:a14="http://schemas.microsoft.com/office/drawing/2010/main" val="0"/>
              </a:ext>
            </a:extLst>
          </a:blip>
          <a:srcRect l="8655" t="18861" r="7718" b="19136"/>
          <a:stretch/>
        </p:blipFill>
        <p:spPr>
          <a:xfrm>
            <a:off x="3940734" y="3045892"/>
            <a:ext cx="3952964" cy="2930802"/>
          </a:xfrm>
          <a:prstGeom prst="rect">
            <a:avLst/>
          </a:prstGeom>
        </p:spPr>
      </p:pic>
      <p:pic>
        <p:nvPicPr>
          <p:cNvPr id="8" name="Рисунок 7">
            <a:extLst>
              <a:ext uri="{FF2B5EF4-FFF2-40B4-BE49-F238E27FC236}">
                <a16:creationId xmlns="" xmlns:a16="http://schemas.microsoft.com/office/drawing/2014/main" id="{D6DE7391-D63B-4222-8096-8EA5D57464F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961" r="16607"/>
          <a:stretch/>
        </p:blipFill>
        <p:spPr>
          <a:xfrm>
            <a:off x="8602825" y="2641764"/>
            <a:ext cx="2703328" cy="3619076"/>
          </a:xfrm>
          <a:prstGeom prst="rect">
            <a:avLst/>
          </a:prstGeom>
        </p:spPr>
      </p:pic>
      <p:pic>
        <p:nvPicPr>
          <p:cNvPr id="10" name="Рисунок 9">
            <a:extLst>
              <a:ext uri="{FF2B5EF4-FFF2-40B4-BE49-F238E27FC236}">
                <a16:creationId xmlns="" xmlns:a16="http://schemas.microsoft.com/office/drawing/2014/main" id="{9FA73BA9-5E75-4D42-A1AE-0D4AFF64CEC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9354" r="19474"/>
          <a:stretch/>
        </p:blipFill>
        <p:spPr>
          <a:xfrm>
            <a:off x="463060" y="2862000"/>
            <a:ext cx="2317857" cy="3398840"/>
          </a:xfrm>
          <a:prstGeom prst="rect">
            <a:avLst/>
          </a:prstGeom>
        </p:spPr>
      </p:pic>
      <p:pic>
        <p:nvPicPr>
          <p:cNvPr id="14" name="Рисунок 13">
            <a:extLst>
              <a:ext uri="{FF2B5EF4-FFF2-40B4-BE49-F238E27FC236}">
                <a16:creationId xmlns="" xmlns:a16="http://schemas.microsoft.com/office/drawing/2014/main" id="{2B782E1F-D344-45A5-A4E2-0C9F9A38D3C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22057" y="5654351"/>
            <a:ext cx="684489" cy="606489"/>
          </a:xfrm>
          <a:prstGeom prst="rect">
            <a:avLst/>
          </a:prstGeom>
        </p:spPr>
      </p:pic>
    </p:spTree>
    <p:extLst>
      <p:ext uri="{BB962C8B-B14F-4D97-AF65-F5344CB8AC3E}">
        <p14:creationId xmlns:p14="http://schemas.microsoft.com/office/powerpoint/2010/main" val="2346883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883391" y="2565779"/>
            <a:ext cx="8407021" cy="18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b="1" dirty="0"/>
              <a:t>Желаю успехов!</a:t>
            </a:r>
          </a:p>
        </p:txBody>
      </p:sp>
    </p:spTree>
    <p:extLst>
      <p:ext uri="{BB962C8B-B14F-4D97-AF65-F5344CB8AC3E}">
        <p14:creationId xmlns:p14="http://schemas.microsoft.com/office/powerpoint/2010/main" val="34479719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одзаголовок 2"/>
          <p:cNvSpPr txBox="1">
            <a:spLocks/>
          </p:cNvSpPr>
          <p:nvPr/>
        </p:nvSpPr>
        <p:spPr>
          <a:xfrm>
            <a:off x="438411" y="441213"/>
            <a:ext cx="11210794" cy="1049383"/>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ru-RU" dirty="0">
                <a:solidFill>
                  <a:schemeClr val="accent1">
                    <a:lumMod val="50000"/>
                  </a:schemeClr>
                </a:solidFill>
              </a:rPr>
              <a:t>Ещё в древние времена у людей возникла необходимость в передаче информации друг другу. Поэтому появились первые графические изображения и знаки.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0058" y="1676463"/>
            <a:ext cx="6667500" cy="488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63773" y="1771998"/>
            <a:ext cx="1992573" cy="48863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9921922" y="1771998"/>
            <a:ext cx="2088108" cy="48863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3054644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одзаголовок 2"/>
          <p:cNvSpPr txBox="1">
            <a:spLocks/>
          </p:cNvSpPr>
          <p:nvPr/>
        </p:nvSpPr>
        <p:spPr>
          <a:xfrm>
            <a:off x="438411" y="441213"/>
            <a:ext cx="11210794" cy="1049383"/>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ru-RU" dirty="0">
                <a:solidFill>
                  <a:schemeClr val="accent1">
                    <a:lumMod val="50000"/>
                  </a:schemeClr>
                </a:solidFill>
              </a:rPr>
              <a:t>Информацию можно передавать с помощью фотографий, рисунков, картин, чертежей, схем и графиков. Такой изобразительной информацией можно обмениваться между людьми разных народов, даже не зная иностранного языка.</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086" y="1856096"/>
            <a:ext cx="8552933" cy="4811025"/>
          </a:xfrm>
          <a:prstGeom prst="rect">
            <a:avLst/>
          </a:prstGeom>
          <a:noFill/>
          <a:ln>
            <a:noFill/>
          </a:ln>
          <a:effectLst>
            <a:outerShdw dist="35921" dir="2700000" algn="ctr" rotWithShape="0">
              <a:schemeClr val="bg2"/>
            </a:outerShdw>
            <a:softEdge rad="127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Прямоугольник 1"/>
          <p:cNvSpPr/>
          <p:nvPr/>
        </p:nvSpPr>
        <p:spPr>
          <a:xfrm>
            <a:off x="245661" y="1856096"/>
            <a:ext cx="2866030" cy="5049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10244019" y="5691116"/>
            <a:ext cx="1684124" cy="8188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2407386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одзаголовок 2"/>
          <p:cNvSpPr txBox="1">
            <a:spLocks/>
          </p:cNvSpPr>
          <p:nvPr/>
        </p:nvSpPr>
        <p:spPr>
          <a:xfrm>
            <a:off x="300250" y="245660"/>
            <a:ext cx="11559653" cy="1610435"/>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ru-RU" dirty="0">
                <a:solidFill>
                  <a:schemeClr val="accent1">
                    <a:lumMod val="50000"/>
                  </a:schemeClr>
                </a:solidFill>
              </a:rPr>
              <a:t>Любые графические изображения состоят из линий, штрихов и точек. Их можно выполнять вручную (карандашом, тушью и т. п.) или машинным способом (компьютерная графика). Одним из видов графического отображения формы предметов является черчение.</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1875" y="1624084"/>
            <a:ext cx="3473285" cy="5118526"/>
          </a:xfrm>
          <a:prstGeom prst="rect">
            <a:avLst/>
          </a:prstGeom>
          <a:noFill/>
          <a:ln>
            <a:noFill/>
          </a:ln>
          <a:effectLst>
            <a:outerShdw dist="35921" dir="2700000" algn="ctr" rotWithShape="0">
              <a:schemeClr val="bg2"/>
            </a:outerShdw>
            <a:softEdge rad="63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755" y="1837614"/>
            <a:ext cx="6447415" cy="4691466"/>
          </a:xfrm>
          <a:prstGeom prst="rect">
            <a:avLst/>
          </a:prstGeom>
          <a:noFill/>
          <a:ln>
            <a:noFill/>
          </a:ln>
          <a:effectLst>
            <a:outerShdw dist="35921" dir="2700000" algn="ctr" rotWithShape="0">
              <a:schemeClr val="bg2"/>
            </a:outerShdw>
            <a:softEdge rad="127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Прямоугольник 1"/>
          <p:cNvSpPr/>
          <p:nvPr/>
        </p:nvSpPr>
        <p:spPr>
          <a:xfrm>
            <a:off x="163773" y="1624084"/>
            <a:ext cx="1282890" cy="51185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7001301" y="1624084"/>
            <a:ext cx="941695" cy="51185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a:off x="11285160" y="1624084"/>
            <a:ext cx="724870" cy="51185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483671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barn(inVertical)">
                                      <p:cBhvr>
                                        <p:cTn id="7" dur="500"/>
                                        <p:tgtEl>
                                          <p:spTgt spid="3075"/>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2000"/>
                                        <p:tgtEl>
                                          <p:spTgt spid="3074"/>
                                        </p:tgtEl>
                                      </p:cBhvr>
                                    </p:animEffect>
                                    <p:anim calcmode="lin" valueType="num">
                                      <p:cBhvr>
                                        <p:cTn id="13" dur="2000" fill="hold"/>
                                        <p:tgtEl>
                                          <p:spTgt spid="3074"/>
                                        </p:tgtEl>
                                        <p:attrNameLst>
                                          <p:attrName>ppt_w</p:attrName>
                                        </p:attrNameLst>
                                      </p:cBhvr>
                                      <p:tavLst>
                                        <p:tav tm="0" fmla="#ppt_w*sin(2.5*pi*$)">
                                          <p:val>
                                            <p:fltVal val="0"/>
                                          </p:val>
                                        </p:tav>
                                        <p:tav tm="100000">
                                          <p:val>
                                            <p:fltVal val="1"/>
                                          </p:val>
                                        </p:tav>
                                      </p:tavLst>
                                    </p:anim>
                                    <p:anim calcmode="lin" valueType="num">
                                      <p:cBhvr>
                                        <p:cTn id="14" dur="2000" fill="hold"/>
                                        <p:tgtEl>
                                          <p:spTgt spid="307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одзаголовок 2"/>
          <p:cNvSpPr txBox="1">
            <a:spLocks/>
          </p:cNvSpPr>
          <p:nvPr/>
        </p:nvSpPr>
        <p:spPr>
          <a:xfrm>
            <a:off x="438411" y="232013"/>
            <a:ext cx="11210794" cy="16104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ru-RU" sz="2400" dirty="0">
                <a:solidFill>
                  <a:schemeClr val="accent1">
                    <a:lumMod val="50000"/>
                  </a:schemeClr>
                </a:solidFill>
              </a:rPr>
              <a:t>Для того чтобы изготовить какое-либо изделие, необходимо знать его устройство, форму, размеры, материал, из которого оно будет сделано, способы соединения деталей изделия. Обо всём этом можно узнать, посмотрев на чертёж, или эскиз, или технический рисунок.</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0167" y="1618276"/>
            <a:ext cx="6486242" cy="52397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125" y="3785964"/>
            <a:ext cx="2210938" cy="2881323"/>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9231108" y="1618276"/>
            <a:ext cx="2233012" cy="2589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50125" y="1618276"/>
            <a:ext cx="2390042" cy="21676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9026409" y="4238138"/>
            <a:ext cx="3024564" cy="24291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333354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500" fill="hold"/>
                                        <p:tgtEl>
                                          <p:spTgt spid="4099"/>
                                        </p:tgtEl>
                                        <p:attrNameLst>
                                          <p:attrName>ppt_x</p:attrName>
                                        </p:attrNameLst>
                                      </p:cBhvr>
                                      <p:tavLst>
                                        <p:tav tm="0">
                                          <p:val>
                                            <p:strVal val="#ppt_x"/>
                                          </p:val>
                                        </p:tav>
                                        <p:tav tm="100000">
                                          <p:val>
                                            <p:strVal val="#ppt_x"/>
                                          </p:val>
                                        </p:tav>
                                      </p:tavLst>
                                    </p:anim>
                                    <p:anim calcmode="lin" valueType="num">
                                      <p:cBhvr additive="base">
                                        <p:cTn id="8"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nodeType="clickEffect">
                                  <p:stCondLst>
                                    <p:cond delay="0"/>
                                  </p:stCondLst>
                                  <p:childTnLst>
                                    <p:set>
                                      <p:cBhvr>
                                        <p:cTn id="12" dur="1" fill="hold">
                                          <p:stCondLst>
                                            <p:cond delay="0"/>
                                          </p:stCondLst>
                                        </p:cTn>
                                        <p:tgtEl>
                                          <p:spTgt spid="4100"/>
                                        </p:tgtEl>
                                        <p:attrNameLst>
                                          <p:attrName>style.visibility</p:attrName>
                                        </p:attrNameLst>
                                      </p:cBhvr>
                                      <p:to>
                                        <p:strVal val="visible"/>
                                      </p:to>
                                    </p:set>
                                    <p:animEffect transition="in" filter="fade">
                                      <p:cBhvr>
                                        <p:cTn id="13" dur="2000"/>
                                        <p:tgtEl>
                                          <p:spTgt spid="4100"/>
                                        </p:tgtEl>
                                      </p:cBhvr>
                                    </p:animEffect>
                                    <p:anim calcmode="lin" valueType="num">
                                      <p:cBhvr>
                                        <p:cTn id="14" dur="2000" fill="hold"/>
                                        <p:tgtEl>
                                          <p:spTgt spid="4100"/>
                                        </p:tgtEl>
                                        <p:attrNameLst>
                                          <p:attrName>ppt_w</p:attrName>
                                        </p:attrNameLst>
                                      </p:cBhvr>
                                      <p:tavLst>
                                        <p:tav tm="0" fmla="#ppt_w*sin(2.5*pi*$)">
                                          <p:val>
                                            <p:fltVal val="0"/>
                                          </p:val>
                                        </p:tav>
                                        <p:tav tm="100000">
                                          <p:val>
                                            <p:fltVal val="1"/>
                                          </p:val>
                                        </p:tav>
                                      </p:tavLst>
                                    </p:anim>
                                    <p:anim calcmode="lin" valueType="num">
                                      <p:cBhvr>
                                        <p:cTn id="15" dur="2000" fill="hold"/>
                                        <p:tgtEl>
                                          <p:spTgt spid="410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2076" y="252690"/>
            <a:ext cx="11465124" cy="2246769"/>
          </a:xfrm>
          <a:prstGeom prst="rect">
            <a:avLst/>
          </a:prstGeom>
          <a:noFill/>
        </p:spPr>
        <p:txBody>
          <a:bodyPr wrap="square" rtlCol="0">
            <a:spAutoFit/>
          </a:bodyPr>
          <a:lstStyle/>
          <a:p>
            <a:r>
              <a:rPr lang="ru-RU" sz="2800" b="1" i="1" dirty="0">
                <a:solidFill>
                  <a:schemeClr val="accent1">
                    <a:lumMod val="50000"/>
                  </a:schemeClr>
                </a:solidFill>
              </a:rPr>
              <a:t>Чертеж</a:t>
            </a:r>
            <a:r>
              <a:rPr lang="ru-RU" sz="2800" dirty="0">
                <a:solidFill>
                  <a:schemeClr val="accent1">
                    <a:lumMod val="50000"/>
                  </a:schemeClr>
                </a:solidFill>
              </a:rPr>
              <a:t> </a:t>
            </a:r>
            <a:r>
              <a:rPr lang="ru-RU" sz="2800" dirty="0" smtClean="0">
                <a:solidFill>
                  <a:schemeClr val="accent1">
                    <a:lumMod val="50000"/>
                  </a:schemeClr>
                </a:solidFill>
              </a:rPr>
              <a:t>–это </a:t>
            </a:r>
            <a:r>
              <a:rPr lang="ru-RU" sz="2800" dirty="0">
                <a:solidFill>
                  <a:schemeClr val="accent1">
                    <a:lumMod val="50000"/>
                  </a:schemeClr>
                </a:solidFill>
              </a:rPr>
              <a:t>графическое изображение изделия, его частей и деталей, выполненное с помощью чертёжных инструментов с соблюдением определённых правил. На чертеже показывают несколько видов изделия, на которое смотрят </a:t>
            </a:r>
            <a:r>
              <a:rPr lang="ru-RU" sz="2800" dirty="0" smtClean="0">
                <a:solidFill>
                  <a:schemeClr val="accent1">
                    <a:lumMod val="50000"/>
                  </a:schemeClr>
                </a:solidFill>
              </a:rPr>
              <a:t>спереди, </a:t>
            </a:r>
            <a:r>
              <a:rPr lang="ru-RU" sz="2800" dirty="0">
                <a:solidFill>
                  <a:schemeClr val="accent1">
                    <a:lumMod val="50000"/>
                  </a:schemeClr>
                </a:solidFill>
              </a:rPr>
              <a:t>сверху </a:t>
            </a:r>
            <a:r>
              <a:rPr lang="ru-RU" sz="2800" dirty="0" smtClean="0">
                <a:solidFill>
                  <a:schemeClr val="accent1">
                    <a:lumMod val="50000"/>
                  </a:schemeClr>
                </a:solidFill>
              </a:rPr>
              <a:t> </a:t>
            </a:r>
            <a:r>
              <a:rPr lang="ru-RU" sz="2800" dirty="0">
                <a:solidFill>
                  <a:schemeClr val="accent1">
                    <a:lumMod val="50000"/>
                  </a:schemeClr>
                </a:solidFill>
              </a:rPr>
              <a:t>и </a:t>
            </a:r>
            <a:r>
              <a:rPr lang="ru-RU" sz="2800" dirty="0" smtClean="0">
                <a:solidFill>
                  <a:schemeClr val="accent1">
                    <a:lumMod val="50000"/>
                  </a:schemeClr>
                </a:solidFill>
              </a:rPr>
              <a:t>слева.</a:t>
            </a:r>
            <a:endParaRPr lang="ru-RU" sz="2800" dirty="0">
              <a:solidFill>
                <a:schemeClr val="accent1">
                  <a:lumMod val="50000"/>
                </a:schemeClr>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6147" y="2048089"/>
            <a:ext cx="6806158" cy="4625666"/>
          </a:xfrm>
          <a:prstGeom prst="rect">
            <a:avLst/>
          </a:prstGeom>
          <a:noFill/>
          <a:ln>
            <a:noFill/>
          </a:ln>
          <a:effectLst>
            <a:outerShdw dist="35921" dir="2700000" algn="ctr" rotWithShape="0">
              <a:schemeClr val="bg2"/>
            </a:outerShdw>
            <a:softEdge rad="127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Прямоугольник 2"/>
          <p:cNvSpPr/>
          <p:nvPr/>
        </p:nvSpPr>
        <p:spPr>
          <a:xfrm>
            <a:off x="422076" y="2499459"/>
            <a:ext cx="4873255" cy="41742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270005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9035" y="279985"/>
            <a:ext cx="11453573" cy="1384995"/>
          </a:xfrm>
          <a:prstGeom prst="rect">
            <a:avLst/>
          </a:prstGeom>
          <a:noFill/>
        </p:spPr>
        <p:txBody>
          <a:bodyPr wrap="square" rtlCol="0">
            <a:spAutoFit/>
          </a:bodyPr>
          <a:lstStyle/>
          <a:p>
            <a:pPr algn="ctr"/>
            <a:r>
              <a:rPr lang="ru-RU" sz="2800" b="1" i="1" dirty="0">
                <a:solidFill>
                  <a:schemeClr val="accent1">
                    <a:lumMod val="50000"/>
                  </a:schemeClr>
                </a:solidFill>
              </a:rPr>
              <a:t>Эскиз </a:t>
            </a:r>
            <a:r>
              <a:rPr lang="ru-RU" sz="2800" dirty="0" smtClean="0">
                <a:solidFill>
                  <a:schemeClr val="accent1">
                    <a:lumMod val="50000"/>
                  </a:schemeClr>
                </a:solidFill>
              </a:rPr>
              <a:t>–это </a:t>
            </a:r>
            <a:r>
              <a:rPr lang="ru-RU" sz="2800" dirty="0">
                <a:solidFill>
                  <a:schemeClr val="accent1">
                    <a:lumMod val="50000"/>
                  </a:schemeClr>
                </a:solidFill>
              </a:rPr>
              <a:t>изображение предмета, выполненное от руки с соблюдением </a:t>
            </a:r>
            <a:r>
              <a:rPr lang="ru-RU" sz="2800" dirty="0" smtClean="0">
                <a:solidFill>
                  <a:schemeClr val="accent1">
                    <a:lumMod val="50000"/>
                  </a:schemeClr>
                </a:solidFill>
              </a:rPr>
              <a:t>пропорций на глаз, </a:t>
            </a:r>
            <a:r>
              <a:rPr lang="ru-RU" sz="2800" dirty="0">
                <a:solidFill>
                  <a:schemeClr val="accent1">
                    <a:lumMod val="50000"/>
                  </a:schemeClr>
                </a:solidFill>
              </a:rPr>
              <a:t>без точного соблюдения </a:t>
            </a:r>
            <a:r>
              <a:rPr lang="ru-RU" sz="2800" dirty="0" smtClean="0">
                <a:solidFill>
                  <a:schemeClr val="accent1">
                    <a:lumMod val="50000"/>
                  </a:schemeClr>
                </a:solidFill>
              </a:rPr>
              <a:t>масштаба. Размеры на эскизах наносятся. </a:t>
            </a:r>
            <a:endParaRPr lang="ru-RU" sz="2800" dirty="0">
              <a:solidFill>
                <a:schemeClr val="accent1">
                  <a:lumMod val="50000"/>
                </a:schemeClr>
              </a:solidFill>
            </a:endParaRPr>
          </a:p>
        </p:txBody>
      </p:sp>
      <p:pic>
        <p:nvPicPr>
          <p:cNvPr id="7" name="Рисунок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8164" y="1962479"/>
            <a:ext cx="5508409" cy="4124422"/>
          </a:xfrm>
          <a:prstGeom prst="rect">
            <a:avLst/>
          </a:prstGeom>
        </p:spPr>
      </p:pic>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6922" y="1813729"/>
            <a:ext cx="5505291" cy="4421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2521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6457" y="334576"/>
            <a:ext cx="11357137" cy="1384995"/>
          </a:xfrm>
          <a:prstGeom prst="rect">
            <a:avLst/>
          </a:prstGeom>
          <a:noFill/>
        </p:spPr>
        <p:txBody>
          <a:bodyPr wrap="square" rtlCol="0">
            <a:spAutoFit/>
          </a:bodyPr>
          <a:lstStyle/>
          <a:p>
            <a:r>
              <a:rPr lang="ru-RU" sz="2800" b="1" i="1" dirty="0">
                <a:solidFill>
                  <a:schemeClr val="accent1">
                    <a:lumMod val="50000"/>
                  </a:schemeClr>
                </a:solidFill>
              </a:rPr>
              <a:t>Технический рисунок </a:t>
            </a:r>
            <a:r>
              <a:rPr lang="ru-RU" sz="2800" dirty="0">
                <a:solidFill>
                  <a:schemeClr val="accent1">
                    <a:lumMod val="50000"/>
                  </a:schemeClr>
                </a:solidFill>
              </a:rPr>
              <a:t>– </a:t>
            </a:r>
            <a:r>
              <a:rPr lang="ru-RU" sz="2800" dirty="0" smtClean="0">
                <a:solidFill>
                  <a:schemeClr val="accent1">
                    <a:lumMod val="50000"/>
                  </a:schemeClr>
                </a:solidFill>
              </a:rPr>
              <a:t>наглядное </a:t>
            </a:r>
            <a:r>
              <a:rPr lang="ru-RU" sz="2800" dirty="0">
                <a:solidFill>
                  <a:schemeClr val="accent1">
                    <a:lumMod val="50000"/>
                  </a:schemeClr>
                </a:solidFill>
              </a:rPr>
              <a:t>изображение предмета, выполненное от руки, в глазомерном </a:t>
            </a:r>
            <a:r>
              <a:rPr lang="ru-RU" sz="2800" dirty="0">
                <a:solidFill>
                  <a:schemeClr val="accent1">
                    <a:lumMod val="50000"/>
                  </a:schemeClr>
                </a:solidFill>
              </a:rPr>
              <a:t> </a:t>
            </a:r>
            <a:r>
              <a:rPr lang="ru-RU" sz="2800" dirty="0" smtClean="0">
                <a:solidFill>
                  <a:schemeClr val="accent1">
                    <a:lumMod val="50000"/>
                  </a:schemeClr>
                </a:solidFill>
              </a:rPr>
              <a:t>масштабе</a:t>
            </a:r>
            <a:r>
              <a:rPr lang="ru-RU" sz="2800" dirty="0">
                <a:solidFill>
                  <a:schemeClr val="accent1">
                    <a:lumMod val="50000"/>
                  </a:schemeClr>
                </a:solidFill>
              </a:rPr>
              <a:t>, с </a:t>
            </a:r>
            <a:r>
              <a:rPr lang="ru-RU" sz="2800" dirty="0" smtClean="0">
                <a:solidFill>
                  <a:schemeClr val="accent1">
                    <a:lumMod val="50000"/>
                  </a:schemeClr>
                </a:solidFill>
              </a:rPr>
              <a:t>соблюдением  пропорций</a:t>
            </a:r>
            <a:r>
              <a:rPr lang="ru-RU" sz="2800" dirty="0" smtClean="0">
                <a:solidFill>
                  <a:schemeClr val="accent1">
                    <a:lumMod val="50000"/>
                  </a:schemeClr>
                </a:solidFill>
              </a:rPr>
              <a:t>.</a:t>
            </a:r>
            <a:endParaRPr lang="ru-RU" sz="2800" dirty="0">
              <a:solidFill>
                <a:schemeClr val="accent1">
                  <a:lumMod val="50000"/>
                </a:schemeClr>
              </a:solidFill>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3822" y="1590929"/>
            <a:ext cx="3820472" cy="5093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150125" y="5186149"/>
            <a:ext cx="11859905" cy="149874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3560262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6458" y="334576"/>
            <a:ext cx="10846788" cy="1200329"/>
          </a:xfrm>
          <a:prstGeom prst="rect">
            <a:avLst/>
          </a:prstGeom>
          <a:noFill/>
        </p:spPr>
        <p:txBody>
          <a:bodyPr wrap="square" rtlCol="0">
            <a:spAutoFit/>
          </a:bodyPr>
          <a:lstStyle/>
          <a:p>
            <a:r>
              <a:rPr lang="ru-RU" sz="2400" dirty="0"/>
              <a:t>Изделия могут иметь разные размеры: от очень маленьких до очень больших. Поэтому на чертеже изделия изображают в увеличенном или уменьшенном размере по сравнению с </a:t>
            </a:r>
            <a:r>
              <a:rPr lang="ru-RU" sz="2400" dirty="0" smtClean="0"/>
              <a:t>оригиналом.</a:t>
            </a:r>
            <a:endParaRPr lang="ru-RU" sz="24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081" y="1534904"/>
            <a:ext cx="11532358" cy="5266131"/>
          </a:xfrm>
          <a:prstGeom prst="rect">
            <a:avLst/>
          </a:prstGeom>
          <a:noFill/>
          <a:ln>
            <a:noFill/>
          </a:ln>
          <a:effectLst>
            <a:outerShdw dist="35921" dir="2700000" algn="ctr" rotWithShape="0">
              <a:schemeClr val="bg2"/>
            </a:outerShdw>
            <a:softEdge rad="127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Прямоугольник 2"/>
          <p:cNvSpPr/>
          <p:nvPr/>
        </p:nvSpPr>
        <p:spPr>
          <a:xfrm>
            <a:off x="5588759" y="6318912"/>
            <a:ext cx="1392071" cy="259307"/>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4" name="Прямоугольник 3"/>
          <p:cNvSpPr/>
          <p:nvPr/>
        </p:nvSpPr>
        <p:spPr>
          <a:xfrm>
            <a:off x="163773" y="5964072"/>
            <a:ext cx="11791666" cy="8369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163773" y="1534904"/>
            <a:ext cx="11641540" cy="157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85874382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тека">
  <a:themeElements>
    <a:clrScheme name="Аптека">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Аптека">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Аптека">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Apothecary</Template>
  <TotalTime>412</TotalTime>
  <Words>521</Words>
  <Application>Microsoft Office PowerPoint</Application>
  <PresentationFormat>Произвольный</PresentationFormat>
  <Paragraphs>61</Paragraphs>
  <Slides>17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Аптека</vt:lpstr>
      <vt:lpstr>Графическое отображение формы предмета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Правила чертежа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Графическое отображение формы предмета</dc:title>
  <dc:creator>Алена Д. Константинова</dc:creator>
  <cp:lastModifiedBy>RePack by Diakov</cp:lastModifiedBy>
  <cp:revision>39</cp:revision>
  <dcterms:created xsi:type="dcterms:W3CDTF">2022-03-01T10:53:59Z</dcterms:created>
  <dcterms:modified xsi:type="dcterms:W3CDTF">2023-10-02T21:08:27Z</dcterms:modified>
</cp:coreProperties>
</file>