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4" r:id="rId9"/>
    <p:sldId id="269" r:id="rId10"/>
    <p:sldId id="270" r:id="rId11"/>
    <p:sldId id="267" r:id="rId12"/>
    <p:sldId id="268" r:id="rId13"/>
    <p:sldId id="271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7;&#1074;&#1077;&#1090;&#1083;&#1072;&#1085;&#1095;&#1080;&#1082;\&#1056;&#1072;&#1073;&#1086;&#1095;&#1080;&#1081;%20&#1089;&#1090;&#1086;&#1083;\Ta_Samaya_Muzika_-_Dlya_nagrazhdeniya_(get-tune.net).mp3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7;&#1074;&#1077;&#1090;&#1083;&#1072;&#1085;&#1095;&#1080;&#1082;\&#1056;&#1072;&#1073;&#1086;&#1095;&#1080;&#1081;%20&#1089;&#1090;&#1086;&#1083;\&#1050;&#1042;&#1053;%20&#1088;&#1077;&#1072;&#1083;\Gimn_KVN_-_Mi_nachinaem_KVN_(get-tune.net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46085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Посмотри, мой милый друг,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Что находится вокруг?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Небо светло-голубое,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 Солнце светит золотое,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  Ветер листьями играет,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     Тучка в небе проплывает.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Поле, речка и трава,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Горы, воздух и листва,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Птицы, звери и леса,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Гром, туманы и роса.</a:t>
            </a:r>
            <a:endParaRPr lang="ru-RU" sz="2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 Человек и время года</a:t>
            </a:r>
          </a:p>
          <a:p>
            <a:pPr algn="ctr" eaLnBrk="0" hangingPunct="0"/>
            <a:r>
              <a:rPr lang="ru-RU" sz="28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             Это все вокруг</a:t>
            </a:r>
            <a:endParaRPr lang="ru-RU" sz="2800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5661248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ПРИРОДА</a:t>
            </a:r>
            <a:endParaRPr lang="ru-RU" sz="44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6096" y="476672"/>
            <a:ext cx="2664296" cy="2088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6096" y="3140968"/>
            <a:ext cx="2915816" cy="2237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</a:t>
            </a:r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7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196752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Ребусы</a:t>
            </a:r>
            <a:endParaRPr lang="ru-RU" sz="9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717675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00174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</a:t>
            </a:r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9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196752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Творческий</a:t>
            </a:r>
            <a:endParaRPr lang="ru-RU" sz="9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Подведение итогов</a:t>
            </a:r>
            <a:endParaRPr lang="ru-RU" sz="7200" b="1" i="1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3140968"/>
            <a:ext cx="259228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Ta_Samaya_Muzika_-_Dlya_nagrazhdeniy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316416" y="62373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620688"/>
            <a:ext cx="662473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          КВН</a:t>
            </a:r>
          </a:p>
          <a:p>
            <a:pPr algn="ctr"/>
            <a:endParaRPr lang="ru-RU" sz="2000" b="1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pPr algn="ctr"/>
            <a:endParaRPr lang="ru-RU" sz="2000" b="1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  <a:p>
            <a:r>
              <a:rPr lang="ru-RU" sz="72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Клуб веселых</a:t>
            </a:r>
          </a:p>
          <a:p>
            <a:pPr algn="ctr"/>
            <a:r>
              <a:rPr lang="ru-RU" sz="72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 и</a:t>
            </a:r>
          </a:p>
          <a:p>
            <a:r>
              <a:rPr lang="ru-RU" sz="7200" b="1" i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 находчивых</a:t>
            </a:r>
            <a:endParaRPr lang="ru-RU" sz="7200" b="1" i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8264" y="4293096"/>
            <a:ext cx="1728192" cy="1820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493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88640"/>
            <a:ext cx="255988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Gimn_KVN_-_Mi_nachinaem_KVN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67544" y="602128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140968"/>
            <a:ext cx="86409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Представление команд</a:t>
            </a:r>
            <a:endParaRPr lang="ru-RU" sz="9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260648"/>
            <a:ext cx="6192688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509120"/>
            <a:ext cx="84604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Разминка</a:t>
            </a:r>
            <a:endParaRPr lang="ru-RU" sz="9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260648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1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404664"/>
            <a:ext cx="4378168" cy="3717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128" y="1700808"/>
            <a:ext cx="2016224" cy="23812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24744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2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3068960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Почтовый ящик</a:t>
            </a:r>
            <a:endParaRPr lang="ru-RU" sz="80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332656"/>
            <a:ext cx="309237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800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3768" y="4725144"/>
            <a:ext cx="3672408" cy="17233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3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196752"/>
            <a:ext cx="7056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Реши кроссворд</a:t>
            </a:r>
            <a:endParaRPr lang="ru-RU" sz="9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620688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4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564904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Шифровальщика</a:t>
            </a:r>
            <a:endParaRPr lang="ru-RU" sz="72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310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4221088"/>
            <a:ext cx="7416824" cy="2255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107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404664"/>
            <a:ext cx="1999109" cy="1999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3372" y="428604"/>
            <a:ext cx="472321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</a:t>
            </a:r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5 Деревья нашего леса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3210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836712"/>
            <a:ext cx="3475996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210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3977680"/>
            <a:ext cx="3840427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Конкурс </a:t>
            </a:r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6</a:t>
            </a:r>
            <a:endParaRPr lang="ru-RU" sz="7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196752"/>
            <a:ext cx="7056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Собери пословицу</a:t>
            </a:r>
            <a:endParaRPr lang="ru-RU" sz="9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175</TotalTime>
  <Words>108</Words>
  <Application>Microsoft Office PowerPoint</Application>
  <PresentationFormat>Экран (4:3)</PresentationFormat>
  <Paragraphs>36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40</cp:revision>
  <dcterms:modified xsi:type="dcterms:W3CDTF">2018-02-06T19:09:06Z</dcterms:modified>
</cp:coreProperties>
</file>