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17"/>
  </p:notesMasterIdLst>
  <p:handoutMasterIdLst>
    <p:handoutMasterId r:id="rId18"/>
  </p:handoutMasterIdLst>
  <p:sldIdLst>
    <p:sldId id="256" r:id="rId5"/>
    <p:sldId id="302" r:id="rId6"/>
    <p:sldId id="313" r:id="rId7"/>
    <p:sldId id="303" r:id="rId8"/>
    <p:sldId id="312" r:id="rId9"/>
    <p:sldId id="314" r:id="rId10"/>
    <p:sldId id="316" r:id="rId11"/>
    <p:sldId id="317" r:id="rId12"/>
    <p:sldId id="318" r:id="rId13"/>
    <p:sldId id="319" r:id="rId14"/>
    <p:sldId id="320" r:id="rId15"/>
    <p:sldId id="281" r:id="rId16"/>
  </p:sldIdLst>
  <p:sldSz cx="12192000" cy="6858000"/>
  <p:notesSz cx="6858000" cy="9144000"/>
  <p:defaultTextStyle>
    <a:defPPr rtl="0">
      <a:defRPr lang="ru-MD"/>
    </a:defPPr>
    <a:lvl1pPr marL="0" algn="l" defTabSz="914400" rtl="0" eaLnBrk="1" latinLnBrk="0" hangingPunct="1">
      <a:defRPr lang="ru-MD" sz="1800" kern="1200">
        <a:solidFill>
          <a:schemeClr val="tx1"/>
        </a:solidFill>
        <a:latin typeface="+mn-lt"/>
        <a:ea typeface="+mn-ea"/>
        <a:cs typeface="+mn-cs"/>
      </a:defRPr>
    </a:lvl1pPr>
    <a:lvl2pPr marL="457200" algn="l" defTabSz="914400" rtl="0" eaLnBrk="1" latinLnBrk="0" hangingPunct="1">
      <a:defRPr lang="ru-MD" sz="1800" kern="1200">
        <a:solidFill>
          <a:schemeClr val="tx1"/>
        </a:solidFill>
        <a:latin typeface="+mn-lt"/>
        <a:ea typeface="+mn-ea"/>
        <a:cs typeface="+mn-cs"/>
      </a:defRPr>
    </a:lvl2pPr>
    <a:lvl3pPr marL="914400" algn="l" defTabSz="914400" rtl="0" eaLnBrk="1" latinLnBrk="0" hangingPunct="1">
      <a:defRPr lang="ru-MD" sz="1800" kern="1200">
        <a:solidFill>
          <a:schemeClr val="tx1"/>
        </a:solidFill>
        <a:latin typeface="+mn-lt"/>
        <a:ea typeface="+mn-ea"/>
        <a:cs typeface="+mn-cs"/>
      </a:defRPr>
    </a:lvl3pPr>
    <a:lvl4pPr marL="1371600" algn="l" defTabSz="914400" rtl="0" eaLnBrk="1" latinLnBrk="0" hangingPunct="1">
      <a:defRPr lang="ru-MD" sz="1800" kern="1200">
        <a:solidFill>
          <a:schemeClr val="tx1"/>
        </a:solidFill>
        <a:latin typeface="+mn-lt"/>
        <a:ea typeface="+mn-ea"/>
        <a:cs typeface="+mn-cs"/>
      </a:defRPr>
    </a:lvl4pPr>
    <a:lvl5pPr marL="1828800" algn="l" defTabSz="914400" rtl="0" eaLnBrk="1" latinLnBrk="0" hangingPunct="1">
      <a:defRPr lang="ru-MD" sz="1800" kern="1200">
        <a:solidFill>
          <a:schemeClr val="tx1"/>
        </a:solidFill>
        <a:latin typeface="+mn-lt"/>
        <a:ea typeface="+mn-ea"/>
        <a:cs typeface="+mn-cs"/>
      </a:defRPr>
    </a:lvl5pPr>
    <a:lvl6pPr marL="2286000" algn="l" defTabSz="914400" rtl="0" eaLnBrk="1" latinLnBrk="0" hangingPunct="1">
      <a:defRPr lang="ru-MD" sz="1800" kern="1200">
        <a:solidFill>
          <a:schemeClr val="tx1"/>
        </a:solidFill>
        <a:latin typeface="+mn-lt"/>
        <a:ea typeface="+mn-ea"/>
        <a:cs typeface="+mn-cs"/>
      </a:defRPr>
    </a:lvl6pPr>
    <a:lvl7pPr marL="2743200" algn="l" defTabSz="914400" rtl="0" eaLnBrk="1" latinLnBrk="0" hangingPunct="1">
      <a:defRPr lang="ru-MD" sz="1800" kern="1200">
        <a:solidFill>
          <a:schemeClr val="tx1"/>
        </a:solidFill>
        <a:latin typeface="+mn-lt"/>
        <a:ea typeface="+mn-ea"/>
        <a:cs typeface="+mn-cs"/>
      </a:defRPr>
    </a:lvl7pPr>
    <a:lvl8pPr marL="3200400" algn="l" defTabSz="914400" rtl="0" eaLnBrk="1" latinLnBrk="0" hangingPunct="1">
      <a:defRPr lang="ru-MD" sz="1800" kern="1200">
        <a:solidFill>
          <a:schemeClr val="tx1"/>
        </a:solidFill>
        <a:latin typeface="+mn-lt"/>
        <a:ea typeface="+mn-ea"/>
        <a:cs typeface="+mn-cs"/>
      </a:defRPr>
    </a:lvl8pPr>
    <a:lvl9pPr marL="3657600" algn="l" defTabSz="914400" rtl="0" eaLnBrk="1" latinLnBrk="0" hangingPunct="1">
      <a:defRPr lang="ru-MD"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296" userDrawn="1">
          <p15:clr>
            <a:srgbClr val="A4A3A4"/>
          </p15:clr>
        </p15:guide>
        <p15:guide id="2" pos="384" userDrawn="1">
          <p15:clr>
            <a:srgbClr val="A4A3A4"/>
          </p15:clr>
        </p15:guide>
        <p15:guide id="3" orient="horz" pos="528" userDrawn="1">
          <p15:clr>
            <a:srgbClr val="A4A3A4"/>
          </p15:clr>
        </p15:guide>
        <p15:guide id="4" orient="horz" pos="3552" userDrawn="1">
          <p15:clr>
            <a:srgbClr val="A4A3A4"/>
          </p15:clr>
        </p15:guide>
        <p15:guide id="5" orient="horz" pos="768" userDrawn="1">
          <p15:clr>
            <a:srgbClr val="A4A3A4"/>
          </p15:clr>
        </p15:guide>
        <p15:guide id="7" pos="4032" userDrawn="1">
          <p15:clr>
            <a:srgbClr val="A4A3A4"/>
          </p15:clr>
        </p15:guide>
        <p15:guide id="9" pos="3648" userDrawn="1">
          <p15:clr>
            <a:srgbClr val="A4A3A4"/>
          </p15:clr>
        </p15:guide>
        <p15:guide id="10" orient="horz" pos="1536" userDrawn="1">
          <p15:clr>
            <a:srgbClr val="A4A3A4"/>
          </p15:clr>
        </p15:guide>
        <p15:guide id="11" orient="horz" pos="187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Автор"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63"/>
    <p:restoredTop sz="95701"/>
  </p:normalViewPr>
  <p:slideViewPr>
    <p:cSldViewPr>
      <p:cViewPr varScale="1">
        <p:scale>
          <a:sx n="85" d="100"/>
          <a:sy n="85" d="100"/>
        </p:scale>
        <p:origin x="648" y="53"/>
      </p:cViewPr>
      <p:guideLst>
        <p:guide pos="7296"/>
        <p:guide pos="384"/>
        <p:guide orient="horz" pos="528"/>
        <p:guide orient="horz" pos="3552"/>
        <p:guide orient="horz" pos="768"/>
        <p:guide pos="4032"/>
        <p:guide pos="3648"/>
        <p:guide orient="horz" pos="1536"/>
        <p:guide orient="horz" pos="1872"/>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9" d="100"/>
          <a:sy n="69" d="100"/>
        </p:scale>
        <p:origin x="2764"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 xmlns:a16="http://schemas.microsoft.com/office/drawing/2014/main" id="{796DF4A1-647D-45ED-4039-DB1F96860E6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MD" sz="1200"/>
            </a:lvl1pPr>
          </a:lstStyle>
          <a:p>
            <a:pPr rtl="0"/>
            <a:endParaRPr lang="ru-RU"/>
          </a:p>
        </p:txBody>
      </p:sp>
      <p:sp>
        <p:nvSpPr>
          <p:cNvPr id="3" name="Дата 2">
            <a:extLst>
              <a:ext uri="{FF2B5EF4-FFF2-40B4-BE49-F238E27FC236}">
                <a16:creationId xmlns="" xmlns:a16="http://schemas.microsoft.com/office/drawing/2014/main" id="{B45B069F-A8F2-8387-8C92-A2E5464B75D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ru-MD" sz="1200"/>
            </a:lvl1pPr>
          </a:lstStyle>
          <a:p>
            <a:pPr rtl="0"/>
            <a:fld id="{653DF011-7E5D-410B-B704-516B718BB50A}" type="datetime1">
              <a:rPr lang="ru-RU" smtClean="0"/>
              <a:t>03.10.2023</a:t>
            </a:fld>
            <a:endParaRPr lang="ru-RU" dirty="0"/>
          </a:p>
        </p:txBody>
      </p:sp>
      <p:sp>
        <p:nvSpPr>
          <p:cNvPr id="4" name="Нижний колонтитул 3">
            <a:extLst>
              <a:ext uri="{FF2B5EF4-FFF2-40B4-BE49-F238E27FC236}">
                <a16:creationId xmlns="" xmlns:a16="http://schemas.microsoft.com/office/drawing/2014/main" id="{3510553D-995D-EFE2-4EAC-170D76D066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ru-MD" sz="1200"/>
            </a:lvl1pPr>
          </a:lstStyle>
          <a:p>
            <a:pPr rtl="0"/>
            <a:endParaRPr lang="ru-RU"/>
          </a:p>
        </p:txBody>
      </p:sp>
      <p:sp>
        <p:nvSpPr>
          <p:cNvPr id="5" name="Номер слайда 4">
            <a:extLst>
              <a:ext uri="{FF2B5EF4-FFF2-40B4-BE49-F238E27FC236}">
                <a16:creationId xmlns="" xmlns:a16="http://schemas.microsoft.com/office/drawing/2014/main" id="{203C3C56-8BAD-E984-BB24-4EA71CA2EB6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ru-MD" sz="1200"/>
            </a:lvl1pPr>
          </a:lstStyle>
          <a:p>
            <a:pPr rtl="0"/>
            <a:fld id="{44AAF311-A558-444C-927C-8328B655F972}" type="slidenum">
              <a:rPr lang="ru-RU" smtClean="0"/>
              <a:t>‹#›</a:t>
            </a:fld>
            <a:endParaRPr lang="ru-RU"/>
          </a:p>
        </p:txBody>
      </p:sp>
    </p:spTree>
    <p:extLst>
      <p:ext uri="{BB962C8B-B14F-4D97-AF65-F5344CB8AC3E}">
        <p14:creationId xmlns:p14="http://schemas.microsoft.com/office/powerpoint/2010/main" val="25132189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ru-MD"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ru-MD" sz="1200"/>
            </a:lvl1pPr>
          </a:lstStyle>
          <a:p>
            <a:fld id="{D4D2DA09-4E9C-44B8-BC33-6EB8C02EED6A}" type="datetime1">
              <a:rPr lang="ru-RU" smtClean="0"/>
              <a:pPr/>
              <a:t>03.10.2023</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ru-MD"/>
            </a:defPP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ru-MD"/>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ru-MD"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ru-MD" sz="1200"/>
            </a:lvl1pPr>
          </a:lstStyle>
          <a:p>
            <a:pPr rtl="0"/>
            <a:fld id="{821E5FCA-B2DD-C941-A2C1-638939433487}" type="slidenum">
              <a:rPr lang="ru-RU" noProof="0" smtClean="0"/>
              <a:t>‹#›</a:t>
            </a:fld>
            <a:endParaRPr lang="ru-RU" noProof="0"/>
          </a:p>
        </p:txBody>
      </p:sp>
    </p:spTree>
    <p:extLst>
      <p:ext uri="{BB962C8B-B14F-4D97-AF65-F5344CB8AC3E}">
        <p14:creationId xmlns:p14="http://schemas.microsoft.com/office/powerpoint/2010/main" val="3524896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ru-MD" sz="1200" kern="1200">
        <a:solidFill>
          <a:schemeClr val="tx1"/>
        </a:solidFill>
        <a:latin typeface="+mn-lt"/>
        <a:ea typeface="+mn-ea"/>
        <a:cs typeface="+mn-cs"/>
      </a:defRPr>
    </a:lvl1pPr>
    <a:lvl2pPr marL="457200" algn="l" defTabSz="914400" rtl="0" eaLnBrk="1" latinLnBrk="0" hangingPunct="1">
      <a:defRPr lang="ru-MD" sz="1200" kern="1200">
        <a:solidFill>
          <a:schemeClr val="tx1"/>
        </a:solidFill>
        <a:latin typeface="+mn-lt"/>
        <a:ea typeface="+mn-ea"/>
        <a:cs typeface="+mn-cs"/>
      </a:defRPr>
    </a:lvl2pPr>
    <a:lvl3pPr marL="914400" algn="l" defTabSz="914400" rtl="0" eaLnBrk="1" latinLnBrk="0" hangingPunct="1">
      <a:defRPr lang="ru-MD" sz="1200" kern="1200">
        <a:solidFill>
          <a:schemeClr val="tx1"/>
        </a:solidFill>
        <a:latin typeface="+mn-lt"/>
        <a:ea typeface="+mn-ea"/>
        <a:cs typeface="+mn-cs"/>
      </a:defRPr>
    </a:lvl3pPr>
    <a:lvl4pPr marL="1371600" algn="l" defTabSz="914400" rtl="0" eaLnBrk="1" latinLnBrk="0" hangingPunct="1">
      <a:defRPr lang="ru-MD" sz="1200" kern="1200">
        <a:solidFill>
          <a:schemeClr val="tx1"/>
        </a:solidFill>
        <a:latin typeface="+mn-lt"/>
        <a:ea typeface="+mn-ea"/>
        <a:cs typeface="+mn-cs"/>
      </a:defRPr>
    </a:lvl4pPr>
    <a:lvl5pPr marL="1828800" algn="l" defTabSz="914400" rtl="0" eaLnBrk="1" latinLnBrk="0" hangingPunct="1">
      <a:defRPr lang="ru-MD" sz="1200" kern="1200">
        <a:solidFill>
          <a:schemeClr val="tx1"/>
        </a:solidFill>
        <a:latin typeface="+mn-lt"/>
        <a:ea typeface="+mn-ea"/>
        <a:cs typeface="+mn-cs"/>
      </a:defRPr>
    </a:lvl5pPr>
    <a:lvl6pPr marL="2286000" algn="l" defTabSz="914400" rtl="0" eaLnBrk="1" latinLnBrk="0" hangingPunct="1">
      <a:defRPr lang="ru-MD" sz="1200" kern="1200">
        <a:solidFill>
          <a:schemeClr val="tx1"/>
        </a:solidFill>
        <a:latin typeface="+mn-lt"/>
        <a:ea typeface="+mn-ea"/>
        <a:cs typeface="+mn-cs"/>
      </a:defRPr>
    </a:lvl6pPr>
    <a:lvl7pPr marL="2743200" algn="l" defTabSz="914400" rtl="0" eaLnBrk="1" latinLnBrk="0" hangingPunct="1">
      <a:defRPr lang="ru-MD" sz="1200" kern="1200">
        <a:solidFill>
          <a:schemeClr val="tx1"/>
        </a:solidFill>
        <a:latin typeface="+mn-lt"/>
        <a:ea typeface="+mn-ea"/>
        <a:cs typeface="+mn-cs"/>
      </a:defRPr>
    </a:lvl7pPr>
    <a:lvl8pPr marL="3200400" algn="l" defTabSz="914400" rtl="0" eaLnBrk="1" latinLnBrk="0" hangingPunct="1">
      <a:defRPr lang="ru-MD" sz="1200" kern="1200">
        <a:solidFill>
          <a:schemeClr val="tx1"/>
        </a:solidFill>
        <a:latin typeface="+mn-lt"/>
        <a:ea typeface="+mn-ea"/>
        <a:cs typeface="+mn-cs"/>
      </a:defRPr>
    </a:lvl8pPr>
    <a:lvl9pPr marL="3657600" algn="l" defTabSz="914400" rtl="0" eaLnBrk="1" latinLnBrk="0" hangingPunct="1">
      <a:defRPr lang="ru-MD"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D"/>
            </a:defPPr>
          </a:lstStyle>
          <a:p>
            <a:pPr rtl="0"/>
            <a:endParaRPr lang="ru-RU"/>
          </a:p>
        </p:txBody>
      </p:sp>
      <p:sp>
        <p:nvSpPr>
          <p:cNvPr id="4" name="Номер слайда 3"/>
          <p:cNvSpPr>
            <a:spLocks noGrp="1"/>
          </p:cNvSpPr>
          <p:nvPr>
            <p:ph type="sldNum" sz="quarter" idx="5"/>
          </p:nvPr>
        </p:nvSpPr>
        <p:spPr/>
        <p:txBody>
          <a:bodyPr rtlCol="0"/>
          <a:lstStyle>
            <a:defPPr>
              <a:defRPr lang="ru-MD"/>
            </a:defPPr>
          </a:lstStyle>
          <a:p>
            <a:pPr rtl="0"/>
            <a:fld id="{821E5FCA-B2DD-C941-A2C1-638939433487}" type="slidenum">
              <a:rPr lang="ru-RU" smtClean="0"/>
              <a:t>1</a:t>
            </a:fld>
            <a:endParaRPr lang="ru-RU"/>
          </a:p>
        </p:txBody>
      </p:sp>
    </p:spTree>
    <p:extLst>
      <p:ext uri="{BB962C8B-B14F-4D97-AF65-F5344CB8AC3E}">
        <p14:creationId xmlns:p14="http://schemas.microsoft.com/office/powerpoint/2010/main" val="2882009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D"/>
            </a:defPPr>
          </a:lstStyle>
          <a:p>
            <a:pPr rtl="0"/>
            <a:endParaRPr lang="ru-RU"/>
          </a:p>
        </p:txBody>
      </p:sp>
      <p:sp>
        <p:nvSpPr>
          <p:cNvPr id="4" name="Номер слайда 3"/>
          <p:cNvSpPr>
            <a:spLocks noGrp="1"/>
          </p:cNvSpPr>
          <p:nvPr>
            <p:ph type="sldNum" sz="quarter" idx="5"/>
          </p:nvPr>
        </p:nvSpPr>
        <p:spPr/>
        <p:txBody>
          <a:bodyPr rtlCol="0"/>
          <a:lstStyle>
            <a:defPPr>
              <a:defRPr lang="ru-MD"/>
            </a:defPPr>
          </a:lstStyle>
          <a:p>
            <a:pPr rtl="0"/>
            <a:fld id="{821E5FCA-B2DD-C941-A2C1-638939433487}" type="slidenum">
              <a:rPr lang="ru-RU" smtClean="0"/>
              <a:t>2</a:t>
            </a:fld>
            <a:endParaRPr lang="ru-RU"/>
          </a:p>
        </p:txBody>
      </p:sp>
    </p:spTree>
    <p:extLst>
      <p:ext uri="{BB962C8B-B14F-4D97-AF65-F5344CB8AC3E}">
        <p14:creationId xmlns:p14="http://schemas.microsoft.com/office/powerpoint/2010/main" val="1715639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D"/>
            </a:defPPr>
          </a:lstStyle>
          <a:p>
            <a:pPr rtl="0"/>
            <a:endParaRPr lang="ru-RU"/>
          </a:p>
        </p:txBody>
      </p:sp>
      <p:sp>
        <p:nvSpPr>
          <p:cNvPr id="4" name="Номер слайда 3"/>
          <p:cNvSpPr>
            <a:spLocks noGrp="1"/>
          </p:cNvSpPr>
          <p:nvPr>
            <p:ph type="sldNum" sz="quarter" idx="5"/>
          </p:nvPr>
        </p:nvSpPr>
        <p:spPr/>
        <p:txBody>
          <a:bodyPr rtlCol="0"/>
          <a:lstStyle>
            <a:defPPr>
              <a:defRPr lang="ru-MD"/>
            </a:defPPr>
          </a:lstStyle>
          <a:p>
            <a:pPr rtl="0"/>
            <a:fld id="{821E5FCA-B2DD-C941-A2C1-638939433487}" type="slidenum">
              <a:rPr lang="ru-RU" smtClean="0"/>
              <a:t>4</a:t>
            </a:fld>
            <a:endParaRPr lang="ru-RU"/>
          </a:p>
        </p:txBody>
      </p:sp>
    </p:spTree>
    <p:extLst>
      <p:ext uri="{BB962C8B-B14F-4D97-AF65-F5344CB8AC3E}">
        <p14:creationId xmlns:p14="http://schemas.microsoft.com/office/powerpoint/2010/main" val="3039438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ru-MD"/>
            </a:defPPr>
          </a:lstStyle>
          <a:p>
            <a:pPr rtl="0"/>
            <a:endParaRPr lang="ru-RU"/>
          </a:p>
        </p:txBody>
      </p:sp>
      <p:sp>
        <p:nvSpPr>
          <p:cNvPr id="4" name="Номер слайда 3"/>
          <p:cNvSpPr>
            <a:spLocks noGrp="1"/>
          </p:cNvSpPr>
          <p:nvPr>
            <p:ph type="sldNum" sz="quarter" idx="5"/>
          </p:nvPr>
        </p:nvSpPr>
        <p:spPr/>
        <p:txBody>
          <a:bodyPr rtlCol="0"/>
          <a:lstStyle>
            <a:defPPr>
              <a:defRPr lang="ru-MD"/>
            </a:defPPr>
          </a:lstStyle>
          <a:p>
            <a:pPr rtl="0"/>
            <a:fld id="{821E5FCA-B2DD-C941-A2C1-638939433487}" type="slidenum">
              <a:rPr lang="ru-RU" smtClean="0"/>
              <a:t>12</a:t>
            </a:fld>
            <a:endParaRPr lang="ru-RU"/>
          </a:p>
        </p:txBody>
      </p:sp>
    </p:spTree>
    <p:extLst>
      <p:ext uri="{BB962C8B-B14F-4D97-AF65-F5344CB8AC3E}">
        <p14:creationId xmlns:p14="http://schemas.microsoft.com/office/powerpoint/2010/main" val="1306630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5" name="Рисунок 4">
            <a:extLst>
              <a:ext uri="{FF2B5EF4-FFF2-40B4-BE49-F238E27FC236}">
                <a16:creationId xmlns="" xmlns:a16="http://schemas.microsoft.com/office/drawing/2014/main" id="{E1734DBF-D33A-9B28-288C-C2DAB9E541E7}"/>
              </a:ext>
            </a:extLst>
          </p:cNvPr>
          <p:cNvPicPr>
            <a:picLocks noChangeAspect="1"/>
          </p:cNvPicPr>
          <p:nvPr userDrawn="1"/>
        </p:nvPicPr>
        <p:blipFill>
          <a:blip r:embed="rId2"/>
          <a:srcRect/>
          <a:stretch/>
        </p:blipFill>
        <p:spPr>
          <a:xfrm>
            <a:off x="0" y="0"/>
            <a:ext cx="12192000" cy="6858000"/>
          </a:xfrm>
          <a:prstGeom prst="rect">
            <a:avLst/>
          </a:prstGeom>
        </p:spPr>
      </p:pic>
      <p:sp>
        <p:nvSpPr>
          <p:cNvPr id="2" name="Заголовок 1">
            <a:extLst>
              <a:ext uri="{FF2B5EF4-FFF2-40B4-BE49-F238E27FC236}">
                <a16:creationId xmlns="" xmlns:a16="http://schemas.microsoft.com/office/drawing/2014/main" id="{494248F2-5264-4601-AA0B-6C092F77F2DD}"/>
              </a:ext>
            </a:extLst>
          </p:cNvPr>
          <p:cNvSpPr>
            <a:spLocks noGrp="1"/>
          </p:cNvSpPr>
          <p:nvPr>
            <p:ph type="ctrTitle" hasCustomPrompt="1"/>
          </p:nvPr>
        </p:nvSpPr>
        <p:spPr>
          <a:xfrm>
            <a:off x="1078992" y="1956816"/>
            <a:ext cx="10040112" cy="2387600"/>
          </a:xfrm>
        </p:spPr>
        <p:txBody>
          <a:bodyPr rtlCol="0" anchor="t">
            <a:noAutofit/>
          </a:bodyPr>
          <a:lstStyle>
            <a:lvl1pPr algn="l">
              <a:defRPr lang="ru-MD" sz="9600" spc="300" baseline="0">
                <a:ln w="28575">
                  <a:solidFill>
                    <a:schemeClr val="tx1"/>
                  </a:solidFill>
                </a:ln>
                <a:noFill/>
              </a:defRPr>
            </a:lvl1pPr>
          </a:lstStyle>
          <a:p>
            <a:pPr rtl="0"/>
            <a:r>
              <a:rPr lang="ru-RU" noProof="0"/>
              <a:t>СТИЛЬ ОБРАЗЦА ЗАГОЛОВКА</a:t>
            </a:r>
          </a:p>
        </p:txBody>
      </p:sp>
      <p:sp>
        <p:nvSpPr>
          <p:cNvPr id="3" name="Подзаголовок 2">
            <a:extLst>
              <a:ext uri="{FF2B5EF4-FFF2-40B4-BE49-F238E27FC236}">
                <a16:creationId xmlns="" xmlns:a16="http://schemas.microsoft.com/office/drawing/2014/main" id="{DCFB69D3-5632-4285-A209-9DCA67DA668C}"/>
              </a:ext>
            </a:extLst>
          </p:cNvPr>
          <p:cNvSpPr>
            <a:spLocks noGrp="1"/>
          </p:cNvSpPr>
          <p:nvPr>
            <p:ph type="subTitle" idx="1"/>
          </p:nvPr>
        </p:nvSpPr>
        <p:spPr>
          <a:xfrm>
            <a:off x="1078992" y="4901184"/>
            <a:ext cx="10040112" cy="1280160"/>
          </a:xfrm>
        </p:spPr>
        <p:txBody>
          <a:bodyPr rtlCol="0"/>
          <a:lstStyle>
            <a:lvl1pPr marL="0" indent="0" algn="l">
              <a:buNone/>
              <a:defRPr lang="ru-MD" sz="2400" b="1" baseline="0">
                <a:latin typeface="+mn-lt"/>
              </a:defRPr>
            </a:lvl1pPr>
            <a:lvl2pPr marL="457200" indent="0" algn="ctr">
              <a:buNone/>
              <a:defRPr lang="ru-MD" sz="2000"/>
            </a:lvl2pPr>
            <a:lvl3pPr marL="914400" indent="0" algn="ctr">
              <a:buNone/>
              <a:defRPr lang="ru-MD" sz="1800"/>
            </a:lvl3pPr>
            <a:lvl4pPr marL="1371600" indent="0" algn="ctr">
              <a:buNone/>
              <a:defRPr lang="ru-MD" sz="1600"/>
            </a:lvl4pPr>
            <a:lvl5pPr marL="1828800" indent="0" algn="ctr">
              <a:buNone/>
              <a:defRPr lang="ru-MD" sz="1600"/>
            </a:lvl5pPr>
            <a:lvl6pPr marL="2286000" indent="0" algn="ctr">
              <a:buNone/>
              <a:defRPr lang="ru-MD" sz="1600"/>
            </a:lvl6pPr>
            <a:lvl7pPr marL="2743200" indent="0" algn="ctr">
              <a:buNone/>
              <a:defRPr lang="ru-MD" sz="1600"/>
            </a:lvl7pPr>
            <a:lvl8pPr marL="3200400" indent="0" algn="ctr">
              <a:buNone/>
              <a:defRPr lang="ru-MD" sz="1600"/>
            </a:lvl8pPr>
            <a:lvl9pPr marL="3657600" indent="0" algn="ctr">
              <a:buNone/>
              <a:defRPr lang="ru-MD" sz="1600"/>
            </a:lvl9pPr>
          </a:lstStyle>
          <a:p>
            <a:pPr rtl="0"/>
            <a:r>
              <a:rPr lang="ru-RU" noProof="0" smtClean="0"/>
              <a:t>Образец подзаголовка</a:t>
            </a:r>
            <a:endParaRPr lang="ru-RU" noProof="0"/>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 столбцов">
    <p:spTree>
      <p:nvGrpSpPr>
        <p:cNvPr id="1" name=""/>
        <p:cNvGrpSpPr/>
        <p:nvPr/>
      </p:nvGrpSpPr>
      <p:grpSpPr>
        <a:xfrm>
          <a:off x="0" y="0"/>
          <a:ext cx="0" cy="0"/>
          <a:chOff x="0" y="0"/>
          <a:chExt cx="0" cy="0"/>
        </a:xfrm>
      </p:grpSpPr>
      <p:pic>
        <p:nvPicPr>
          <p:cNvPr id="17" name="Рисунок 16">
            <a:extLst>
              <a:ext uri="{FF2B5EF4-FFF2-40B4-BE49-F238E27FC236}">
                <a16:creationId xmlns="" xmlns:a16="http://schemas.microsoft.com/office/drawing/2014/main" id="{3345C5D8-082A-AC27-3801-7A6EC375195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8809"/>
          <a:stretch/>
        </p:blipFill>
        <p:spPr>
          <a:xfrm>
            <a:off x="0" y="0"/>
            <a:ext cx="5467552" cy="2350008"/>
          </a:xfrm>
          <a:prstGeom prst="rect">
            <a:avLst/>
          </a:prstGeom>
        </p:spPr>
      </p:pic>
      <p:pic>
        <p:nvPicPr>
          <p:cNvPr id="15" name="Рисунок 14">
            <a:extLst>
              <a:ext uri="{FF2B5EF4-FFF2-40B4-BE49-F238E27FC236}">
                <a16:creationId xmlns="" xmlns:a16="http://schemas.microsoft.com/office/drawing/2014/main" id="{3531883F-9B23-B442-5F02-C2D25BB37CA5}"/>
              </a:ext>
            </a:extLst>
          </p:cNvPr>
          <p:cNvPicPr>
            <a:picLocks noChangeAspect="1"/>
          </p:cNvPicPr>
          <p:nvPr userDrawn="1"/>
        </p:nvPicPr>
        <p:blipFill>
          <a:blip r:embed="rId3"/>
          <a:stretch>
            <a:fillRect/>
          </a:stretch>
        </p:blipFill>
        <p:spPr>
          <a:xfrm>
            <a:off x="7241236" y="1234440"/>
            <a:ext cx="4950764" cy="5623560"/>
          </a:xfrm>
          <a:prstGeom prst="rect">
            <a:avLst/>
          </a:prstGeom>
        </p:spPr>
      </p:pic>
      <p:sp>
        <p:nvSpPr>
          <p:cNvPr id="2" name="Заголовок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3" name="Текст 2">
            <a:extLst>
              <a:ext uri="{FF2B5EF4-FFF2-40B4-BE49-F238E27FC236}">
                <a16:creationId xmlns="" xmlns:a16="http://schemas.microsoft.com/office/drawing/2014/main" id="{673DC3A9-D4E6-42CF-91A8-F267C7C66CCB}"/>
              </a:ext>
            </a:extLst>
          </p:cNvPr>
          <p:cNvSpPr>
            <a:spLocks noGrp="1"/>
          </p:cNvSpPr>
          <p:nvPr>
            <p:ph type="body" idx="1" hasCustomPrompt="1"/>
          </p:nvPr>
        </p:nvSpPr>
        <p:spPr>
          <a:xfrm>
            <a:off x="612648" y="2438400"/>
            <a:ext cx="2029968" cy="530352"/>
          </a:xfrm>
          <a:solidFill>
            <a:schemeClr val="tx1"/>
          </a:solidFill>
        </p:spPr>
        <p:txBody>
          <a:bodyPr rtlCol="0" anchor="ctr"/>
          <a:lstStyle>
            <a:lvl1pPr marL="0" indent="0" algn="ctr">
              <a:lnSpc>
                <a:spcPct val="100000"/>
              </a:lnSpc>
              <a:spcBef>
                <a:spcPts val="1000"/>
              </a:spcBef>
              <a:buNone/>
              <a:defRPr lang="ru-MD" sz="2000" b="1" cap="all" spc="200" baseline="0">
                <a:solidFill>
                  <a:schemeClr val="bg1"/>
                </a:solidFill>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 xmlns:a16="http://schemas.microsoft.com/office/drawing/2014/main" id="{C752CCA9-53A3-4DA5-AD45-C2A2C12A3A6A}"/>
              </a:ext>
            </a:extLst>
          </p:cNvPr>
          <p:cNvSpPr>
            <a:spLocks noGrp="1"/>
          </p:cNvSpPr>
          <p:nvPr>
            <p:ph sz="half" idx="2" hasCustomPrompt="1"/>
          </p:nvPr>
        </p:nvSpPr>
        <p:spPr>
          <a:xfrm>
            <a:off x="612648" y="3127248"/>
            <a:ext cx="2029968" cy="2514600"/>
          </a:xfrm>
          <a:solidFill>
            <a:schemeClr val="accent6">
              <a:lumMod val="20000"/>
              <a:lumOff val="80000"/>
              <a:alpha val="50000"/>
            </a:schemeClr>
          </a:solidFill>
          <a:ln>
            <a:solidFill>
              <a:schemeClr val="tx1"/>
            </a:solidFill>
          </a:ln>
        </p:spPr>
        <p:txBody>
          <a:bodyPr tIns="182880" bIns="91440" rtlCol="0"/>
          <a:lstStyle>
            <a:lvl1pPr marL="0" indent="0">
              <a:lnSpc>
                <a:spcPct val="100000"/>
              </a:lnSpc>
              <a:spcBef>
                <a:spcPts val="0"/>
              </a:spcBef>
              <a:buNone/>
              <a:defRPr lang="ru-MD" sz="1600" spc="100" baseline="0"/>
            </a:lvl1pPr>
            <a:lvl2pPr marL="228600">
              <a:lnSpc>
                <a:spcPct val="100000"/>
              </a:lnSpc>
              <a:spcBef>
                <a:spcPts val="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5" name="Текст 4">
            <a:extLst>
              <a:ext uri="{FF2B5EF4-FFF2-40B4-BE49-F238E27FC236}">
                <a16:creationId xmlns="" xmlns:a16="http://schemas.microsoft.com/office/drawing/2014/main" id="{2100C9C6-BD61-4D2C-9146-FB785BAE4FF3}"/>
              </a:ext>
            </a:extLst>
          </p:cNvPr>
          <p:cNvSpPr>
            <a:spLocks noGrp="1"/>
          </p:cNvSpPr>
          <p:nvPr>
            <p:ph type="body" sz="quarter" idx="3" hasCustomPrompt="1"/>
          </p:nvPr>
        </p:nvSpPr>
        <p:spPr>
          <a:xfrm>
            <a:off x="2843784" y="2438400"/>
            <a:ext cx="2029968" cy="530352"/>
          </a:xfrm>
          <a:solidFill>
            <a:schemeClr val="tx1"/>
          </a:solidFill>
        </p:spPr>
        <p:txBody>
          <a:bodyPr rtlCol="0" anchor="ctr"/>
          <a:lstStyle>
            <a:lvl1pPr marL="0" indent="0" algn="ctr">
              <a:lnSpc>
                <a:spcPct val="100000"/>
              </a:lnSpc>
              <a:spcBef>
                <a:spcPts val="1000"/>
              </a:spcBef>
              <a:buNone/>
              <a:defRPr lang="ru-MD" sz="2000" b="1" cap="all" spc="200" baseline="0">
                <a:solidFill>
                  <a:schemeClr val="bg1"/>
                </a:solidFill>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 xmlns:a16="http://schemas.microsoft.com/office/drawing/2014/main" id="{E2E342EE-68BB-484D-98C3-48A7847549D4}"/>
              </a:ext>
            </a:extLst>
          </p:cNvPr>
          <p:cNvSpPr>
            <a:spLocks noGrp="1"/>
          </p:cNvSpPr>
          <p:nvPr>
            <p:ph sz="quarter" idx="4" hasCustomPrompt="1"/>
          </p:nvPr>
        </p:nvSpPr>
        <p:spPr>
          <a:xfrm>
            <a:off x="2843784" y="3127248"/>
            <a:ext cx="2029968" cy="2514600"/>
          </a:xfrm>
          <a:solidFill>
            <a:schemeClr val="accent5">
              <a:alpha val="30000"/>
            </a:schemeClr>
          </a:solidFill>
          <a:ln>
            <a:solidFill>
              <a:schemeClr val="tx1"/>
            </a:solidFill>
          </a:ln>
        </p:spPr>
        <p:txBody>
          <a:bodyPr tIns="182880" bIns="91440" rtlCol="0"/>
          <a:lstStyle>
            <a:lvl1pPr marL="0" indent="0">
              <a:lnSpc>
                <a:spcPct val="100000"/>
              </a:lnSpc>
              <a:spcBef>
                <a:spcPts val="0"/>
              </a:spcBef>
              <a:buNone/>
              <a:defRPr lang="ru-MD" sz="1600" spc="100" baseline="0"/>
            </a:lvl1pPr>
            <a:lvl2pPr marL="228600">
              <a:lnSpc>
                <a:spcPct val="100000"/>
              </a:lnSpc>
              <a:spcBef>
                <a:spcPts val="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7" name="Текст 4">
            <a:extLst>
              <a:ext uri="{FF2B5EF4-FFF2-40B4-BE49-F238E27FC236}">
                <a16:creationId xmlns="" xmlns:a16="http://schemas.microsoft.com/office/drawing/2014/main" id="{9A48939F-0CF9-9CBD-F606-7A4850B910A1}"/>
              </a:ext>
            </a:extLst>
          </p:cNvPr>
          <p:cNvSpPr>
            <a:spLocks noGrp="1"/>
          </p:cNvSpPr>
          <p:nvPr>
            <p:ph type="body" sz="quarter" idx="13" hasCustomPrompt="1"/>
          </p:nvPr>
        </p:nvSpPr>
        <p:spPr>
          <a:xfrm>
            <a:off x="5084064" y="2438400"/>
            <a:ext cx="2029968" cy="530352"/>
          </a:xfrm>
          <a:solidFill>
            <a:schemeClr val="tx1"/>
          </a:solidFill>
        </p:spPr>
        <p:txBody>
          <a:bodyPr rtlCol="0" anchor="ctr"/>
          <a:lstStyle>
            <a:lvl1pPr marL="0" indent="0" algn="ctr">
              <a:lnSpc>
                <a:spcPct val="100000"/>
              </a:lnSpc>
              <a:spcBef>
                <a:spcPts val="1000"/>
              </a:spcBef>
              <a:buNone/>
              <a:defRPr lang="ru-MD" sz="2000" b="1" cap="all" spc="200" baseline="0">
                <a:solidFill>
                  <a:schemeClr val="bg1"/>
                </a:solidFill>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13" name="Объект 5">
            <a:extLst>
              <a:ext uri="{FF2B5EF4-FFF2-40B4-BE49-F238E27FC236}">
                <a16:creationId xmlns="" xmlns:a16="http://schemas.microsoft.com/office/drawing/2014/main" id="{693BC756-2B97-9751-B879-03B6F1C405C3}"/>
              </a:ext>
            </a:extLst>
          </p:cNvPr>
          <p:cNvSpPr>
            <a:spLocks noGrp="1"/>
          </p:cNvSpPr>
          <p:nvPr>
            <p:ph sz="quarter" idx="14" hasCustomPrompt="1"/>
          </p:nvPr>
        </p:nvSpPr>
        <p:spPr>
          <a:xfrm>
            <a:off x="5084064" y="3127248"/>
            <a:ext cx="2029968" cy="2514600"/>
          </a:xfrm>
          <a:solidFill>
            <a:schemeClr val="accent4">
              <a:lumMod val="20000"/>
              <a:lumOff val="80000"/>
              <a:alpha val="50000"/>
            </a:schemeClr>
          </a:solidFill>
          <a:ln>
            <a:solidFill>
              <a:schemeClr val="tx1"/>
            </a:solidFill>
          </a:ln>
        </p:spPr>
        <p:txBody>
          <a:bodyPr tIns="182880" bIns="91440" rtlCol="0"/>
          <a:lstStyle>
            <a:lvl1pPr marL="0" indent="0">
              <a:lnSpc>
                <a:spcPct val="100000"/>
              </a:lnSpc>
              <a:spcBef>
                <a:spcPts val="0"/>
              </a:spcBef>
              <a:buNone/>
              <a:defRPr lang="ru-MD" sz="1600" spc="100" baseline="0"/>
            </a:lvl1pPr>
            <a:lvl2pPr marL="228600">
              <a:lnSpc>
                <a:spcPct val="100000"/>
              </a:lnSpc>
              <a:spcBef>
                <a:spcPts val="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20" name="Текст 4">
            <a:extLst>
              <a:ext uri="{FF2B5EF4-FFF2-40B4-BE49-F238E27FC236}">
                <a16:creationId xmlns="" xmlns:a16="http://schemas.microsoft.com/office/drawing/2014/main" id="{843F725B-A33F-7FB2-E5C4-96EA154660E9}"/>
              </a:ext>
            </a:extLst>
          </p:cNvPr>
          <p:cNvSpPr>
            <a:spLocks noGrp="1"/>
          </p:cNvSpPr>
          <p:nvPr>
            <p:ph type="body" sz="quarter" idx="15" hasCustomPrompt="1"/>
          </p:nvPr>
        </p:nvSpPr>
        <p:spPr>
          <a:xfrm>
            <a:off x="7315200" y="2438400"/>
            <a:ext cx="2029968" cy="530352"/>
          </a:xfrm>
          <a:solidFill>
            <a:schemeClr val="tx1"/>
          </a:solidFill>
        </p:spPr>
        <p:txBody>
          <a:bodyPr rtlCol="0" anchor="ctr"/>
          <a:lstStyle>
            <a:lvl1pPr marL="0" indent="0" algn="ctr">
              <a:lnSpc>
                <a:spcPct val="100000"/>
              </a:lnSpc>
              <a:spcBef>
                <a:spcPts val="1000"/>
              </a:spcBef>
              <a:buNone/>
              <a:defRPr lang="ru-MD" sz="2000" b="1" cap="all" spc="200" baseline="0">
                <a:solidFill>
                  <a:schemeClr val="bg1"/>
                </a:solidFill>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21" name="Объект 5">
            <a:extLst>
              <a:ext uri="{FF2B5EF4-FFF2-40B4-BE49-F238E27FC236}">
                <a16:creationId xmlns="" xmlns:a16="http://schemas.microsoft.com/office/drawing/2014/main" id="{D9DD0DA7-5A1E-5312-178F-13561EF7C233}"/>
              </a:ext>
            </a:extLst>
          </p:cNvPr>
          <p:cNvSpPr>
            <a:spLocks noGrp="1"/>
          </p:cNvSpPr>
          <p:nvPr>
            <p:ph sz="quarter" idx="16" hasCustomPrompt="1"/>
          </p:nvPr>
        </p:nvSpPr>
        <p:spPr>
          <a:xfrm>
            <a:off x="7315200" y="3127248"/>
            <a:ext cx="2029968" cy="2514600"/>
          </a:xfrm>
          <a:solidFill>
            <a:schemeClr val="accent1">
              <a:alpha val="50000"/>
            </a:schemeClr>
          </a:solidFill>
          <a:ln>
            <a:solidFill>
              <a:schemeClr val="tx1"/>
            </a:solidFill>
          </a:ln>
        </p:spPr>
        <p:txBody>
          <a:bodyPr tIns="182880" bIns="91440" rtlCol="0"/>
          <a:lstStyle>
            <a:lvl1pPr marL="0" indent="0">
              <a:lnSpc>
                <a:spcPct val="100000"/>
              </a:lnSpc>
              <a:spcBef>
                <a:spcPts val="0"/>
              </a:spcBef>
              <a:buNone/>
              <a:defRPr lang="ru-MD" sz="1600" spc="100" baseline="0"/>
            </a:lvl1pPr>
            <a:lvl2pPr marL="228600">
              <a:lnSpc>
                <a:spcPct val="100000"/>
              </a:lnSpc>
              <a:spcBef>
                <a:spcPts val="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22" name="Текст 4">
            <a:extLst>
              <a:ext uri="{FF2B5EF4-FFF2-40B4-BE49-F238E27FC236}">
                <a16:creationId xmlns="" xmlns:a16="http://schemas.microsoft.com/office/drawing/2014/main" id="{5FBC3880-98AC-466C-7AD1-FDC8B3958705}"/>
              </a:ext>
            </a:extLst>
          </p:cNvPr>
          <p:cNvSpPr>
            <a:spLocks noGrp="1"/>
          </p:cNvSpPr>
          <p:nvPr>
            <p:ph type="body" sz="quarter" idx="17" hasCustomPrompt="1"/>
          </p:nvPr>
        </p:nvSpPr>
        <p:spPr>
          <a:xfrm>
            <a:off x="9546336" y="2438400"/>
            <a:ext cx="2029968" cy="530352"/>
          </a:xfrm>
          <a:solidFill>
            <a:schemeClr val="tx1"/>
          </a:solidFill>
        </p:spPr>
        <p:txBody>
          <a:bodyPr rtlCol="0" anchor="ctr"/>
          <a:lstStyle>
            <a:lvl1pPr marL="0" indent="0" algn="ctr">
              <a:lnSpc>
                <a:spcPct val="100000"/>
              </a:lnSpc>
              <a:spcBef>
                <a:spcPts val="1000"/>
              </a:spcBef>
              <a:buNone/>
              <a:defRPr lang="ru-MD" sz="2000" b="1" cap="all" spc="200" baseline="0">
                <a:solidFill>
                  <a:schemeClr val="bg1"/>
                </a:solidFill>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23" name="Объект 5">
            <a:extLst>
              <a:ext uri="{FF2B5EF4-FFF2-40B4-BE49-F238E27FC236}">
                <a16:creationId xmlns="" xmlns:a16="http://schemas.microsoft.com/office/drawing/2014/main" id="{24965100-8EF5-0264-CEE5-BD5BF1901635}"/>
              </a:ext>
            </a:extLst>
          </p:cNvPr>
          <p:cNvSpPr>
            <a:spLocks noGrp="1"/>
          </p:cNvSpPr>
          <p:nvPr>
            <p:ph sz="quarter" idx="18" hasCustomPrompt="1"/>
          </p:nvPr>
        </p:nvSpPr>
        <p:spPr>
          <a:xfrm>
            <a:off x="9546336" y="3127248"/>
            <a:ext cx="2029968" cy="2514600"/>
          </a:xfrm>
          <a:solidFill>
            <a:schemeClr val="accent4">
              <a:lumMod val="20000"/>
              <a:lumOff val="80000"/>
              <a:alpha val="50000"/>
            </a:schemeClr>
          </a:solidFill>
          <a:ln>
            <a:solidFill>
              <a:schemeClr val="tx1"/>
            </a:solidFill>
          </a:ln>
        </p:spPr>
        <p:txBody>
          <a:bodyPr tIns="182880" bIns="91440" rtlCol="0"/>
          <a:lstStyle>
            <a:lvl1pPr marL="0" indent="0">
              <a:lnSpc>
                <a:spcPct val="100000"/>
              </a:lnSpc>
              <a:spcBef>
                <a:spcPts val="0"/>
              </a:spcBef>
              <a:buNone/>
              <a:defRPr lang="ru-MD" sz="1600" spc="100" baseline="0"/>
            </a:lvl1pPr>
            <a:lvl2pPr marL="228600">
              <a:lnSpc>
                <a:spcPct val="100000"/>
              </a:lnSpc>
              <a:spcBef>
                <a:spcPts val="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8" name="Нижний колонтитул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9" name="Номер слайда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0" name="Прямая соединительная линия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78653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Временная шкала">
    <p:spTree>
      <p:nvGrpSpPr>
        <p:cNvPr id="1" name=""/>
        <p:cNvGrpSpPr/>
        <p:nvPr/>
      </p:nvGrpSpPr>
      <p:grpSpPr>
        <a:xfrm>
          <a:off x="0" y="0"/>
          <a:ext cx="0" cy="0"/>
          <a:chOff x="0" y="0"/>
          <a:chExt cx="0" cy="0"/>
        </a:xfrm>
      </p:grpSpPr>
      <p:pic>
        <p:nvPicPr>
          <p:cNvPr id="4" name="Рисунок 3">
            <a:extLst>
              <a:ext uri="{FF2B5EF4-FFF2-40B4-BE49-F238E27FC236}">
                <a16:creationId xmlns="" xmlns:a16="http://schemas.microsoft.com/office/drawing/2014/main" id="{40CC3D06-2435-B655-8AA5-11CCBBEF19D4}"/>
              </a:ext>
            </a:extLst>
          </p:cNvPr>
          <p:cNvPicPr>
            <a:picLocks noChangeAspect="1"/>
          </p:cNvPicPr>
          <p:nvPr userDrawn="1"/>
        </p:nvPicPr>
        <p:blipFill>
          <a:blip r:embed="rId2"/>
          <a:stretch>
            <a:fillRect/>
          </a:stretch>
        </p:blipFill>
        <p:spPr>
          <a:xfrm>
            <a:off x="8762234" y="0"/>
            <a:ext cx="3429766" cy="6821424"/>
          </a:xfrm>
          <a:prstGeom prst="rect">
            <a:avLst/>
          </a:prstGeom>
        </p:spPr>
      </p:pic>
      <p:sp>
        <p:nvSpPr>
          <p:cNvPr id="2" name="Заголовок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34" name="Текст 33">
            <a:extLst>
              <a:ext uri="{FF2B5EF4-FFF2-40B4-BE49-F238E27FC236}">
                <a16:creationId xmlns="" xmlns:a16="http://schemas.microsoft.com/office/drawing/2014/main" id="{5D1E9421-BC85-99CB-EB40-1863FA622747}"/>
              </a:ext>
            </a:extLst>
          </p:cNvPr>
          <p:cNvSpPr>
            <a:spLocks noGrp="1"/>
          </p:cNvSpPr>
          <p:nvPr>
            <p:ph type="body" sz="quarter" idx="13" hasCustomPrompt="1"/>
          </p:nvPr>
        </p:nvSpPr>
        <p:spPr>
          <a:xfrm rot="16200000">
            <a:off x="-25907" y="3072704"/>
            <a:ext cx="1783080" cy="512064"/>
          </a:xfrm>
          <a:solidFill>
            <a:schemeClr val="accent1"/>
          </a:solidFill>
        </p:spPr>
        <p:txBody>
          <a:bodyPr rtlCol="0" anchor="ctr"/>
          <a:lstStyle>
            <a:lvl1pPr marL="0" indent="0" algn="ctr">
              <a:lnSpc>
                <a:spcPct val="100000"/>
              </a:lnSpc>
              <a:spcBef>
                <a:spcPts val="0"/>
              </a:spcBef>
              <a:buNone/>
              <a:defRPr lang="ru-MD" sz="2000" b="1" cap="all" spc="200" baseline="0"/>
            </a:lvl1pPr>
          </a:lstStyle>
          <a:p>
            <a:pPr lvl="0" rtl="0"/>
            <a:r>
              <a:rPr lang="ru-RU" noProof="0"/>
              <a:t>МММ ГГГГ</a:t>
            </a:r>
          </a:p>
        </p:txBody>
      </p:sp>
      <p:sp>
        <p:nvSpPr>
          <p:cNvPr id="41" name="Текст 40">
            <a:extLst>
              <a:ext uri="{FF2B5EF4-FFF2-40B4-BE49-F238E27FC236}">
                <a16:creationId xmlns="" xmlns:a16="http://schemas.microsoft.com/office/drawing/2014/main" id="{47BABAF8-5220-1E24-CE43-927FCCA269AE}"/>
              </a:ext>
            </a:extLst>
          </p:cNvPr>
          <p:cNvSpPr>
            <a:spLocks noGrp="1"/>
          </p:cNvSpPr>
          <p:nvPr>
            <p:ph type="body" sz="quarter" idx="18" hasCustomPrompt="1"/>
          </p:nvPr>
        </p:nvSpPr>
        <p:spPr>
          <a:xfrm>
            <a:off x="1146218" y="2432434"/>
            <a:ext cx="1644986" cy="1783080"/>
          </a:xfrm>
        </p:spPr>
        <p:txBody>
          <a:bodyPr lIns="91440" tIns="0" rIns="0" bIns="0" rtlCol="0" anchor="ctr"/>
          <a:lstStyle>
            <a:lvl1pPr marL="0" indent="0">
              <a:lnSpc>
                <a:spcPct val="100000"/>
              </a:lnSpc>
              <a:spcBef>
                <a:spcPts val="0"/>
              </a:spcBef>
              <a:buNone/>
              <a:defRPr lang="ru-MD" sz="1600" spc="100" baseline="0"/>
            </a:lvl1pPr>
          </a:lstStyle>
          <a:p>
            <a:pPr lvl="0" rtl="0"/>
            <a:r>
              <a:rPr lang="ru-RU" noProof="0"/>
              <a:t>Щелкните, чтобы изменить стили текста образца слайда</a:t>
            </a:r>
          </a:p>
        </p:txBody>
      </p:sp>
      <p:sp>
        <p:nvSpPr>
          <p:cNvPr id="38" name="Текст 33">
            <a:extLst>
              <a:ext uri="{FF2B5EF4-FFF2-40B4-BE49-F238E27FC236}">
                <a16:creationId xmlns="" xmlns:a16="http://schemas.microsoft.com/office/drawing/2014/main" id="{F1D095F8-4552-1F88-C37B-99775B68ACCE}"/>
              </a:ext>
            </a:extLst>
          </p:cNvPr>
          <p:cNvSpPr>
            <a:spLocks noGrp="1"/>
          </p:cNvSpPr>
          <p:nvPr>
            <p:ph type="body" sz="quarter" idx="16" hasCustomPrompt="1"/>
          </p:nvPr>
        </p:nvSpPr>
        <p:spPr>
          <a:xfrm rot="16200000">
            <a:off x="2196136" y="4517644"/>
            <a:ext cx="1783080" cy="512064"/>
          </a:xfrm>
          <a:solidFill>
            <a:schemeClr val="accent2"/>
          </a:solidFill>
        </p:spPr>
        <p:txBody>
          <a:bodyPr rtlCol="0" anchor="ctr"/>
          <a:lstStyle>
            <a:lvl1pPr marL="0" indent="0" algn="ctr">
              <a:lnSpc>
                <a:spcPct val="100000"/>
              </a:lnSpc>
              <a:spcBef>
                <a:spcPts val="0"/>
              </a:spcBef>
              <a:buNone/>
              <a:defRPr lang="ru-MD" sz="2000" b="1" cap="all" spc="200" baseline="0"/>
            </a:lvl1pPr>
          </a:lstStyle>
          <a:p>
            <a:pPr lvl="0" rtl="0"/>
            <a:r>
              <a:rPr lang="ru-RU" noProof="0"/>
              <a:t>МММ ГГГГ</a:t>
            </a:r>
          </a:p>
        </p:txBody>
      </p:sp>
      <p:sp>
        <p:nvSpPr>
          <p:cNvPr id="48" name="Текст 40">
            <a:extLst>
              <a:ext uri="{FF2B5EF4-FFF2-40B4-BE49-F238E27FC236}">
                <a16:creationId xmlns="" xmlns:a16="http://schemas.microsoft.com/office/drawing/2014/main" id="{4C4BFA3E-7B57-DCDD-4EA6-16C64A3756BF}"/>
              </a:ext>
            </a:extLst>
          </p:cNvPr>
          <p:cNvSpPr>
            <a:spLocks noGrp="1"/>
          </p:cNvSpPr>
          <p:nvPr>
            <p:ph type="body" sz="quarter" idx="22" hasCustomPrompt="1"/>
          </p:nvPr>
        </p:nvSpPr>
        <p:spPr>
          <a:xfrm>
            <a:off x="3383307" y="3882136"/>
            <a:ext cx="1644986" cy="1783080"/>
          </a:xfrm>
        </p:spPr>
        <p:txBody>
          <a:bodyPr lIns="91440" tIns="0" rIns="0" bIns="0" rtlCol="0" anchor="ctr"/>
          <a:lstStyle>
            <a:lvl1pPr marL="0" indent="0">
              <a:lnSpc>
                <a:spcPct val="100000"/>
              </a:lnSpc>
              <a:spcBef>
                <a:spcPts val="0"/>
              </a:spcBef>
              <a:buNone/>
              <a:defRPr lang="ru-MD" sz="1600" spc="100" baseline="0"/>
            </a:lvl1pPr>
          </a:lstStyle>
          <a:p>
            <a:pPr lvl="0" rtl="0"/>
            <a:r>
              <a:rPr lang="ru-RU" noProof="0"/>
              <a:t>Щелкните, чтобы изменить стили текста образца слайда</a:t>
            </a:r>
          </a:p>
        </p:txBody>
      </p:sp>
      <p:sp>
        <p:nvSpPr>
          <p:cNvPr id="35" name="Текст 33">
            <a:extLst>
              <a:ext uri="{FF2B5EF4-FFF2-40B4-BE49-F238E27FC236}">
                <a16:creationId xmlns="" xmlns:a16="http://schemas.microsoft.com/office/drawing/2014/main" id="{C65BF0DD-74C0-E055-CCAC-600751F51727}"/>
              </a:ext>
            </a:extLst>
          </p:cNvPr>
          <p:cNvSpPr>
            <a:spLocks noGrp="1"/>
          </p:cNvSpPr>
          <p:nvPr>
            <p:ph type="body" sz="quarter" idx="14" hasCustomPrompt="1"/>
          </p:nvPr>
        </p:nvSpPr>
        <p:spPr>
          <a:xfrm rot="16200000">
            <a:off x="4418179" y="3067943"/>
            <a:ext cx="1783080" cy="512064"/>
          </a:xfrm>
          <a:solidFill>
            <a:schemeClr val="accent3"/>
          </a:solidFill>
        </p:spPr>
        <p:txBody>
          <a:bodyPr rtlCol="0" anchor="ctr"/>
          <a:lstStyle>
            <a:lvl1pPr marL="0" indent="0" algn="ctr">
              <a:lnSpc>
                <a:spcPct val="100000"/>
              </a:lnSpc>
              <a:spcBef>
                <a:spcPts val="0"/>
              </a:spcBef>
              <a:buNone/>
              <a:defRPr lang="ru-MD" sz="2000" b="1" cap="all" spc="200" baseline="0"/>
            </a:lvl1pPr>
          </a:lstStyle>
          <a:p>
            <a:pPr lvl="0" rtl="0"/>
            <a:r>
              <a:rPr lang="ru-RU" noProof="0"/>
              <a:t>МММ ГГГГ</a:t>
            </a:r>
          </a:p>
        </p:txBody>
      </p:sp>
      <p:sp>
        <p:nvSpPr>
          <p:cNvPr id="44" name="Текст 40">
            <a:extLst>
              <a:ext uri="{FF2B5EF4-FFF2-40B4-BE49-F238E27FC236}">
                <a16:creationId xmlns="" xmlns:a16="http://schemas.microsoft.com/office/drawing/2014/main" id="{25927394-D1A0-C084-C689-F7A4EEE924CB}"/>
              </a:ext>
            </a:extLst>
          </p:cNvPr>
          <p:cNvSpPr>
            <a:spLocks noGrp="1"/>
          </p:cNvSpPr>
          <p:nvPr>
            <p:ph type="body" sz="quarter" idx="19" hasCustomPrompt="1"/>
          </p:nvPr>
        </p:nvSpPr>
        <p:spPr>
          <a:xfrm>
            <a:off x="5589586" y="2432435"/>
            <a:ext cx="1644986" cy="1783080"/>
          </a:xfrm>
        </p:spPr>
        <p:txBody>
          <a:bodyPr lIns="91440" tIns="0" rIns="0" bIns="0" rtlCol="0" anchor="ctr"/>
          <a:lstStyle>
            <a:lvl1pPr marL="0" indent="0">
              <a:lnSpc>
                <a:spcPct val="100000"/>
              </a:lnSpc>
              <a:spcBef>
                <a:spcPts val="0"/>
              </a:spcBef>
              <a:buNone/>
              <a:defRPr lang="ru-MD" sz="1600" spc="100" baseline="0"/>
            </a:lvl1pPr>
          </a:lstStyle>
          <a:p>
            <a:pPr lvl="0" rtl="0"/>
            <a:r>
              <a:rPr lang="ru-RU" noProof="0"/>
              <a:t>Щелкните, чтобы изменить стили текста образца слайда</a:t>
            </a:r>
          </a:p>
        </p:txBody>
      </p:sp>
      <p:sp>
        <p:nvSpPr>
          <p:cNvPr id="39" name="Текст 33">
            <a:extLst>
              <a:ext uri="{FF2B5EF4-FFF2-40B4-BE49-F238E27FC236}">
                <a16:creationId xmlns="" xmlns:a16="http://schemas.microsoft.com/office/drawing/2014/main" id="{08F0F1F2-0D4E-95EA-349B-D734163FD55B}"/>
              </a:ext>
            </a:extLst>
          </p:cNvPr>
          <p:cNvSpPr>
            <a:spLocks noGrp="1"/>
          </p:cNvSpPr>
          <p:nvPr>
            <p:ph type="body" sz="quarter" idx="17" hasCustomPrompt="1"/>
          </p:nvPr>
        </p:nvSpPr>
        <p:spPr>
          <a:xfrm rot="16200000">
            <a:off x="6640222" y="4517644"/>
            <a:ext cx="1783080" cy="512064"/>
          </a:xfrm>
          <a:solidFill>
            <a:schemeClr val="accent4"/>
          </a:solidFill>
        </p:spPr>
        <p:txBody>
          <a:bodyPr rtlCol="0" anchor="ctr"/>
          <a:lstStyle>
            <a:lvl1pPr marL="0" indent="0" algn="ctr">
              <a:lnSpc>
                <a:spcPct val="100000"/>
              </a:lnSpc>
              <a:spcBef>
                <a:spcPts val="0"/>
              </a:spcBef>
              <a:buNone/>
              <a:defRPr lang="ru-MD" sz="2000" b="1" cap="all" spc="200" baseline="0"/>
            </a:lvl1pPr>
          </a:lstStyle>
          <a:p>
            <a:pPr lvl="0" rtl="0"/>
            <a:r>
              <a:rPr lang="ru-RU" noProof="0"/>
              <a:t>МММ ГГГГ</a:t>
            </a:r>
          </a:p>
        </p:txBody>
      </p:sp>
      <p:sp>
        <p:nvSpPr>
          <p:cNvPr id="46" name="Текст 40">
            <a:extLst>
              <a:ext uri="{FF2B5EF4-FFF2-40B4-BE49-F238E27FC236}">
                <a16:creationId xmlns="" xmlns:a16="http://schemas.microsoft.com/office/drawing/2014/main" id="{B322E7EB-0174-5A8C-5BE3-F501B5670FAD}"/>
              </a:ext>
            </a:extLst>
          </p:cNvPr>
          <p:cNvSpPr>
            <a:spLocks noGrp="1"/>
          </p:cNvSpPr>
          <p:nvPr>
            <p:ph type="body" sz="quarter" idx="21" hasCustomPrompt="1"/>
          </p:nvPr>
        </p:nvSpPr>
        <p:spPr>
          <a:xfrm>
            <a:off x="7827392" y="3882136"/>
            <a:ext cx="1644986" cy="1783080"/>
          </a:xfrm>
        </p:spPr>
        <p:txBody>
          <a:bodyPr lIns="91440" tIns="0" rIns="0" bIns="0" rtlCol="0" anchor="ctr"/>
          <a:lstStyle>
            <a:lvl1pPr marL="0" indent="0">
              <a:lnSpc>
                <a:spcPct val="100000"/>
              </a:lnSpc>
              <a:spcBef>
                <a:spcPts val="0"/>
              </a:spcBef>
              <a:buNone/>
              <a:defRPr lang="ru-MD" sz="1600" spc="100" baseline="0"/>
            </a:lvl1pPr>
          </a:lstStyle>
          <a:p>
            <a:pPr lvl="0" rtl="0"/>
            <a:r>
              <a:rPr lang="ru-RU" noProof="0"/>
              <a:t>Щелкните, чтобы изменить стили текста образца слайда</a:t>
            </a:r>
          </a:p>
        </p:txBody>
      </p:sp>
      <p:sp>
        <p:nvSpPr>
          <p:cNvPr id="36" name="Текст 33">
            <a:extLst>
              <a:ext uri="{FF2B5EF4-FFF2-40B4-BE49-F238E27FC236}">
                <a16:creationId xmlns="" xmlns:a16="http://schemas.microsoft.com/office/drawing/2014/main" id="{36C15449-A445-41A6-EAD9-37446450CC14}"/>
              </a:ext>
            </a:extLst>
          </p:cNvPr>
          <p:cNvSpPr>
            <a:spLocks noGrp="1"/>
          </p:cNvSpPr>
          <p:nvPr>
            <p:ph type="body" sz="quarter" idx="15" hasCustomPrompt="1"/>
          </p:nvPr>
        </p:nvSpPr>
        <p:spPr>
          <a:xfrm rot="16200000">
            <a:off x="8862264" y="3072704"/>
            <a:ext cx="1783080" cy="512064"/>
          </a:xfrm>
          <a:solidFill>
            <a:schemeClr val="accent5"/>
          </a:solidFill>
        </p:spPr>
        <p:txBody>
          <a:bodyPr rtlCol="0" anchor="ctr"/>
          <a:lstStyle>
            <a:lvl1pPr marL="0" indent="0" algn="ctr">
              <a:lnSpc>
                <a:spcPct val="100000"/>
              </a:lnSpc>
              <a:spcBef>
                <a:spcPts val="0"/>
              </a:spcBef>
              <a:buNone/>
              <a:defRPr lang="ru-MD" sz="2000" b="1" cap="all" spc="200" baseline="0"/>
            </a:lvl1pPr>
          </a:lstStyle>
          <a:p>
            <a:pPr lvl="0" rtl="0"/>
            <a:r>
              <a:rPr lang="ru-RU" noProof="0"/>
              <a:t>МММ ГГГГ</a:t>
            </a:r>
          </a:p>
        </p:txBody>
      </p:sp>
      <p:sp>
        <p:nvSpPr>
          <p:cNvPr id="45" name="Текст 40">
            <a:extLst>
              <a:ext uri="{FF2B5EF4-FFF2-40B4-BE49-F238E27FC236}">
                <a16:creationId xmlns="" xmlns:a16="http://schemas.microsoft.com/office/drawing/2014/main" id="{E6B7327B-EA3B-790D-AB08-0ED1D2FB401B}"/>
              </a:ext>
            </a:extLst>
          </p:cNvPr>
          <p:cNvSpPr>
            <a:spLocks noGrp="1"/>
          </p:cNvSpPr>
          <p:nvPr>
            <p:ph type="body" sz="quarter" idx="20" hasCustomPrompt="1"/>
          </p:nvPr>
        </p:nvSpPr>
        <p:spPr>
          <a:xfrm>
            <a:off x="10035230" y="2437196"/>
            <a:ext cx="1796654" cy="1783080"/>
          </a:xfrm>
        </p:spPr>
        <p:txBody>
          <a:bodyPr lIns="91440" tIns="0" rIns="0" bIns="0" rtlCol="0" anchor="ctr"/>
          <a:lstStyle>
            <a:lvl1pPr marL="0" indent="0">
              <a:lnSpc>
                <a:spcPct val="100000"/>
              </a:lnSpc>
              <a:spcBef>
                <a:spcPts val="0"/>
              </a:spcBef>
              <a:buNone/>
              <a:defRPr lang="ru-MD" sz="1600" spc="100" baseline="0"/>
            </a:lvl1pPr>
          </a:lstStyle>
          <a:p>
            <a:pPr lvl="0" rtl="0"/>
            <a:r>
              <a:rPr lang="ru-RU" noProof="0"/>
              <a:t>Щелкните, чтобы изменить стили текста образца слайда</a:t>
            </a:r>
          </a:p>
        </p:txBody>
      </p:sp>
      <p:sp>
        <p:nvSpPr>
          <p:cNvPr id="8" name="Нижний колонтитул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9" name="Номер слайда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0" name="Прямая соединительная линия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22120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Два объекта">
    <p:spTree>
      <p:nvGrpSpPr>
        <p:cNvPr id="1" name=""/>
        <p:cNvGrpSpPr/>
        <p:nvPr/>
      </p:nvGrpSpPr>
      <p:grpSpPr>
        <a:xfrm>
          <a:off x="0" y="0"/>
          <a:ext cx="0" cy="0"/>
          <a:chOff x="0" y="0"/>
          <a:chExt cx="0" cy="0"/>
        </a:xfrm>
      </p:grpSpPr>
      <p:pic>
        <p:nvPicPr>
          <p:cNvPr id="13" name="Рисунок 12">
            <a:extLst>
              <a:ext uri="{FF2B5EF4-FFF2-40B4-BE49-F238E27FC236}">
                <a16:creationId xmlns="" xmlns:a16="http://schemas.microsoft.com/office/drawing/2014/main" id="{9070F102-837A-486A-0CD4-E957B66B872C}"/>
              </a:ext>
            </a:extLst>
          </p:cNvPr>
          <p:cNvPicPr>
            <a:picLocks noChangeAspect="1"/>
          </p:cNvPicPr>
          <p:nvPr userDrawn="1"/>
        </p:nvPicPr>
        <p:blipFill>
          <a:blip r:embed="rId2"/>
          <a:stretch>
            <a:fillRect/>
          </a:stretch>
        </p:blipFill>
        <p:spPr>
          <a:xfrm>
            <a:off x="0" y="3931920"/>
            <a:ext cx="5470497" cy="2926080"/>
          </a:xfrm>
          <a:prstGeom prst="rect">
            <a:avLst/>
          </a:prstGeom>
        </p:spPr>
      </p:pic>
      <p:pic>
        <p:nvPicPr>
          <p:cNvPr id="16" name="Рисунок 15">
            <a:extLst>
              <a:ext uri="{FF2B5EF4-FFF2-40B4-BE49-F238E27FC236}">
                <a16:creationId xmlns="" xmlns:a16="http://schemas.microsoft.com/office/drawing/2014/main" id="{519FAF77-1797-C11F-A1A9-B351E30B37C2}"/>
              </a:ext>
            </a:extLst>
          </p:cNvPr>
          <p:cNvPicPr>
            <a:picLocks noChangeAspect="1"/>
          </p:cNvPicPr>
          <p:nvPr userDrawn="1"/>
        </p:nvPicPr>
        <p:blipFill>
          <a:blip r:embed="rId3"/>
          <a:stretch>
            <a:fillRect/>
          </a:stretch>
        </p:blipFill>
        <p:spPr>
          <a:xfrm>
            <a:off x="7208215" y="0"/>
            <a:ext cx="4983785" cy="2276856"/>
          </a:xfrm>
          <a:prstGeom prst="rect">
            <a:avLst/>
          </a:prstGeom>
        </p:spPr>
      </p:pic>
      <p:sp>
        <p:nvSpPr>
          <p:cNvPr id="2" name="Заголовок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3" name="Текст 2">
            <a:extLst>
              <a:ext uri="{FF2B5EF4-FFF2-40B4-BE49-F238E27FC236}">
                <a16:creationId xmlns="" xmlns:a16="http://schemas.microsoft.com/office/drawing/2014/main" id="{673DC3A9-D4E6-42CF-91A8-F267C7C66CCB}"/>
              </a:ext>
            </a:extLst>
          </p:cNvPr>
          <p:cNvSpPr>
            <a:spLocks noGrp="1"/>
          </p:cNvSpPr>
          <p:nvPr>
            <p:ph type="body" idx="1" hasCustomPrompt="1"/>
          </p:nvPr>
        </p:nvSpPr>
        <p:spPr>
          <a:xfrm>
            <a:off x="612648" y="2438400"/>
            <a:ext cx="5157787" cy="365760"/>
          </a:xfrm>
        </p:spPr>
        <p:txBody>
          <a:bodyPr rtlCol="0" anchor="t"/>
          <a:lstStyle>
            <a:lvl1pPr marL="0" indent="0">
              <a:lnSpc>
                <a:spcPct val="100000"/>
              </a:lnSpc>
              <a:spcBef>
                <a:spcPts val="1000"/>
              </a:spcBef>
              <a:buNone/>
              <a:defRPr lang="ru-MD" sz="2000" b="1" cap="all" spc="200" baseline="0">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 xmlns:a16="http://schemas.microsoft.com/office/drawing/2014/main" id="{C752CCA9-53A3-4DA5-AD45-C2A2C12A3A6A}"/>
              </a:ext>
            </a:extLst>
          </p:cNvPr>
          <p:cNvSpPr>
            <a:spLocks noGrp="1"/>
          </p:cNvSpPr>
          <p:nvPr>
            <p:ph sz="half" idx="2" hasCustomPrompt="1"/>
          </p:nvPr>
        </p:nvSpPr>
        <p:spPr>
          <a:xfrm>
            <a:off x="612648" y="2871216"/>
            <a:ext cx="5157787" cy="3247462"/>
          </a:xfrm>
        </p:spPr>
        <p:txBody>
          <a:bodyPr rtlCol="0"/>
          <a:lstStyle>
            <a:lvl1pPr>
              <a:lnSpc>
                <a:spcPct val="100000"/>
              </a:lnSpc>
              <a:spcBef>
                <a:spcPts val="1000"/>
              </a:spcBef>
              <a:defRPr lang="ru-MD" sz="1600" spc="100" baseline="0"/>
            </a:lvl1pPr>
            <a:lvl2pPr>
              <a:lnSpc>
                <a:spcPct val="100000"/>
              </a:lnSpc>
              <a:spcBef>
                <a:spcPts val="100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 xmlns:a16="http://schemas.microsoft.com/office/drawing/2014/main" id="{2100C9C6-BD61-4D2C-9146-FB785BAE4FF3}"/>
              </a:ext>
            </a:extLst>
          </p:cNvPr>
          <p:cNvSpPr>
            <a:spLocks noGrp="1"/>
          </p:cNvSpPr>
          <p:nvPr>
            <p:ph type="body" sz="quarter" idx="3" hasCustomPrompt="1"/>
          </p:nvPr>
        </p:nvSpPr>
        <p:spPr>
          <a:xfrm>
            <a:off x="6400800" y="2438400"/>
            <a:ext cx="5183188" cy="365760"/>
          </a:xfrm>
        </p:spPr>
        <p:txBody>
          <a:bodyPr rtlCol="0" anchor="t"/>
          <a:lstStyle>
            <a:lvl1pPr marL="0" indent="0">
              <a:lnSpc>
                <a:spcPct val="100000"/>
              </a:lnSpc>
              <a:spcBef>
                <a:spcPts val="1000"/>
              </a:spcBef>
              <a:buNone/>
              <a:defRPr lang="ru-MD" sz="2000" b="1" cap="all" spc="200" baseline="0">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 xmlns:a16="http://schemas.microsoft.com/office/drawing/2014/main" id="{E2E342EE-68BB-484D-98C3-48A7847549D4}"/>
              </a:ext>
            </a:extLst>
          </p:cNvPr>
          <p:cNvSpPr>
            <a:spLocks noGrp="1"/>
          </p:cNvSpPr>
          <p:nvPr>
            <p:ph sz="quarter" idx="4" hasCustomPrompt="1"/>
          </p:nvPr>
        </p:nvSpPr>
        <p:spPr>
          <a:xfrm>
            <a:off x="6400800" y="2871216"/>
            <a:ext cx="5183188" cy="3247462"/>
          </a:xfrm>
        </p:spPr>
        <p:txBody>
          <a:bodyPr rtlCol="0"/>
          <a:lstStyle>
            <a:lvl1pPr>
              <a:lnSpc>
                <a:spcPct val="100000"/>
              </a:lnSpc>
              <a:spcBef>
                <a:spcPts val="1000"/>
              </a:spcBef>
              <a:defRPr lang="ru-MD" sz="1600" spc="100" baseline="0"/>
            </a:lvl1pPr>
            <a:lvl2pPr>
              <a:lnSpc>
                <a:spcPct val="100000"/>
              </a:lnSpc>
              <a:spcBef>
                <a:spcPts val="100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8" name="Нижний колонтитул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9" name="Номер слайда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0" name="Прямая соединительная линия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62460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Три объекта">
    <p:spTree>
      <p:nvGrpSpPr>
        <p:cNvPr id="1" name=""/>
        <p:cNvGrpSpPr/>
        <p:nvPr/>
      </p:nvGrpSpPr>
      <p:grpSpPr>
        <a:xfrm>
          <a:off x="0" y="0"/>
          <a:ext cx="0" cy="0"/>
          <a:chOff x="0" y="0"/>
          <a:chExt cx="0" cy="0"/>
        </a:xfrm>
      </p:grpSpPr>
      <p:pic>
        <p:nvPicPr>
          <p:cNvPr id="16" name="Рисунок 15">
            <a:extLst>
              <a:ext uri="{FF2B5EF4-FFF2-40B4-BE49-F238E27FC236}">
                <a16:creationId xmlns="" xmlns:a16="http://schemas.microsoft.com/office/drawing/2014/main" id="{AE1E66A3-7FD1-08A5-8B20-36C5331DCF69}"/>
              </a:ext>
            </a:extLst>
          </p:cNvPr>
          <p:cNvPicPr>
            <a:picLocks noChangeAspect="1"/>
          </p:cNvPicPr>
          <p:nvPr userDrawn="1"/>
        </p:nvPicPr>
        <p:blipFill>
          <a:blip r:embed="rId2"/>
          <a:stretch>
            <a:fillRect/>
          </a:stretch>
        </p:blipFill>
        <p:spPr>
          <a:xfrm>
            <a:off x="6453650" y="4014216"/>
            <a:ext cx="5738350" cy="2843784"/>
          </a:xfrm>
          <a:prstGeom prst="rect">
            <a:avLst/>
          </a:prstGeom>
        </p:spPr>
      </p:pic>
      <p:pic>
        <p:nvPicPr>
          <p:cNvPr id="14" name="Рисунок 13">
            <a:extLst>
              <a:ext uri="{FF2B5EF4-FFF2-40B4-BE49-F238E27FC236}">
                <a16:creationId xmlns="" xmlns:a16="http://schemas.microsoft.com/office/drawing/2014/main" id="{4464B067-71A6-CB30-BD46-5499FAAE00F9}"/>
              </a:ext>
            </a:extLst>
          </p:cNvPr>
          <p:cNvPicPr>
            <a:picLocks noChangeAspect="1"/>
          </p:cNvPicPr>
          <p:nvPr userDrawn="1"/>
        </p:nvPicPr>
        <p:blipFill>
          <a:blip r:embed="rId3"/>
          <a:stretch>
            <a:fillRect/>
          </a:stretch>
        </p:blipFill>
        <p:spPr>
          <a:xfrm>
            <a:off x="0" y="0"/>
            <a:ext cx="5458968" cy="2919913"/>
          </a:xfrm>
          <a:prstGeom prst="rect">
            <a:avLst/>
          </a:prstGeom>
        </p:spPr>
      </p:pic>
      <p:sp>
        <p:nvSpPr>
          <p:cNvPr id="2" name="Заголовок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3" name="Текст 2">
            <a:extLst>
              <a:ext uri="{FF2B5EF4-FFF2-40B4-BE49-F238E27FC236}">
                <a16:creationId xmlns="" xmlns:a16="http://schemas.microsoft.com/office/drawing/2014/main" id="{673DC3A9-D4E6-42CF-91A8-F267C7C66CCB}"/>
              </a:ext>
            </a:extLst>
          </p:cNvPr>
          <p:cNvSpPr>
            <a:spLocks noGrp="1"/>
          </p:cNvSpPr>
          <p:nvPr>
            <p:ph type="body" idx="1" hasCustomPrompt="1"/>
          </p:nvPr>
        </p:nvSpPr>
        <p:spPr>
          <a:xfrm>
            <a:off x="612648" y="2438400"/>
            <a:ext cx="3419856" cy="365760"/>
          </a:xfrm>
        </p:spPr>
        <p:txBody>
          <a:bodyPr rtlCol="0" anchor="t"/>
          <a:lstStyle>
            <a:lvl1pPr marL="0" indent="0">
              <a:lnSpc>
                <a:spcPct val="100000"/>
              </a:lnSpc>
              <a:spcBef>
                <a:spcPts val="1000"/>
              </a:spcBef>
              <a:buNone/>
              <a:defRPr lang="ru-MD" sz="2000" b="1" cap="all" spc="200" baseline="0">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 xmlns:a16="http://schemas.microsoft.com/office/drawing/2014/main" id="{C752CCA9-53A3-4DA5-AD45-C2A2C12A3A6A}"/>
              </a:ext>
            </a:extLst>
          </p:cNvPr>
          <p:cNvSpPr>
            <a:spLocks noGrp="1"/>
          </p:cNvSpPr>
          <p:nvPr>
            <p:ph sz="half" idx="2" hasCustomPrompt="1"/>
          </p:nvPr>
        </p:nvSpPr>
        <p:spPr>
          <a:xfrm>
            <a:off x="612648" y="2871216"/>
            <a:ext cx="3419856" cy="2925554"/>
          </a:xfrm>
        </p:spPr>
        <p:txBody>
          <a:bodyPr rtlCol="0"/>
          <a:lstStyle>
            <a:lvl1pPr>
              <a:lnSpc>
                <a:spcPct val="100000"/>
              </a:lnSpc>
              <a:spcBef>
                <a:spcPts val="1000"/>
              </a:spcBef>
              <a:defRPr lang="ru-MD" sz="1600" spc="100" baseline="0"/>
            </a:lvl1pPr>
            <a:lvl2pPr>
              <a:lnSpc>
                <a:spcPct val="100000"/>
              </a:lnSpc>
              <a:spcBef>
                <a:spcPts val="100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 xmlns:a16="http://schemas.microsoft.com/office/drawing/2014/main" id="{2100C9C6-BD61-4D2C-9146-FB785BAE4FF3}"/>
              </a:ext>
            </a:extLst>
          </p:cNvPr>
          <p:cNvSpPr>
            <a:spLocks noGrp="1"/>
          </p:cNvSpPr>
          <p:nvPr>
            <p:ph type="body" sz="quarter" idx="3" hasCustomPrompt="1"/>
          </p:nvPr>
        </p:nvSpPr>
        <p:spPr>
          <a:xfrm>
            <a:off x="4407408" y="2438400"/>
            <a:ext cx="3419856" cy="365760"/>
          </a:xfrm>
        </p:spPr>
        <p:txBody>
          <a:bodyPr rtlCol="0" anchor="t"/>
          <a:lstStyle>
            <a:lvl1pPr marL="0" indent="0">
              <a:lnSpc>
                <a:spcPct val="100000"/>
              </a:lnSpc>
              <a:spcBef>
                <a:spcPts val="1000"/>
              </a:spcBef>
              <a:buNone/>
              <a:defRPr lang="ru-MD" sz="2000" b="1" cap="all" spc="200" baseline="0">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 xmlns:a16="http://schemas.microsoft.com/office/drawing/2014/main" id="{E2E342EE-68BB-484D-98C3-48A7847549D4}"/>
              </a:ext>
            </a:extLst>
          </p:cNvPr>
          <p:cNvSpPr>
            <a:spLocks noGrp="1"/>
          </p:cNvSpPr>
          <p:nvPr>
            <p:ph sz="quarter" idx="4" hasCustomPrompt="1"/>
          </p:nvPr>
        </p:nvSpPr>
        <p:spPr>
          <a:xfrm>
            <a:off x="4407408" y="2871216"/>
            <a:ext cx="3419856" cy="2925554"/>
          </a:xfrm>
        </p:spPr>
        <p:txBody>
          <a:bodyPr rtlCol="0"/>
          <a:lstStyle>
            <a:lvl1pPr>
              <a:lnSpc>
                <a:spcPct val="100000"/>
              </a:lnSpc>
              <a:spcBef>
                <a:spcPts val="1000"/>
              </a:spcBef>
              <a:defRPr lang="ru-MD" sz="1600" spc="100" baseline="0"/>
            </a:lvl1pPr>
            <a:lvl2pPr>
              <a:lnSpc>
                <a:spcPct val="100000"/>
              </a:lnSpc>
              <a:spcBef>
                <a:spcPts val="100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Текст 4">
            <a:extLst>
              <a:ext uri="{FF2B5EF4-FFF2-40B4-BE49-F238E27FC236}">
                <a16:creationId xmlns="" xmlns:a16="http://schemas.microsoft.com/office/drawing/2014/main" id="{9A48939F-0CF9-9CBD-F606-7A4850B910A1}"/>
              </a:ext>
            </a:extLst>
          </p:cNvPr>
          <p:cNvSpPr>
            <a:spLocks noGrp="1"/>
          </p:cNvSpPr>
          <p:nvPr>
            <p:ph type="body" sz="quarter" idx="13" hasCustomPrompt="1"/>
          </p:nvPr>
        </p:nvSpPr>
        <p:spPr>
          <a:xfrm>
            <a:off x="8183880" y="2438400"/>
            <a:ext cx="3419856" cy="365760"/>
          </a:xfrm>
        </p:spPr>
        <p:txBody>
          <a:bodyPr rtlCol="0" anchor="t"/>
          <a:lstStyle>
            <a:lvl1pPr marL="0" indent="0">
              <a:lnSpc>
                <a:spcPct val="100000"/>
              </a:lnSpc>
              <a:spcBef>
                <a:spcPts val="1000"/>
              </a:spcBef>
              <a:buNone/>
              <a:defRPr lang="ru-MD" sz="2000" b="1" cap="all" spc="200" baseline="0">
                <a:latin typeface="+mj-lt"/>
              </a:defRPr>
            </a:lvl1pPr>
            <a:lvl2pPr marL="457200" indent="0">
              <a:buNone/>
              <a:defRPr lang="ru-MD" sz="2000" b="1"/>
            </a:lvl2pPr>
            <a:lvl3pPr marL="914400" indent="0">
              <a:buNone/>
              <a:defRPr lang="ru-MD" sz="1800" b="1"/>
            </a:lvl3pPr>
            <a:lvl4pPr marL="1371600" indent="0">
              <a:buNone/>
              <a:defRPr lang="ru-MD" sz="1600" b="1"/>
            </a:lvl4pPr>
            <a:lvl5pPr marL="1828800" indent="0">
              <a:buNone/>
              <a:defRPr lang="ru-MD" sz="1600" b="1"/>
            </a:lvl5pPr>
            <a:lvl6pPr marL="2286000" indent="0">
              <a:buNone/>
              <a:defRPr lang="ru-MD" sz="1600" b="1"/>
            </a:lvl6pPr>
            <a:lvl7pPr marL="2743200" indent="0">
              <a:buNone/>
              <a:defRPr lang="ru-MD" sz="1600" b="1"/>
            </a:lvl7pPr>
            <a:lvl8pPr marL="3200400" indent="0">
              <a:buNone/>
              <a:defRPr lang="ru-MD" sz="1600" b="1"/>
            </a:lvl8pPr>
            <a:lvl9pPr marL="3657600" indent="0">
              <a:buNone/>
              <a:defRPr lang="ru-MD" sz="1600" b="1"/>
            </a:lvl9pPr>
          </a:lstStyle>
          <a:p>
            <a:pPr lvl="0" rtl="0"/>
            <a:r>
              <a:rPr lang="ru-RU" noProof="0"/>
              <a:t>Щелкните, чтобы изменить стили текста образца слайда</a:t>
            </a:r>
          </a:p>
        </p:txBody>
      </p:sp>
      <p:sp>
        <p:nvSpPr>
          <p:cNvPr id="13" name="Объект 5">
            <a:extLst>
              <a:ext uri="{FF2B5EF4-FFF2-40B4-BE49-F238E27FC236}">
                <a16:creationId xmlns="" xmlns:a16="http://schemas.microsoft.com/office/drawing/2014/main" id="{693BC756-2B97-9751-B879-03B6F1C405C3}"/>
              </a:ext>
            </a:extLst>
          </p:cNvPr>
          <p:cNvSpPr>
            <a:spLocks noGrp="1"/>
          </p:cNvSpPr>
          <p:nvPr>
            <p:ph sz="quarter" idx="14" hasCustomPrompt="1"/>
          </p:nvPr>
        </p:nvSpPr>
        <p:spPr>
          <a:xfrm>
            <a:off x="8183880" y="2871216"/>
            <a:ext cx="3419856" cy="2925554"/>
          </a:xfrm>
        </p:spPr>
        <p:txBody>
          <a:bodyPr rtlCol="0"/>
          <a:lstStyle>
            <a:lvl1pPr>
              <a:lnSpc>
                <a:spcPct val="100000"/>
              </a:lnSpc>
              <a:spcBef>
                <a:spcPts val="1000"/>
              </a:spcBef>
              <a:defRPr lang="ru-MD" sz="1600" spc="100" baseline="0"/>
            </a:lvl1pPr>
            <a:lvl2pPr>
              <a:lnSpc>
                <a:spcPct val="100000"/>
              </a:lnSpc>
              <a:spcBef>
                <a:spcPts val="100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8" name="Нижний колонтитул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9" name="Номер слайда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0" name="Прямая соединительная линия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49287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pic>
        <p:nvPicPr>
          <p:cNvPr id="10" name="Рисунок 9">
            <a:extLst>
              <a:ext uri="{FF2B5EF4-FFF2-40B4-BE49-F238E27FC236}">
                <a16:creationId xmlns="" xmlns:a16="http://schemas.microsoft.com/office/drawing/2014/main" id="{F5F45936-2436-D9FD-A05D-F3C70F90FDCC}"/>
              </a:ext>
            </a:extLst>
          </p:cNvPr>
          <p:cNvPicPr>
            <a:picLocks noChangeAspect="1"/>
          </p:cNvPicPr>
          <p:nvPr userDrawn="1"/>
        </p:nvPicPr>
        <p:blipFill>
          <a:blip r:embed="rId2"/>
          <a:stretch>
            <a:fillRect/>
          </a:stretch>
        </p:blipFill>
        <p:spPr>
          <a:xfrm>
            <a:off x="0" y="3758530"/>
            <a:ext cx="4700016" cy="3099470"/>
          </a:xfrm>
          <a:prstGeom prst="rect">
            <a:avLst/>
          </a:prstGeom>
        </p:spPr>
      </p:pic>
      <p:pic>
        <p:nvPicPr>
          <p:cNvPr id="8" name="Рисунок 7">
            <a:extLst>
              <a:ext uri="{FF2B5EF4-FFF2-40B4-BE49-F238E27FC236}">
                <a16:creationId xmlns="" xmlns:a16="http://schemas.microsoft.com/office/drawing/2014/main" id="{0DF862D5-CF3B-E45B-934F-ACEF42B35BB4}"/>
              </a:ext>
            </a:extLst>
          </p:cNvPr>
          <p:cNvPicPr>
            <a:picLocks noChangeAspect="1"/>
          </p:cNvPicPr>
          <p:nvPr userDrawn="1"/>
        </p:nvPicPr>
        <p:blipFill>
          <a:blip r:embed="rId3"/>
          <a:stretch>
            <a:fillRect/>
          </a:stretch>
        </p:blipFill>
        <p:spPr>
          <a:xfrm>
            <a:off x="0" y="0"/>
            <a:ext cx="5148072" cy="3436275"/>
          </a:xfrm>
          <a:prstGeom prst="rect">
            <a:avLst/>
          </a:prstGeom>
        </p:spPr>
      </p:pic>
      <p:sp>
        <p:nvSpPr>
          <p:cNvPr id="12" name="Заголовок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ru-MD" sz="4800" cap="all" spc="400" baseline="0"/>
            </a:lvl1pPr>
          </a:lstStyle>
          <a:p>
            <a:pPr rtl="0"/>
            <a:r>
              <a:rPr lang="ru-RU" noProof="0" smtClean="0"/>
              <a:t>Образец заголовка</a:t>
            </a:r>
            <a:endParaRPr lang="ru-RU" noProof="0"/>
          </a:p>
        </p:txBody>
      </p:sp>
      <p:sp>
        <p:nvSpPr>
          <p:cNvPr id="14" name="Объект 13">
            <a:extLst>
              <a:ext uri="{FF2B5EF4-FFF2-40B4-BE49-F238E27FC236}">
                <a16:creationId xmlns="" xmlns:a16="http://schemas.microsoft.com/office/drawing/2014/main" id="{59AC38BE-9C76-A3FA-7823-F4A4B43AB754}"/>
              </a:ext>
            </a:extLst>
          </p:cNvPr>
          <p:cNvSpPr>
            <a:spLocks noGrp="1"/>
          </p:cNvSpPr>
          <p:nvPr>
            <p:ph sz="quarter" idx="13" hasCustomPrompt="1"/>
          </p:nvPr>
        </p:nvSpPr>
        <p:spPr>
          <a:xfrm>
            <a:off x="6400800" y="1216025"/>
            <a:ext cx="5184648" cy="4416425"/>
          </a:xfrm>
        </p:spPr>
        <p:txBody>
          <a:bodyPr rtlCol="0" anchor="ctr"/>
          <a:lstStyle>
            <a:lvl1pPr marL="0" indent="0">
              <a:lnSpc>
                <a:spcPct val="150000"/>
              </a:lnSpc>
              <a:spcBef>
                <a:spcPts val="1000"/>
              </a:spcBef>
              <a:buNone/>
              <a:defRPr lang="ru-MD" sz="1600" spc="100" baseline="0"/>
            </a:lvl1pPr>
            <a:lvl2pPr marL="228600">
              <a:lnSpc>
                <a:spcPct val="150000"/>
              </a:lnSpc>
              <a:spcBef>
                <a:spcPts val="1000"/>
              </a:spcBef>
              <a:defRPr lang="ru-MD" sz="1600" spc="100" baseline="0"/>
            </a:lvl2pPr>
            <a:lvl3pPr marL="457200">
              <a:lnSpc>
                <a:spcPct val="150000"/>
              </a:lnSpc>
              <a:spcBef>
                <a:spcPts val="1000"/>
              </a:spcBef>
              <a:defRPr lang="ru-MD" sz="1600" spc="100" baseline="0"/>
            </a:lvl3pPr>
            <a:lvl4pPr marL="685800">
              <a:lnSpc>
                <a:spcPct val="150000"/>
              </a:lnSpc>
              <a:spcBef>
                <a:spcPts val="1000"/>
              </a:spcBef>
              <a:defRPr lang="ru-MD" sz="1600" spc="100" baseline="0"/>
            </a:lvl4pPr>
            <a:lvl5pPr marL="914400">
              <a:lnSpc>
                <a:spcPct val="150000"/>
              </a:lnSpc>
              <a:spcBef>
                <a:spcPts val="1000"/>
              </a:spcBef>
              <a:defRPr lang="ru-MD" sz="16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 name="Нижний колонтитул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4" name="Номер слайда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5" name="Прямая соединительная линия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41888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Заключение">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B79AFB71-7F33-280E-7877-06F4AFFF063A}"/>
              </a:ext>
            </a:extLst>
          </p:cNvPr>
          <p:cNvPicPr>
            <a:picLocks noChangeAspect="1"/>
          </p:cNvPicPr>
          <p:nvPr userDrawn="1"/>
        </p:nvPicPr>
        <p:blipFill>
          <a:blip r:embed="rId2"/>
          <a:srcRect/>
          <a:stretch/>
        </p:blipFill>
        <p:spPr>
          <a:xfrm>
            <a:off x="0" y="0"/>
            <a:ext cx="12192000" cy="6858000"/>
          </a:xfrm>
          <a:prstGeom prst="rect">
            <a:avLst/>
          </a:prstGeom>
        </p:spPr>
      </p:pic>
      <p:sp>
        <p:nvSpPr>
          <p:cNvPr id="6" name="Заголовок 1">
            <a:extLst>
              <a:ext uri="{FF2B5EF4-FFF2-40B4-BE49-F238E27FC236}">
                <a16:creationId xmlns=""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rtlCol="0" anchor="t">
            <a:noAutofit/>
          </a:bodyPr>
          <a:lstStyle>
            <a:lvl1pPr algn="l">
              <a:defRPr lang="ru-MD" sz="9600" spc="300" baseline="0">
                <a:ln w="28575">
                  <a:solidFill>
                    <a:schemeClr val="tx1"/>
                  </a:solidFill>
                </a:ln>
                <a:noFill/>
              </a:defRPr>
            </a:lvl1pPr>
          </a:lstStyle>
          <a:p>
            <a:pPr rtl="0"/>
            <a:r>
              <a:rPr lang="ru-RU" noProof="0"/>
              <a:t>СТИЛЬ ОБРАЗЦА ЗАГОЛОВКА</a:t>
            </a:r>
          </a:p>
        </p:txBody>
      </p:sp>
      <p:sp>
        <p:nvSpPr>
          <p:cNvPr id="10" name="Подзаголовок 2">
            <a:extLst>
              <a:ext uri="{FF2B5EF4-FFF2-40B4-BE49-F238E27FC236}">
                <a16:creationId xmlns="" xmlns:a16="http://schemas.microsoft.com/office/drawing/2014/main" id="{DC93615E-193E-5253-6EE0-EC01791E3A3A}"/>
              </a:ext>
            </a:extLst>
          </p:cNvPr>
          <p:cNvSpPr>
            <a:spLocks noGrp="1"/>
          </p:cNvSpPr>
          <p:nvPr>
            <p:ph type="subTitle" idx="1"/>
          </p:nvPr>
        </p:nvSpPr>
        <p:spPr>
          <a:xfrm>
            <a:off x="1078992" y="3483864"/>
            <a:ext cx="10040112" cy="1280160"/>
          </a:xfrm>
        </p:spPr>
        <p:txBody>
          <a:bodyPr rtlCol="0"/>
          <a:lstStyle>
            <a:lvl1pPr marL="0" indent="0" algn="l">
              <a:buNone/>
              <a:defRPr lang="ru-MD" sz="2400" b="1" baseline="0">
                <a:latin typeface="+mn-lt"/>
              </a:defRPr>
            </a:lvl1pPr>
            <a:lvl2pPr marL="457200" indent="0" algn="ctr">
              <a:buNone/>
              <a:defRPr lang="ru-MD" sz="2000"/>
            </a:lvl2pPr>
            <a:lvl3pPr marL="914400" indent="0" algn="ctr">
              <a:buNone/>
              <a:defRPr lang="ru-MD" sz="1800"/>
            </a:lvl3pPr>
            <a:lvl4pPr marL="1371600" indent="0" algn="ctr">
              <a:buNone/>
              <a:defRPr lang="ru-MD" sz="1600"/>
            </a:lvl4pPr>
            <a:lvl5pPr marL="1828800" indent="0" algn="ctr">
              <a:buNone/>
              <a:defRPr lang="ru-MD" sz="1600"/>
            </a:lvl5pPr>
            <a:lvl6pPr marL="2286000" indent="0" algn="ctr">
              <a:buNone/>
              <a:defRPr lang="ru-MD" sz="1600"/>
            </a:lvl6pPr>
            <a:lvl7pPr marL="2743200" indent="0" algn="ctr">
              <a:buNone/>
              <a:defRPr lang="ru-MD" sz="1600"/>
            </a:lvl7pPr>
            <a:lvl8pPr marL="3200400" indent="0" algn="ctr">
              <a:buNone/>
              <a:defRPr lang="ru-MD" sz="1600"/>
            </a:lvl8pPr>
            <a:lvl9pPr marL="3657600" indent="0" algn="ctr">
              <a:buNone/>
              <a:defRPr lang="ru-MD" sz="1600"/>
            </a:lvl9pPr>
          </a:lstStyle>
          <a:p>
            <a:pPr rtl="0"/>
            <a:r>
              <a:rPr lang="ru-RU" noProof="0" smtClean="0"/>
              <a:t>Образец подзаголовка</a:t>
            </a:r>
            <a:endParaRPr lang="ru-RU" noProof="0"/>
          </a:p>
        </p:txBody>
      </p:sp>
    </p:spTree>
    <p:extLst>
      <p:ext uri="{BB962C8B-B14F-4D97-AF65-F5344CB8AC3E}">
        <p14:creationId xmlns:p14="http://schemas.microsoft.com/office/powerpoint/2010/main" val="234035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3" name="Нижний колонтитул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4" name="Номер слайда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5" name="Прямая соединительная линия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
        <p:nvSpPr>
          <p:cNvPr id="2" name="Заголовок 1">
            <a:extLst>
              <a:ext uri="{FF2B5EF4-FFF2-40B4-BE49-F238E27FC236}">
                <a16:creationId xmlns="" xmlns:a16="http://schemas.microsoft.com/office/drawing/2014/main" id="{3BDEDC48-AA67-6FC9-FF0E-CD3CB49A502F}"/>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Tree>
    <p:extLst>
      <p:ext uri="{BB962C8B-B14F-4D97-AF65-F5344CB8AC3E}">
        <p14:creationId xmlns:p14="http://schemas.microsoft.com/office/powerpoint/2010/main" val="2875107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418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05BD6A3-F987-4FCC-A6EF-2EF0D33C0888}"/>
              </a:ext>
            </a:extLst>
          </p:cNvPr>
          <p:cNvSpPr>
            <a:spLocks noGrp="1"/>
          </p:cNvSpPr>
          <p:nvPr>
            <p:ph type="title"/>
          </p:nvPr>
        </p:nvSpPr>
        <p:spPr>
          <a:xfrm>
            <a:off x="839788" y="457200"/>
            <a:ext cx="3932237" cy="1600200"/>
          </a:xfrm>
        </p:spPr>
        <p:txBody>
          <a:bodyPr rtlCol="0" anchor="b"/>
          <a:lstStyle>
            <a:lvl1pPr>
              <a:defRPr lang="ru-MD" sz="3200">
                <a:latin typeface="+mj-lt"/>
              </a:defRPr>
            </a:lvl1pPr>
          </a:lstStyle>
          <a:p>
            <a:pPr rtl="0"/>
            <a:r>
              <a:rPr lang="ru-RU" noProof="0" smtClean="0"/>
              <a:t>Образец заголовка</a:t>
            </a:r>
            <a:endParaRPr lang="ru-RU" noProof="0"/>
          </a:p>
        </p:txBody>
      </p:sp>
      <p:sp>
        <p:nvSpPr>
          <p:cNvPr id="3" name="Объект 2">
            <a:extLst>
              <a:ext uri="{FF2B5EF4-FFF2-40B4-BE49-F238E27FC236}">
                <a16:creationId xmlns="" xmlns:a16="http://schemas.microsoft.com/office/drawing/2014/main" id="{4C3F06A0-63CE-4272-B90E-4F20296BFBEB}"/>
              </a:ext>
            </a:extLst>
          </p:cNvPr>
          <p:cNvSpPr>
            <a:spLocks noGrp="1"/>
          </p:cNvSpPr>
          <p:nvPr>
            <p:ph idx="1" hasCustomPrompt="1"/>
          </p:nvPr>
        </p:nvSpPr>
        <p:spPr>
          <a:xfrm>
            <a:off x="5183188" y="987425"/>
            <a:ext cx="6172200" cy="4873625"/>
          </a:xfrm>
        </p:spPr>
        <p:txBody>
          <a:bodyPr rtlCol="0"/>
          <a:lstStyle>
            <a:lvl1pPr>
              <a:defRPr lang="ru-MD" sz="3200"/>
            </a:lvl1pPr>
            <a:lvl2pPr>
              <a:defRPr lang="ru-MD" sz="2800"/>
            </a:lvl2pPr>
            <a:lvl3pPr>
              <a:defRPr lang="ru-MD" sz="2400"/>
            </a:lvl3pPr>
            <a:lvl4pPr>
              <a:defRPr lang="ru-MD" sz="2000"/>
            </a:lvl4pPr>
            <a:lvl5pPr>
              <a:defRPr lang="ru-MD" sz="2000"/>
            </a:lvl5pPr>
            <a:lvl6pPr>
              <a:defRPr lang="ru-MD" sz="2000"/>
            </a:lvl6pPr>
            <a:lvl7pPr>
              <a:defRPr lang="ru-MD" sz="2000"/>
            </a:lvl7pPr>
            <a:lvl8pPr>
              <a:defRPr lang="ru-MD" sz="2000"/>
            </a:lvl8pPr>
            <a:lvl9pPr>
              <a:defRPr lang="ru-MD" sz="20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Текст 3">
            <a:extLst>
              <a:ext uri="{FF2B5EF4-FFF2-40B4-BE49-F238E27FC236}">
                <a16:creationId xmlns="" xmlns:a16="http://schemas.microsoft.com/office/drawing/2014/main" id="{08467220-06E3-427A-B4D3-9B0030E09DBB}"/>
              </a:ext>
            </a:extLst>
          </p:cNvPr>
          <p:cNvSpPr>
            <a:spLocks noGrp="1"/>
          </p:cNvSpPr>
          <p:nvPr>
            <p:ph type="body" sz="half" idx="2" hasCustomPrompt="1"/>
          </p:nvPr>
        </p:nvSpPr>
        <p:spPr>
          <a:xfrm>
            <a:off x="839788" y="2057400"/>
            <a:ext cx="3932237" cy="3811588"/>
          </a:xfrm>
        </p:spPr>
        <p:txBody>
          <a:bodyPr rtlCol="0"/>
          <a:lstStyle>
            <a:lvl1pPr marL="0" indent="0">
              <a:buNone/>
              <a:defRPr lang="ru-MD" sz="1600"/>
            </a:lvl1pPr>
            <a:lvl2pPr marL="457200" indent="0">
              <a:buNone/>
              <a:defRPr lang="ru-MD" sz="1400"/>
            </a:lvl2pPr>
            <a:lvl3pPr marL="914400" indent="0">
              <a:buNone/>
              <a:defRPr lang="ru-MD" sz="1200"/>
            </a:lvl3pPr>
            <a:lvl4pPr marL="1371600" indent="0">
              <a:buNone/>
              <a:defRPr lang="ru-MD" sz="1000"/>
            </a:lvl4pPr>
            <a:lvl5pPr marL="1828800" indent="0">
              <a:buNone/>
              <a:defRPr lang="ru-MD" sz="1000"/>
            </a:lvl5pPr>
            <a:lvl6pPr marL="2286000" indent="0">
              <a:buNone/>
              <a:defRPr lang="ru-MD" sz="1000"/>
            </a:lvl6pPr>
            <a:lvl7pPr marL="2743200" indent="0">
              <a:buNone/>
              <a:defRPr lang="ru-MD" sz="1000"/>
            </a:lvl7pPr>
            <a:lvl8pPr marL="3200400" indent="0">
              <a:buNone/>
              <a:defRPr lang="ru-MD" sz="1000"/>
            </a:lvl8pPr>
            <a:lvl9pPr marL="3657600" indent="0">
              <a:buNone/>
              <a:defRPr lang="ru-MD" sz="1000"/>
            </a:lvl9pPr>
          </a:lstStyle>
          <a:p>
            <a:pPr lvl="0" rtl="0"/>
            <a:r>
              <a:rPr lang="ru-RU" noProof="0"/>
              <a:t>Щелкните, чтобы изменить стили текста образца слайда</a:t>
            </a:r>
          </a:p>
        </p:txBody>
      </p:sp>
      <p:sp>
        <p:nvSpPr>
          <p:cNvPr id="6" name="Нижний колонтитул 5">
            <a:extLst>
              <a:ext uri="{FF2B5EF4-FFF2-40B4-BE49-F238E27FC236}">
                <a16:creationId xmlns="" xmlns:a16="http://schemas.microsoft.com/office/drawing/2014/main" id="{F5AEF53B-C85C-47DB-ADE4-C1D9FA682945}"/>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7" name="Номер слайда 6">
            <a:extLst>
              <a:ext uri="{FF2B5EF4-FFF2-40B4-BE49-F238E27FC236}">
                <a16:creationId xmlns="" xmlns:a16="http://schemas.microsoft.com/office/drawing/2014/main" id="{DFD4FD38-14E5-4C36-B948-8BF3F794ED8C}"/>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8" name="Прямая соединительная линия 7">
            <a:extLst>
              <a:ext uri="{FF2B5EF4-FFF2-40B4-BE49-F238E27FC236}">
                <a16:creationId xmlns="" xmlns:a16="http://schemas.microsoft.com/office/drawing/2014/main" id="{5754AE8D-13E4-BDDA-7C36-A9E08FD0A0E8}"/>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Прямая соединительная линия 8">
            <a:extLst>
              <a:ext uri="{FF2B5EF4-FFF2-40B4-BE49-F238E27FC236}">
                <a16:creationId xmlns="" xmlns:a16="http://schemas.microsoft.com/office/drawing/2014/main" id="{6CE37136-8479-8CDC-7EEB-030C1A8151EF}"/>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99200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F308F2A-1C19-4116-80DF-E24EDDF283FF}"/>
              </a:ext>
            </a:extLst>
          </p:cNvPr>
          <p:cNvSpPr>
            <a:spLocks noGrp="1"/>
          </p:cNvSpPr>
          <p:nvPr>
            <p:ph type="title"/>
          </p:nvPr>
        </p:nvSpPr>
        <p:spPr>
          <a:xfrm>
            <a:off x="839788" y="457200"/>
            <a:ext cx="3932237" cy="1600200"/>
          </a:xfrm>
        </p:spPr>
        <p:txBody>
          <a:bodyPr rtlCol="0" anchor="b"/>
          <a:lstStyle>
            <a:lvl1pPr>
              <a:defRPr lang="ru-MD" sz="3200">
                <a:latin typeface="+mj-lt"/>
              </a:defRPr>
            </a:lvl1pPr>
          </a:lstStyle>
          <a:p>
            <a:pPr rtl="0"/>
            <a:r>
              <a:rPr lang="ru-RU" noProof="0" smtClean="0"/>
              <a:t>Образец заголовка</a:t>
            </a:r>
            <a:endParaRPr lang="ru-RU" noProof="0"/>
          </a:p>
        </p:txBody>
      </p:sp>
      <p:sp>
        <p:nvSpPr>
          <p:cNvPr id="3" name="Рисунок 2">
            <a:extLst>
              <a:ext uri="{FF2B5EF4-FFF2-40B4-BE49-F238E27FC236}">
                <a16:creationId xmlns="" xmlns:a16="http://schemas.microsoft.com/office/drawing/2014/main" id="{08A489A7-7CA6-4CC9-B634-FCB2E102C6B9}"/>
              </a:ext>
            </a:extLst>
          </p:cNvPr>
          <p:cNvSpPr>
            <a:spLocks noGrp="1"/>
          </p:cNvSpPr>
          <p:nvPr>
            <p:ph type="pic" idx="1"/>
          </p:nvPr>
        </p:nvSpPr>
        <p:spPr>
          <a:xfrm>
            <a:off x="5183188" y="987425"/>
            <a:ext cx="6172200" cy="4873625"/>
          </a:xfrm>
        </p:spPr>
        <p:txBody>
          <a:bodyPr rtlCol="0"/>
          <a:lstStyle>
            <a:lvl1pPr marL="0" indent="0">
              <a:buNone/>
              <a:defRPr lang="ru-MD" sz="3200"/>
            </a:lvl1pPr>
            <a:lvl2pPr marL="457200" indent="0">
              <a:buNone/>
              <a:defRPr lang="ru-MD" sz="2800"/>
            </a:lvl2pPr>
            <a:lvl3pPr marL="914400" indent="0">
              <a:buNone/>
              <a:defRPr lang="ru-MD" sz="2400"/>
            </a:lvl3pPr>
            <a:lvl4pPr marL="1371600" indent="0">
              <a:buNone/>
              <a:defRPr lang="ru-MD" sz="2000"/>
            </a:lvl4pPr>
            <a:lvl5pPr marL="1828800" indent="0">
              <a:buNone/>
              <a:defRPr lang="ru-MD" sz="2000"/>
            </a:lvl5pPr>
            <a:lvl6pPr marL="2286000" indent="0">
              <a:buNone/>
              <a:defRPr lang="ru-MD" sz="2000"/>
            </a:lvl6pPr>
            <a:lvl7pPr marL="2743200" indent="0">
              <a:buNone/>
              <a:defRPr lang="ru-MD" sz="2000"/>
            </a:lvl7pPr>
            <a:lvl8pPr marL="3200400" indent="0">
              <a:buNone/>
              <a:defRPr lang="ru-MD" sz="2000"/>
            </a:lvl8pPr>
            <a:lvl9pPr marL="3657600" indent="0">
              <a:buNone/>
              <a:defRPr lang="ru-MD" sz="2000"/>
            </a:lvl9pPr>
          </a:lstStyle>
          <a:p>
            <a:pPr rtl="0"/>
            <a:r>
              <a:rPr lang="ru-RU" noProof="0" smtClean="0"/>
              <a:t>Вставка рисунка</a:t>
            </a:r>
            <a:endParaRPr lang="ru-RU" noProof="0"/>
          </a:p>
        </p:txBody>
      </p:sp>
      <p:sp>
        <p:nvSpPr>
          <p:cNvPr id="4" name="Текст 3">
            <a:extLst>
              <a:ext uri="{FF2B5EF4-FFF2-40B4-BE49-F238E27FC236}">
                <a16:creationId xmlns="" xmlns:a16="http://schemas.microsoft.com/office/drawing/2014/main" id="{7DF5F80D-1DB9-4E0A-8F68-924FC1C9C3BA}"/>
              </a:ext>
            </a:extLst>
          </p:cNvPr>
          <p:cNvSpPr>
            <a:spLocks noGrp="1"/>
          </p:cNvSpPr>
          <p:nvPr>
            <p:ph type="body" sz="half" idx="2" hasCustomPrompt="1"/>
          </p:nvPr>
        </p:nvSpPr>
        <p:spPr>
          <a:xfrm>
            <a:off x="839788" y="2057400"/>
            <a:ext cx="3932237" cy="3811588"/>
          </a:xfrm>
        </p:spPr>
        <p:txBody>
          <a:bodyPr rtlCol="0"/>
          <a:lstStyle>
            <a:lvl1pPr marL="0" indent="0">
              <a:buNone/>
              <a:defRPr lang="ru-MD" sz="1600"/>
            </a:lvl1pPr>
            <a:lvl2pPr marL="457200" indent="0">
              <a:buNone/>
              <a:defRPr lang="ru-MD" sz="1400"/>
            </a:lvl2pPr>
            <a:lvl3pPr marL="914400" indent="0">
              <a:buNone/>
              <a:defRPr lang="ru-MD" sz="1200"/>
            </a:lvl3pPr>
            <a:lvl4pPr marL="1371600" indent="0">
              <a:buNone/>
              <a:defRPr lang="ru-MD" sz="1000"/>
            </a:lvl4pPr>
            <a:lvl5pPr marL="1828800" indent="0">
              <a:buNone/>
              <a:defRPr lang="ru-MD" sz="1000"/>
            </a:lvl5pPr>
            <a:lvl6pPr marL="2286000" indent="0">
              <a:buNone/>
              <a:defRPr lang="ru-MD" sz="1000"/>
            </a:lvl6pPr>
            <a:lvl7pPr marL="2743200" indent="0">
              <a:buNone/>
              <a:defRPr lang="ru-MD" sz="1000"/>
            </a:lvl7pPr>
            <a:lvl8pPr marL="3200400" indent="0">
              <a:buNone/>
              <a:defRPr lang="ru-MD" sz="1000"/>
            </a:lvl8pPr>
            <a:lvl9pPr marL="3657600" indent="0">
              <a:buNone/>
              <a:defRPr lang="ru-MD" sz="1000"/>
            </a:lvl9pPr>
          </a:lstStyle>
          <a:p>
            <a:pPr lvl="0" rtl="0"/>
            <a:r>
              <a:rPr lang="ru-RU" noProof="0"/>
              <a:t>Щелкните, чтобы изменить стили текста образца слайда</a:t>
            </a:r>
          </a:p>
        </p:txBody>
      </p:sp>
      <p:sp>
        <p:nvSpPr>
          <p:cNvPr id="6" name="Нижний колонтитул 5">
            <a:extLst>
              <a:ext uri="{FF2B5EF4-FFF2-40B4-BE49-F238E27FC236}">
                <a16:creationId xmlns="" xmlns:a16="http://schemas.microsoft.com/office/drawing/2014/main" id="{08DA4DA3-10C7-48A6-9B15-38222B8CAD42}"/>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7" name="Номер слайда 6">
            <a:extLst>
              <a:ext uri="{FF2B5EF4-FFF2-40B4-BE49-F238E27FC236}">
                <a16:creationId xmlns="" xmlns:a16="http://schemas.microsoft.com/office/drawing/2014/main" id="{E584E7EE-5B3B-427E-9807-020AEF8C7662}"/>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8" name="Прямая соединительная линия 7">
            <a:extLst>
              <a:ext uri="{FF2B5EF4-FFF2-40B4-BE49-F238E27FC236}">
                <a16:creationId xmlns="" xmlns:a16="http://schemas.microsoft.com/office/drawing/2014/main" id="{1DC6EFE9-BD9C-6124-823A-BD1C488321D2}"/>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9" name="Прямая соединительная линия 8">
            <a:extLst>
              <a:ext uri="{FF2B5EF4-FFF2-40B4-BE49-F238E27FC236}">
                <a16:creationId xmlns="" xmlns:a16="http://schemas.microsoft.com/office/drawing/2014/main" id="{21B53473-DF27-C657-627F-ED66976E076B}"/>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3516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вестка">
    <p:spTree>
      <p:nvGrpSpPr>
        <p:cNvPr id="1" name=""/>
        <p:cNvGrpSpPr/>
        <p:nvPr/>
      </p:nvGrpSpPr>
      <p:grpSpPr>
        <a:xfrm>
          <a:off x="0" y="0"/>
          <a:ext cx="0" cy="0"/>
          <a:chOff x="0" y="0"/>
          <a:chExt cx="0" cy="0"/>
        </a:xfrm>
      </p:grpSpPr>
      <p:pic>
        <p:nvPicPr>
          <p:cNvPr id="10" name="Рисунок 9">
            <a:extLst>
              <a:ext uri="{FF2B5EF4-FFF2-40B4-BE49-F238E27FC236}">
                <a16:creationId xmlns="" xmlns:a16="http://schemas.microsoft.com/office/drawing/2014/main" id="{D1D3B0F0-DE71-18AB-7957-4CFA29C3A328}"/>
              </a:ext>
            </a:extLst>
          </p:cNvPr>
          <p:cNvPicPr>
            <a:picLocks noChangeAspect="1"/>
          </p:cNvPicPr>
          <p:nvPr userDrawn="1"/>
        </p:nvPicPr>
        <p:blipFill>
          <a:blip r:embed="rId2"/>
          <a:stretch>
            <a:fillRect/>
          </a:stretch>
        </p:blipFill>
        <p:spPr>
          <a:xfrm>
            <a:off x="0" y="857290"/>
            <a:ext cx="5797296" cy="6000710"/>
          </a:xfrm>
          <a:prstGeom prst="rect">
            <a:avLst/>
          </a:prstGeom>
        </p:spPr>
      </p:pic>
      <p:pic>
        <p:nvPicPr>
          <p:cNvPr id="8" name="Рисунок 7">
            <a:extLst>
              <a:ext uri="{FF2B5EF4-FFF2-40B4-BE49-F238E27FC236}">
                <a16:creationId xmlns="" xmlns:a16="http://schemas.microsoft.com/office/drawing/2014/main" id="{1F04770F-E995-EF98-B4D1-9F13733EEF07}"/>
              </a:ext>
            </a:extLst>
          </p:cNvPr>
          <p:cNvPicPr>
            <a:picLocks noChangeAspect="1"/>
          </p:cNvPicPr>
          <p:nvPr userDrawn="1"/>
        </p:nvPicPr>
        <p:blipFill>
          <a:blip r:embed="rId3"/>
          <a:stretch>
            <a:fillRect/>
          </a:stretch>
        </p:blipFill>
        <p:spPr>
          <a:xfrm>
            <a:off x="8763000" y="0"/>
            <a:ext cx="3429000" cy="6807199"/>
          </a:xfrm>
          <a:prstGeom prst="rect">
            <a:avLst/>
          </a:prstGeom>
        </p:spPr>
      </p:pic>
      <p:sp>
        <p:nvSpPr>
          <p:cNvPr id="12" name="Заголовок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ru-MD" sz="4800" cap="all" spc="400" baseline="0"/>
            </a:lvl1pPr>
          </a:lstStyle>
          <a:p>
            <a:pPr rtl="0"/>
            <a:r>
              <a:rPr lang="ru-RU" noProof="0" smtClean="0"/>
              <a:t>Образец заголовка</a:t>
            </a:r>
            <a:endParaRPr lang="ru-RU" noProof="0"/>
          </a:p>
        </p:txBody>
      </p:sp>
      <p:sp>
        <p:nvSpPr>
          <p:cNvPr id="14" name="Объект 13">
            <a:extLst>
              <a:ext uri="{FF2B5EF4-FFF2-40B4-BE49-F238E27FC236}">
                <a16:creationId xmlns="" xmlns:a16="http://schemas.microsoft.com/office/drawing/2014/main" id="{59AC38BE-9C76-A3FA-7823-F4A4B43AB754}"/>
              </a:ext>
            </a:extLst>
          </p:cNvPr>
          <p:cNvSpPr>
            <a:spLocks noGrp="1"/>
          </p:cNvSpPr>
          <p:nvPr>
            <p:ph sz="quarter" idx="13" hasCustomPrompt="1"/>
          </p:nvPr>
        </p:nvSpPr>
        <p:spPr>
          <a:xfrm>
            <a:off x="6400800" y="1216025"/>
            <a:ext cx="5184648" cy="4416425"/>
          </a:xfrm>
        </p:spPr>
        <p:txBody>
          <a:bodyPr rtlCol="0" anchor="ctr"/>
          <a:lstStyle>
            <a:lvl1pPr marL="0" indent="0">
              <a:lnSpc>
                <a:spcPct val="100000"/>
              </a:lnSpc>
              <a:spcBef>
                <a:spcPts val="1000"/>
              </a:spcBef>
              <a:buNone/>
              <a:defRPr lang="ru-MD" sz="2400" b="1" spc="200" baseline="0"/>
            </a:lvl1pPr>
            <a:lvl2pPr marL="228600">
              <a:lnSpc>
                <a:spcPct val="150000"/>
              </a:lnSpc>
              <a:spcBef>
                <a:spcPts val="1000"/>
              </a:spcBef>
              <a:defRPr lang="ru-MD" sz="2400" spc="100" baseline="0"/>
            </a:lvl2pPr>
            <a:lvl3pPr marL="457200">
              <a:lnSpc>
                <a:spcPct val="150000"/>
              </a:lnSpc>
              <a:spcBef>
                <a:spcPts val="1000"/>
              </a:spcBef>
              <a:defRPr lang="ru-MD" sz="2400" spc="100" baseline="0"/>
            </a:lvl3pPr>
            <a:lvl4pPr marL="685800">
              <a:lnSpc>
                <a:spcPct val="150000"/>
              </a:lnSpc>
              <a:spcBef>
                <a:spcPts val="1000"/>
              </a:spcBef>
              <a:defRPr lang="ru-MD" sz="2400" spc="100" baseline="0"/>
            </a:lvl4pPr>
            <a:lvl5pPr marL="914400">
              <a:lnSpc>
                <a:spcPct val="150000"/>
              </a:lnSpc>
              <a:spcBef>
                <a:spcPts val="1000"/>
              </a:spcBef>
              <a:defRPr lang="ru-MD" sz="24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 name="Нижний колонтитул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4" name="Номер слайда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5" name="Прямая соединительная линия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1784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8" name="Рисунок 7">
            <a:extLst>
              <a:ext uri="{FF2B5EF4-FFF2-40B4-BE49-F238E27FC236}">
                <a16:creationId xmlns="" xmlns:a16="http://schemas.microsoft.com/office/drawing/2014/main" id="{60328C38-4E83-27EA-9D01-DDDF734988CA}"/>
              </a:ext>
            </a:extLst>
          </p:cNvPr>
          <p:cNvPicPr>
            <a:picLocks noChangeAspect="1"/>
          </p:cNvPicPr>
          <p:nvPr userDrawn="1"/>
        </p:nvPicPr>
        <p:blipFill>
          <a:blip r:embed="rId2"/>
          <a:stretch>
            <a:fillRect/>
          </a:stretch>
        </p:blipFill>
        <p:spPr>
          <a:xfrm>
            <a:off x="5370576" y="3428234"/>
            <a:ext cx="6821424" cy="3429766"/>
          </a:xfrm>
          <a:prstGeom prst="rect">
            <a:avLst/>
          </a:prstGeom>
        </p:spPr>
      </p:pic>
      <p:pic>
        <p:nvPicPr>
          <p:cNvPr id="10" name="Рисунок 9">
            <a:extLst>
              <a:ext uri="{FF2B5EF4-FFF2-40B4-BE49-F238E27FC236}">
                <a16:creationId xmlns="" xmlns:a16="http://schemas.microsoft.com/office/drawing/2014/main" id="{B270B91D-A39E-3D53-DBBB-DF836D19BE1A}"/>
              </a:ext>
            </a:extLst>
          </p:cNvPr>
          <p:cNvPicPr>
            <a:picLocks noChangeAspect="1"/>
          </p:cNvPicPr>
          <p:nvPr userDrawn="1"/>
        </p:nvPicPr>
        <p:blipFill>
          <a:blip r:embed="rId3"/>
          <a:stretch>
            <a:fillRect/>
          </a:stretch>
        </p:blipFill>
        <p:spPr>
          <a:xfrm>
            <a:off x="0" y="0"/>
            <a:ext cx="4654518" cy="5239512"/>
          </a:xfrm>
          <a:prstGeom prst="rect">
            <a:avLst/>
          </a:prstGeom>
        </p:spPr>
      </p:pic>
      <p:sp>
        <p:nvSpPr>
          <p:cNvPr id="12" name="Заголовок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ru-MD" sz="4800" cap="all" spc="400" baseline="0"/>
            </a:lvl1pPr>
          </a:lstStyle>
          <a:p>
            <a:pPr rtl="0"/>
            <a:r>
              <a:rPr lang="ru-RU" noProof="0" smtClean="0"/>
              <a:t>Образец заголовка</a:t>
            </a:r>
            <a:endParaRPr lang="ru-RU" noProof="0"/>
          </a:p>
        </p:txBody>
      </p:sp>
      <p:sp>
        <p:nvSpPr>
          <p:cNvPr id="14" name="Объект 13">
            <a:extLst>
              <a:ext uri="{FF2B5EF4-FFF2-40B4-BE49-F238E27FC236}">
                <a16:creationId xmlns="" xmlns:a16="http://schemas.microsoft.com/office/drawing/2014/main" id="{59AC38BE-9C76-A3FA-7823-F4A4B43AB754}"/>
              </a:ext>
            </a:extLst>
          </p:cNvPr>
          <p:cNvSpPr>
            <a:spLocks noGrp="1"/>
          </p:cNvSpPr>
          <p:nvPr>
            <p:ph sz="quarter" idx="13" hasCustomPrompt="1"/>
          </p:nvPr>
        </p:nvSpPr>
        <p:spPr>
          <a:xfrm>
            <a:off x="6400800" y="1216025"/>
            <a:ext cx="5184648" cy="4416425"/>
          </a:xfrm>
        </p:spPr>
        <p:txBody>
          <a:bodyPr rtlCol="0" anchor="ctr"/>
          <a:lstStyle>
            <a:lvl1pPr marL="0" indent="0">
              <a:lnSpc>
                <a:spcPct val="150000"/>
              </a:lnSpc>
              <a:spcBef>
                <a:spcPts val="1000"/>
              </a:spcBef>
              <a:buNone/>
              <a:defRPr lang="ru-MD" sz="1600" spc="100" baseline="0"/>
            </a:lvl1pPr>
            <a:lvl2pPr marL="228600">
              <a:lnSpc>
                <a:spcPct val="150000"/>
              </a:lnSpc>
              <a:spcBef>
                <a:spcPts val="1000"/>
              </a:spcBef>
              <a:defRPr lang="ru-MD" sz="1600" spc="100" baseline="0"/>
            </a:lvl2pPr>
            <a:lvl3pPr marL="457200">
              <a:lnSpc>
                <a:spcPct val="150000"/>
              </a:lnSpc>
              <a:spcBef>
                <a:spcPts val="1000"/>
              </a:spcBef>
              <a:defRPr lang="ru-MD" sz="1600" spc="100" baseline="0"/>
            </a:lvl3pPr>
            <a:lvl4pPr marL="685800">
              <a:lnSpc>
                <a:spcPct val="150000"/>
              </a:lnSpc>
              <a:spcBef>
                <a:spcPts val="1000"/>
              </a:spcBef>
              <a:defRPr lang="ru-MD" sz="1600" spc="100" baseline="0"/>
            </a:lvl4pPr>
            <a:lvl5pPr marL="914400">
              <a:lnSpc>
                <a:spcPct val="150000"/>
              </a:lnSpc>
              <a:spcBef>
                <a:spcPts val="1000"/>
              </a:spcBef>
              <a:defRPr lang="ru-MD" sz="16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 name="Нижний колонтитул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4" name="Номер слайда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5" name="Прямая соединительная линия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61504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pic>
        <p:nvPicPr>
          <p:cNvPr id="5" name="Рисунок 4">
            <a:extLst>
              <a:ext uri="{FF2B5EF4-FFF2-40B4-BE49-F238E27FC236}">
                <a16:creationId xmlns="" xmlns:a16="http://schemas.microsoft.com/office/drawing/2014/main" id="{3FEC1861-1570-5A6A-D3BA-4A17F008A562}"/>
              </a:ext>
            </a:extLst>
          </p:cNvPr>
          <p:cNvPicPr>
            <a:picLocks noChangeAspect="1"/>
          </p:cNvPicPr>
          <p:nvPr userDrawn="1"/>
        </p:nvPicPr>
        <p:blipFill>
          <a:blip r:embed="rId2"/>
          <a:srcRect/>
          <a:stretch/>
        </p:blipFill>
        <p:spPr>
          <a:xfrm>
            <a:off x="0" y="0"/>
            <a:ext cx="12192000" cy="6858000"/>
          </a:xfrm>
          <a:prstGeom prst="rect">
            <a:avLst/>
          </a:prstGeom>
        </p:spPr>
      </p:pic>
      <p:sp>
        <p:nvSpPr>
          <p:cNvPr id="6" name="Заголовок 1">
            <a:extLst>
              <a:ext uri="{FF2B5EF4-FFF2-40B4-BE49-F238E27FC236}">
                <a16:creationId xmlns="" xmlns:a16="http://schemas.microsoft.com/office/drawing/2014/main" id="{10B0FF2F-3458-EA78-83DC-46FB2E5CE154}"/>
              </a:ext>
            </a:extLst>
          </p:cNvPr>
          <p:cNvSpPr>
            <a:spLocks noGrp="1"/>
          </p:cNvSpPr>
          <p:nvPr>
            <p:ph type="ctrTitle" hasCustomPrompt="1"/>
          </p:nvPr>
        </p:nvSpPr>
        <p:spPr>
          <a:xfrm>
            <a:off x="1078992" y="1956816"/>
            <a:ext cx="10040112" cy="2387600"/>
          </a:xfrm>
        </p:spPr>
        <p:txBody>
          <a:bodyPr rtlCol="0" anchor="t">
            <a:noAutofit/>
          </a:bodyPr>
          <a:lstStyle>
            <a:lvl1pPr algn="l">
              <a:defRPr lang="ru-MD" sz="9600" spc="300" baseline="0">
                <a:ln w="28575">
                  <a:solidFill>
                    <a:schemeClr val="tx1"/>
                  </a:solidFill>
                </a:ln>
                <a:noFill/>
              </a:defRPr>
            </a:lvl1pPr>
          </a:lstStyle>
          <a:p>
            <a:pPr rtl="0"/>
            <a:r>
              <a:rPr lang="ru-RU" noProof="0"/>
              <a:t>СТИЛЬ ОБРАЗЦА ЗАГОЛОВКА</a:t>
            </a:r>
          </a:p>
        </p:txBody>
      </p:sp>
      <p:sp>
        <p:nvSpPr>
          <p:cNvPr id="10" name="Подзаголовок 2">
            <a:extLst>
              <a:ext uri="{FF2B5EF4-FFF2-40B4-BE49-F238E27FC236}">
                <a16:creationId xmlns="" xmlns:a16="http://schemas.microsoft.com/office/drawing/2014/main" id="{DC93615E-193E-5253-6EE0-EC01791E3A3A}"/>
              </a:ext>
            </a:extLst>
          </p:cNvPr>
          <p:cNvSpPr>
            <a:spLocks noGrp="1"/>
          </p:cNvSpPr>
          <p:nvPr>
            <p:ph type="subTitle" idx="1"/>
          </p:nvPr>
        </p:nvSpPr>
        <p:spPr>
          <a:xfrm>
            <a:off x="1078992" y="4901184"/>
            <a:ext cx="10040112" cy="1280160"/>
          </a:xfrm>
        </p:spPr>
        <p:txBody>
          <a:bodyPr rtlCol="0"/>
          <a:lstStyle>
            <a:lvl1pPr marL="0" indent="0" algn="l">
              <a:buNone/>
              <a:defRPr lang="ru-MD" sz="2400" b="1" baseline="0">
                <a:latin typeface="+mn-lt"/>
              </a:defRPr>
            </a:lvl1pPr>
            <a:lvl2pPr marL="457200" indent="0" algn="ctr">
              <a:buNone/>
              <a:defRPr lang="ru-MD" sz="2000"/>
            </a:lvl2pPr>
            <a:lvl3pPr marL="914400" indent="0" algn="ctr">
              <a:buNone/>
              <a:defRPr lang="ru-MD" sz="1800"/>
            </a:lvl3pPr>
            <a:lvl4pPr marL="1371600" indent="0" algn="ctr">
              <a:buNone/>
              <a:defRPr lang="ru-MD" sz="1600"/>
            </a:lvl4pPr>
            <a:lvl5pPr marL="1828800" indent="0" algn="ctr">
              <a:buNone/>
              <a:defRPr lang="ru-MD" sz="1600"/>
            </a:lvl5pPr>
            <a:lvl6pPr marL="2286000" indent="0" algn="ctr">
              <a:buNone/>
              <a:defRPr lang="ru-MD" sz="1600"/>
            </a:lvl6pPr>
            <a:lvl7pPr marL="2743200" indent="0" algn="ctr">
              <a:buNone/>
              <a:defRPr lang="ru-MD" sz="1600"/>
            </a:lvl7pPr>
            <a:lvl8pPr marL="3200400" indent="0" algn="ctr">
              <a:buNone/>
              <a:defRPr lang="ru-MD" sz="1600"/>
            </a:lvl8pPr>
            <a:lvl9pPr marL="3657600" indent="0" algn="ctr">
              <a:buNone/>
              <a:defRPr lang="ru-MD" sz="1600"/>
            </a:lvl9pPr>
          </a:lstStyle>
          <a:p>
            <a:pPr rtl="0"/>
            <a:r>
              <a:rPr lang="ru-RU" noProof="0" smtClean="0"/>
              <a:t>Образец подзаголовка</a:t>
            </a:r>
            <a:endParaRPr lang="ru-RU" noProof="0"/>
          </a:p>
        </p:txBody>
      </p:sp>
    </p:spTree>
    <p:extLst>
      <p:ext uri="{BB962C8B-B14F-4D97-AF65-F5344CB8AC3E}">
        <p14:creationId xmlns:p14="http://schemas.microsoft.com/office/powerpoint/2010/main" val="280263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Заголовок и содержимое 2">
    <p:spTree>
      <p:nvGrpSpPr>
        <p:cNvPr id="1" name=""/>
        <p:cNvGrpSpPr/>
        <p:nvPr/>
      </p:nvGrpSpPr>
      <p:grpSpPr>
        <a:xfrm>
          <a:off x="0" y="0"/>
          <a:ext cx="0" cy="0"/>
          <a:chOff x="0" y="0"/>
          <a:chExt cx="0" cy="0"/>
        </a:xfrm>
      </p:grpSpPr>
      <p:pic>
        <p:nvPicPr>
          <p:cNvPr id="7" name="Рисунок 6">
            <a:extLst>
              <a:ext uri="{FF2B5EF4-FFF2-40B4-BE49-F238E27FC236}">
                <a16:creationId xmlns="" xmlns:a16="http://schemas.microsoft.com/office/drawing/2014/main" id="{4437D9B2-AE86-9092-7072-0F717E3CA831}"/>
              </a:ext>
            </a:extLst>
          </p:cNvPr>
          <p:cNvPicPr>
            <a:picLocks noChangeAspect="1"/>
          </p:cNvPicPr>
          <p:nvPr userDrawn="1"/>
        </p:nvPicPr>
        <p:blipFill>
          <a:blip r:embed="rId2"/>
          <a:stretch>
            <a:fillRect/>
          </a:stretch>
        </p:blipFill>
        <p:spPr>
          <a:xfrm>
            <a:off x="0" y="3655535"/>
            <a:ext cx="4727448" cy="3202465"/>
          </a:xfrm>
          <a:prstGeom prst="rect">
            <a:avLst/>
          </a:prstGeom>
        </p:spPr>
      </p:pic>
      <p:pic>
        <p:nvPicPr>
          <p:cNvPr id="9" name="Рисунок 8">
            <a:extLst>
              <a:ext uri="{FF2B5EF4-FFF2-40B4-BE49-F238E27FC236}">
                <a16:creationId xmlns="" xmlns:a16="http://schemas.microsoft.com/office/drawing/2014/main" id="{5BF7E0A5-7E8E-4A90-B415-12984C7AB24C}"/>
              </a:ext>
            </a:extLst>
          </p:cNvPr>
          <p:cNvPicPr>
            <a:picLocks noChangeAspect="1"/>
          </p:cNvPicPr>
          <p:nvPr userDrawn="1"/>
        </p:nvPicPr>
        <p:blipFill>
          <a:blip r:embed="rId3"/>
          <a:stretch>
            <a:fillRect/>
          </a:stretch>
        </p:blipFill>
        <p:spPr>
          <a:xfrm>
            <a:off x="6548245" y="0"/>
            <a:ext cx="5643755" cy="2313432"/>
          </a:xfrm>
          <a:prstGeom prst="rect">
            <a:avLst/>
          </a:prstGeom>
        </p:spPr>
      </p:pic>
      <p:sp>
        <p:nvSpPr>
          <p:cNvPr id="12" name="Заголовок 11">
            <a:extLst>
              <a:ext uri="{FF2B5EF4-FFF2-40B4-BE49-F238E27FC236}">
                <a16:creationId xmlns="" xmlns:a16="http://schemas.microsoft.com/office/drawing/2014/main" id="{3392E024-DB0F-45F6-7A0A-359A57817906}"/>
              </a:ext>
            </a:extLst>
          </p:cNvPr>
          <p:cNvSpPr>
            <a:spLocks noGrp="1"/>
          </p:cNvSpPr>
          <p:nvPr>
            <p:ph type="title"/>
          </p:nvPr>
        </p:nvSpPr>
        <p:spPr>
          <a:xfrm>
            <a:off x="612648" y="1216152"/>
            <a:ext cx="5184648" cy="4416552"/>
          </a:xfrm>
        </p:spPr>
        <p:txBody>
          <a:bodyPr lIns="0" rIns="0" rtlCol="0"/>
          <a:lstStyle>
            <a:lvl1pPr algn="r">
              <a:defRPr lang="ru-MD" sz="4800" cap="all" spc="400" baseline="0"/>
            </a:lvl1pPr>
          </a:lstStyle>
          <a:p>
            <a:pPr rtl="0"/>
            <a:r>
              <a:rPr lang="ru-RU" noProof="0" smtClean="0"/>
              <a:t>Образец заголовка</a:t>
            </a:r>
            <a:endParaRPr lang="ru-RU" noProof="0"/>
          </a:p>
        </p:txBody>
      </p:sp>
      <p:sp>
        <p:nvSpPr>
          <p:cNvPr id="14" name="Объект 13">
            <a:extLst>
              <a:ext uri="{FF2B5EF4-FFF2-40B4-BE49-F238E27FC236}">
                <a16:creationId xmlns="" xmlns:a16="http://schemas.microsoft.com/office/drawing/2014/main" id="{59AC38BE-9C76-A3FA-7823-F4A4B43AB754}"/>
              </a:ext>
            </a:extLst>
          </p:cNvPr>
          <p:cNvSpPr>
            <a:spLocks noGrp="1"/>
          </p:cNvSpPr>
          <p:nvPr>
            <p:ph sz="quarter" idx="13" hasCustomPrompt="1"/>
          </p:nvPr>
        </p:nvSpPr>
        <p:spPr>
          <a:xfrm>
            <a:off x="6400800" y="1216025"/>
            <a:ext cx="5184648" cy="4416425"/>
          </a:xfrm>
        </p:spPr>
        <p:txBody>
          <a:bodyPr rtlCol="0" anchor="ctr"/>
          <a:lstStyle>
            <a:lvl1pPr marL="0" indent="0">
              <a:lnSpc>
                <a:spcPct val="150000"/>
              </a:lnSpc>
              <a:spcBef>
                <a:spcPts val="1000"/>
              </a:spcBef>
              <a:buNone/>
              <a:defRPr lang="ru-MD" sz="1600" spc="100" baseline="0"/>
            </a:lvl1pPr>
            <a:lvl2pPr marL="228600">
              <a:lnSpc>
                <a:spcPct val="150000"/>
              </a:lnSpc>
              <a:spcBef>
                <a:spcPts val="1000"/>
              </a:spcBef>
              <a:defRPr lang="ru-MD" sz="1600" spc="100" baseline="0"/>
            </a:lvl2pPr>
            <a:lvl3pPr marL="457200">
              <a:lnSpc>
                <a:spcPct val="150000"/>
              </a:lnSpc>
              <a:spcBef>
                <a:spcPts val="1000"/>
              </a:spcBef>
              <a:defRPr lang="ru-MD" sz="1600" spc="100" baseline="0"/>
            </a:lvl3pPr>
            <a:lvl4pPr marL="685800">
              <a:lnSpc>
                <a:spcPct val="150000"/>
              </a:lnSpc>
              <a:spcBef>
                <a:spcPts val="1000"/>
              </a:spcBef>
              <a:defRPr lang="ru-MD" sz="1600" spc="100" baseline="0"/>
            </a:lvl4pPr>
            <a:lvl5pPr marL="914400">
              <a:lnSpc>
                <a:spcPct val="150000"/>
              </a:lnSpc>
              <a:spcBef>
                <a:spcPts val="1000"/>
              </a:spcBef>
              <a:defRPr lang="ru-MD" sz="16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 name="Нижний колонтитул 2">
            <a:extLst>
              <a:ext uri="{FF2B5EF4-FFF2-40B4-BE49-F238E27FC236}">
                <a16:creationId xmlns="" xmlns:a16="http://schemas.microsoft.com/office/drawing/2014/main" id="{7AC6CA6E-C1AB-4B24-80C7-A4B12640BE6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4" name="Номер слайда 3">
            <a:extLst>
              <a:ext uri="{FF2B5EF4-FFF2-40B4-BE49-F238E27FC236}">
                <a16:creationId xmlns="" xmlns:a16="http://schemas.microsoft.com/office/drawing/2014/main" id="{4F5EFB41-7AD3-4519-95E7-416BFA1AECA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5" name="Прямая соединительная линия 4">
            <a:extLst>
              <a:ext uri="{FF2B5EF4-FFF2-40B4-BE49-F238E27FC236}">
                <a16:creationId xmlns="" xmlns:a16="http://schemas.microsoft.com/office/drawing/2014/main" id="{C35C8AF3-79E7-17ED-9EB4-3006B31E422C}"/>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a:extLst>
              <a:ext uri="{FF2B5EF4-FFF2-40B4-BE49-F238E27FC236}">
                <a16:creationId xmlns="" xmlns:a16="http://schemas.microsoft.com/office/drawing/2014/main" id="{875A76CC-ED26-C4F7-5AB6-59D1A4C4A7F2}"/>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36802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 и содержимое 3">
    <p:spTree>
      <p:nvGrpSpPr>
        <p:cNvPr id="1" name=""/>
        <p:cNvGrpSpPr/>
        <p:nvPr/>
      </p:nvGrpSpPr>
      <p:grpSpPr>
        <a:xfrm>
          <a:off x="0" y="0"/>
          <a:ext cx="0" cy="0"/>
          <a:chOff x="0" y="0"/>
          <a:chExt cx="0" cy="0"/>
        </a:xfrm>
      </p:grpSpPr>
      <p:pic>
        <p:nvPicPr>
          <p:cNvPr id="5" name="Рисунок 4">
            <a:extLst>
              <a:ext uri="{FF2B5EF4-FFF2-40B4-BE49-F238E27FC236}">
                <a16:creationId xmlns="" xmlns:a16="http://schemas.microsoft.com/office/drawing/2014/main" id="{AEFA7995-D0F4-05F2-CDF1-463407E3BA08}"/>
              </a:ext>
            </a:extLst>
          </p:cNvPr>
          <p:cNvPicPr>
            <a:picLocks noChangeAspect="1"/>
          </p:cNvPicPr>
          <p:nvPr userDrawn="1"/>
        </p:nvPicPr>
        <p:blipFill>
          <a:blip r:embed="rId2"/>
          <a:stretch>
            <a:fillRect/>
          </a:stretch>
        </p:blipFill>
        <p:spPr>
          <a:xfrm>
            <a:off x="7031909" y="0"/>
            <a:ext cx="5160091" cy="4041648"/>
          </a:xfrm>
          <a:prstGeom prst="rect">
            <a:avLst/>
          </a:prstGeom>
        </p:spPr>
      </p:pic>
      <p:pic>
        <p:nvPicPr>
          <p:cNvPr id="7" name="Рисунок 6">
            <a:extLst>
              <a:ext uri="{FF2B5EF4-FFF2-40B4-BE49-F238E27FC236}">
                <a16:creationId xmlns="" xmlns:a16="http://schemas.microsoft.com/office/drawing/2014/main" id="{792D768B-E662-B315-7576-313DFCE2AB40}"/>
              </a:ext>
            </a:extLst>
          </p:cNvPr>
          <p:cNvPicPr>
            <a:picLocks noChangeAspect="1"/>
          </p:cNvPicPr>
          <p:nvPr userDrawn="1"/>
        </p:nvPicPr>
        <p:blipFill>
          <a:blip r:embed="rId3"/>
          <a:stretch>
            <a:fillRect/>
          </a:stretch>
        </p:blipFill>
        <p:spPr>
          <a:xfrm>
            <a:off x="0" y="3127248"/>
            <a:ext cx="4162200" cy="3730752"/>
          </a:xfrm>
          <a:prstGeom prst="rect">
            <a:avLst/>
          </a:prstGeom>
        </p:spPr>
      </p:pic>
      <p:sp>
        <p:nvSpPr>
          <p:cNvPr id="2" name="Заголовок 1">
            <a:extLst>
              <a:ext uri="{FF2B5EF4-FFF2-40B4-BE49-F238E27FC236}">
                <a16:creationId xmlns="" xmlns:a16="http://schemas.microsoft.com/office/drawing/2014/main" id="{5A0D1FF5-7EF8-4250-A259-43050ABBD3B6}"/>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4" name="Объект 3">
            <a:extLst>
              <a:ext uri="{FF2B5EF4-FFF2-40B4-BE49-F238E27FC236}">
                <a16:creationId xmlns="" xmlns:a16="http://schemas.microsoft.com/office/drawing/2014/main" id="{C752CCA9-53A3-4DA5-AD45-C2A2C12A3A6A}"/>
              </a:ext>
            </a:extLst>
          </p:cNvPr>
          <p:cNvSpPr>
            <a:spLocks noGrp="1"/>
          </p:cNvSpPr>
          <p:nvPr>
            <p:ph sz="half" idx="2" hasCustomPrompt="1"/>
          </p:nvPr>
        </p:nvSpPr>
        <p:spPr>
          <a:xfrm>
            <a:off x="612647" y="2441448"/>
            <a:ext cx="10972800" cy="3044952"/>
          </a:xfrm>
        </p:spPr>
        <p:txBody>
          <a:bodyPr rtlCol="0"/>
          <a:lstStyle>
            <a:lvl1pPr>
              <a:lnSpc>
                <a:spcPct val="100000"/>
              </a:lnSpc>
              <a:spcBef>
                <a:spcPts val="1000"/>
              </a:spcBef>
              <a:defRPr lang="ru-MD" sz="1600" spc="100" baseline="0"/>
            </a:lvl1pPr>
            <a:lvl2pPr>
              <a:lnSpc>
                <a:spcPct val="100000"/>
              </a:lnSpc>
              <a:spcBef>
                <a:spcPts val="1000"/>
              </a:spcBef>
              <a:defRPr lang="ru-MD" sz="1400" spc="100" baseline="0"/>
            </a:lvl2pPr>
            <a:lvl3pPr>
              <a:lnSpc>
                <a:spcPct val="100000"/>
              </a:lnSpc>
              <a:spcBef>
                <a:spcPts val="1000"/>
              </a:spcBef>
              <a:defRPr lang="ru-MD" sz="1200" spc="100" baseline="0"/>
            </a:lvl3pPr>
            <a:lvl4pPr>
              <a:lnSpc>
                <a:spcPct val="100000"/>
              </a:lnSpc>
              <a:spcBef>
                <a:spcPts val="1000"/>
              </a:spcBef>
              <a:defRPr lang="ru-MD" sz="1100" spc="100" baseline="0"/>
            </a:lvl4pPr>
            <a:lvl5pPr>
              <a:lnSpc>
                <a:spcPct val="100000"/>
              </a:lnSpc>
              <a:spcBef>
                <a:spcPts val="1000"/>
              </a:spcBef>
              <a:defRPr lang="ru-MD" sz="1100" spc="100" baseline="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8" name="Нижний колонтитул 7">
            <a:extLst>
              <a:ext uri="{FF2B5EF4-FFF2-40B4-BE49-F238E27FC236}">
                <a16:creationId xmlns="" xmlns:a16="http://schemas.microsoft.com/office/drawing/2014/main" id="{3A51CCCC-1589-401D-AE98-FC28716301E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9" name="Номер слайда 8">
            <a:extLst>
              <a:ext uri="{FF2B5EF4-FFF2-40B4-BE49-F238E27FC236}">
                <a16:creationId xmlns="" xmlns:a16="http://schemas.microsoft.com/office/drawing/2014/main" id="{285D9D7D-8D9A-473E-AF0D-EF1940D793C3}"/>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0" name="Прямая соединительная линия 9">
            <a:extLst>
              <a:ext uri="{FF2B5EF4-FFF2-40B4-BE49-F238E27FC236}">
                <a16:creationId xmlns="" xmlns:a16="http://schemas.microsoft.com/office/drawing/2014/main" id="{B7AC635D-0E01-2452-CC44-1DAE0F96DF63}"/>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1" name="Прямая соединительная линия 10">
            <a:extLst>
              <a:ext uri="{FF2B5EF4-FFF2-40B4-BE49-F238E27FC236}">
                <a16:creationId xmlns="" xmlns:a16="http://schemas.microsoft.com/office/drawing/2014/main" id="{A4ED63FD-A76F-FB56-8D44-31BD432133C5}"/>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839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Цитата">
    <p:spTree>
      <p:nvGrpSpPr>
        <p:cNvPr id="1" name=""/>
        <p:cNvGrpSpPr/>
        <p:nvPr/>
      </p:nvGrpSpPr>
      <p:grpSpPr>
        <a:xfrm>
          <a:off x="0" y="0"/>
          <a:ext cx="0" cy="0"/>
          <a:chOff x="0" y="0"/>
          <a:chExt cx="0" cy="0"/>
        </a:xfrm>
      </p:grpSpPr>
      <p:pic>
        <p:nvPicPr>
          <p:cNvPr id="5" name="Рисунок 4">
            <a:extLst>
              <a:ext uri="{FF2B5EF4-FFF2-40B4-BE49-F238E27FC236}">
                <a16:creationId xmlns="" xmlns:a16="http://schemas.microsoft.com/office/drawing/2014/main" id="{078303F0-A6CC-605A-D08C-4E4ED07C2FB4}"/>
              </a:ext>
            </a:extLst>
          </p:cNvPr>
          <p:cNvPicPr>
            <a:picLocks noChangeAspect="1"/>
          </p:cNvPicPr>
          <p:nvPr userDrawn="1"/>
        </p:nvPicPr>
        <p:blipFill>
          <a:blip r:embed="rId2"/>
          <a:stretch>
            <a:fillRect/>
          </a:stretch>
        </p:blipFill>
        <p:spPr>
          <a:xfrm>
            <a:off x="0" y="0"/>
            <a:ext cx="4196903" cy="3611880"/>
          </a:xfrm>
          <a:prstGeom prst="rect">
            <a:avLst/>
          </a:prstGeom>
        </p:spPr>
      </p:pic>
      <p:pic>
        <p:nvPicPr>
          <p:cNvPr id="3" name="Рисунок 2">
            <a:extLst>
              <a:ext uri="{FF2B5EF4-FFF2-40B4-BE49-F238E27FC236}">
                <a16:creationId xmlns="" xmlns:a16="http://schemas.microsoft.com/office/drawing/2014/main" id="{904458FB-E7BB-F476-4A31-9C5AA406E252}"/>
              </a:ext>
            </a:extLst>
          </p:cNvPr>
          <p:cNvPicPr>
            <a:picLocks noChangeAspect="1"/>
          </p:cNvPicPr>
          <p:nvPr userDrawn="1"/>
        </p:nvPicPr>
        <p:blipFill>
          <a:blip r:embed="rId3"/>
          <a:stretch>
            <a:fillRect/>
          </a:stretch>
        </p:blipFill>
        <p:spPr>
          <a:xfrm>
            <a:off x="6202680" y="4079057"/>
            <a:ext cx="5989320" cy="2778943"/>
          </a:xfrm>
          <a:prstGeom prst="rect">
            <a:avLst/>
          </a:prstGeom>
        </p:spPr>
      </p:pic>
      <p:sp>
        <p:nvSpPr>
          <p:cNvPr id="12" name="Заголовок 11">
            <a:extLst>
              <a:ext uri="{FF2B5EF4-FFF2-40B4-BE49-F238E27FC236}">
                <a16:creationId xmlns="" xmlns:a16="http://schemas.microsoft.com/office/drawing/2014/main" id="{3392E024-DB0F-45F6-7A0A-359A57817906}"/>
              </a:ext>
            </a:extLst>
          </p:cNvPr>
          <p:cNvSpPr>
            <a:spLocks noGrp="1"/>
          </p:cNvSpPr>
          <p:nvPr>
            <p:ph type="title"/>
          </p:nvPr>
        </p:nvSpPr>
        <p:spPr>
          <a:xfrm>
            <a:off x="3063240" y="2651760"/>
            <a:ext cx="6309360" cy="1580714"/>
          </a:xfrm>
        </p:spPr>
        <p:txBody>
          <a:bodyPr lIns="91440" rIns="91440" rtlCol="0" anchor="t"/>
          <a:lstStyle>
            <a:lvl1pPr algn="l">
              <a:lnSpc>
                <a:spcPct val="100000"/>
              </a:lnSpc>
              <a:defRPr lang="ru-MD" sz="2800" cap="none" spc="200" baseline="0"/>
            </a:lvl1pPr>
          </a:lstStyle>
          <a:p>
            <a:pPr rtl="0"/>
            <a:r>
              <a:rPr lang="ru-RU" noProof="0" smtClean="0"/>
              <a:t>Образец заголовка</a:t>
            </a:r>
            <a:endParaRPr lang="ru-RU" noProof="0"/>
          </a:p>
        </p:txBody>
      </p:sp>
      <p:sp>
        <p:nvSpPr>
          <p:cNvPr id="16" name="Текст 15">
            <a:extLst>
              <a:ext uri="{FF2B5EF4-FFF2-40B4-BE49-F238E27FC236}">
                <a16:creationId xmlns="" xmlns:a16="http://schemas.microsoft.com/office/drawing/2014/main" id="{94138E8D-4D76-2023-4B97-8ACB8894C5F1}"/>
              </a:ext>
            </a:extLst>
          </p:cNvPr>
          <p:cNvSpPr>
            <a:spLocks noGrp="1"/>
          </p:cNvSpPr>
          <p:nvPr>
            <p:ph type="body" sz="quarter" idx="13" hasCustomPrompt="1"/>
          </p:nvPr>
        </p:nvSpPr>
        <p:spPr>
          <a:xfrm>
            <a:off x="3063240" y="4232475"/>
            <a:ext cx="5775960" cy="333945"/>
          </a:xfrm>
        </p:spPr>
        <p:txBody>
          <a:bodyPr rtlCol="0"/>
          <a:lstStyle>
            <a:lvl1pPr marL="0" indent="0">
              <a:buNone/>
              <a:defRPr lang="ru-MD" sz="1800" spc="200" baseline="0"/>
            </a:lvl1pPr>
          </a:lstStyle>
          <a:p>
            <a:pPr lvl="0" rtl="0"/>
            <a:r>
              <a:rPr lang="ru-RU" noProof="0"/>
              <a:t>Щелкните, чтобы изменить стили текста образца слайда</a:t>
            </a:r>
          </a:p>
        </p:txBody>
      </p:sp>
      <p:sp>
        <p:nvSpPr>
          <p:cNvPr id="17" name="Текст 13">
            <a:extLst>
              <a:ext uri="{FF2B5EF4-FFF2-40B4-BE49-F238E27FC236}">
                <a16:creationId xmlns="" xmlns:a16="http://schemas.microsoft.com/office/drawing/2014/main" id="{D1FFE415-7AFC-D826-1BD1-1993DED3B01D}"/>
              </a:ext>
            </a:extLst>
          </p:cNvPr>
          <p:cNvSpPr>
            <a:spLocks noGrp="1"/>
          </p:cNvSpPr>
          <p:nvPr>
            <p:ph type="body" sz="quarter" idx="15" hasCustomPrompt="1"/>
          </p:nvPr>
        </p:nvSpPr>
        <p:spPr>
          <a:xfrm>
            <a:off x="9737922" y="3591339"/>
            <a:ext cx="1171575" cy="2387600"/>
          </a:xfrm>
        </p:spPr>
        <p:txBody>
          <a:bodyPr vert="horz" lIns="91440" tIns="45720" rIns="91440" bIns="45720" rtlCol="0" anchor="t">
            <a:noAutofit/>
          </a:bodyPr>
          <a:lstStyle>
            <a:lvl1pPr marL="0" indent="0">
              <a:buNone/>
              <a:defRPr lang="ru-MD" sz="17000" b="1" cap="all" spc="300" dirty="0">
                <a:ln w="28575">
                  <a:solidFill>
                    <a:schemeClr val="tx1"/>
                  </a:solidFill>
                </a:ln>
                <a:noFill/>
                <a:latin typeface="+mj-lt"/>
                <a:ea typeface="+mj-ea"/>
              </a:defRPr>
            </a:lvl1pPr>
          </a:lstStyle>
          <a:p>
            <a:pPr marL="914400" lvl="0" indent="-1143000" rtl="0">
              <a:spcBef>
                <a:spcPct val="0"/>
              </a:spcBef>
            </a:pPr>
            <a:r>
              <a:rPr lang="ru-RU" noProof="0"/>
              <a:t>”</a:t>
            </a:r>
          </a:p>
        </p:txBody>
      </p:sp>
      <p:sp>
        <p:nvSpPr>
          <p:cNvPr id="18" name="Текст 13">
            <a:extLst>
              <a:ext uri="{FF2B5EF4-FFF2-40B4-BE49-F238E27FC236}">
                <a16:creationId xmlns="" xmlns:a16="http://schemas.microsoft.com/office/drawing/2014/main" id="{0962DFC0-ADB3-684B-6F72-9C45BB48C248}"/>
              </a:ext>
            </a:extLst>
          </p:cNvPr>
          <p:cNvSpPr>
            <a:spLocks noGrp="1"/>
          </p:cNvSpPr>
          <p:nvPr>
            <p:ph type="body" sz="quarter" idx="14" hasCustomPrompt="1"/>
          </p:nvPr>
        </p:nvSpPr>
        <p:spPr>
          <a:xfrm>
            <a:off x="1209261" y="1982216"/>
            <a:ext cx="1171575" cy="2386584"/>
          </a:xfrm>
        </p:spPr>
        <p:txBody>
          <a:bodyPr vert="horz" lIns="91440" tIns="45720" rIns="91440" bIns="45720" rtlCol="0" anchor="t">
            <a:noAutofit/>
          </a:bodyPr>
          <a:lstStyle>
            <a:lvl1pPr marL="0" indent="0">
              <a:buNone/>
              <a:defRPr lang="ru-MD" sz="17000" b="1" cap="all" spc="300" dirty="0">
                <a:ln w="28575">
                  <a:solidFill>
                    <a:schemeClr val="tx1"/>
                  </a:solidFill>
                </a:ln>
                <a:noFill/>
                <a:latin typeface="+mj-lt"/>
                <a:ea typeface="+mj-ea"/>
              </a:defRPr>
            </a:lvl1pPr>
          </a:lstStyle>
          <a:p>
            <a:pPr marL="914400" lvl="0" indent="-1143000" rtl="0">
              <a:spcBef>
                <a:spcPct val="0"/>
              </a:spcBef>
            </a:pPr>
            <a:r>
              <a:rPr lang="ru-RU" noProof="0"/>
              <a:t>“</a:t>
            </a:r>
          </a:p>
        </p:txBody>
      </p:sp>
    </p:spTree>
    <p:extLst>
      <p:ext uri="{BB962C8B-B14F-4D97-AF65-F5344CB8AC3E}">
        <p14:creationId xmlns:p14="http://schemas.microsoft.com/office/powerpoint/2010/main" val="3330879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Команда x4">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B6C6FB24-160F-388E-8450-E5C970E243AB}"/>
              </a:ext>
            </a:extLst>
          </p:cNvPr>
          <p:cNvPicPr>
            <a:picLocks noChangeAspect="1"/>
          </p:cNvPicPr>
          <p:nvPr userDrawn="1"/>
        </p:nvPicPr>
        <p:blipFill>
          <a:blip r:embed="rId2"/>
          <a:stretch>
            <a:fillRect/>
          </a:stretch>
        </p:blipFill>
        <p:spPr>
          <a:xfrm>
            <a:off x="0" y="1764792"/>
            <a:ext cx="5359935" cy="5093208"/>
          </a:xfrm>
          <a:prstGeom prst="rect">
            <a:avLst/>
          </a:prstGeom>
        </p:spPr>
      </p:pic>
      <p:pic>
        <p:nvPicPr>
          <p:cNvPr id="23" name="Рисунок 22">
            <a:extLst>
              <a:ext uri="{FF2B5EF4-FFF2-40B4-BE49-F238E27FC236}">
                <a16:creationId xmlns="" xmlns:a16="http://schemas.microsoft.com/office/drawing/2014/main" id="{D0AF7F25-1C65-DB7F-9FA3-300318BD4BF4}"/>
              </a:ext>
            </a:extLst>
          </p:cNvPr>
          <p:cNvPicPr>
            <a:picLocks noChangeAspect="1"/>
          </p:cNvPicPr>
          <p:nvPr userDrawn="1"/>
        </p:nvPicPr>
        <p:blipFill>
          <a:blip r:embed="rId3"/>
          <a:stretch>
            <a:fillRect/>
          </a:stretch>
        </p:blipFill>
        <p:spPr>
          <a:xfrm>
            <a:off x="9262085" y="0"/>
            <a:ext cx="2929915" cy="2752344"/>
          </a:xfrm>
          <a:prstGeom prst="rect">
            <a:avLst/>
          </a:prstGeom>
        </p:spPr>
      </p:pic>
      <p:sp>
        <p:nvSpPr>
          <p:cNvPr id="25" name="Заголовок 1">
            <a:extLst>
              <a:ext uri="{FF2B5EF4-FFF2-40B4-BE49-F238E27FC236}">
                <a16:creationId xmlns=""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6" name="Рисунок 23">
            <a:extLst>
              <a:ext uri="{FF2B5EF4-FFF2-40B4-BE49-F238E27FC236}">
                <a16:creationId xmlns="" xmlns:a16="http://schemas.microsoft.com/office/drawing/2014/main" id="{5E48B363-63E8-4F17-842B-53AD935A6529}"/>
              </a:ext>
            </a:extLst>
          </p:cNvPr>
          <p:cNvSpPr>
            <a:spLocks noGrp="1"/>
          </p:cNvSpPr>
          <p:nvPr>
            <p:ph type="pic" sz="quarter" idx="13"/>
          </p:nvPr>
        </p:nvSpPr>
        <p:spPr>
          <a:xfrm>
            <a:off x="960120" y="2450592"/>
            <a:ext cx="2057400" cy="2057400"/>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0" name="Текст 28">
            <a:extLst>
              <a:ext uri="{FF2B5EF4-FFF2-40B4-BE49-F238E27FC236}">
                <a16:creationId xmlns="" xmlns:a16="http://schemas.microsoft.com/office/drawing/2014/main" id="{CC3A7E03-4F06-4380-90A1-845651EEA3C0}"/>
              </a:ext>
            </a:extLst>
          </p:cNvPr>
          <p:cNvSpPr>
            <a:spLocks noGrp="1"/>
          </p:cNvSpPr>
          <p:nvPr>
            <p:ph type="body" sz="quarter" idx="17" hasCustomPrompt="1"/>
          </p:nvPr>
        </p:nvSpPr>
        <p:spPr>
          <a:xfrm>
            <a:off x="858956" y="4611550"/>
            <a:ext cx="2286000" cy="274320"/>
          </a:xfrm>
        </p:spPr>
        <p:txBody>
          <a:bodyPr lIns="0" tIns="0" rIns="0" bIns="0" rtlCol="0" anchor="ctr">
            <a:noAutofit/>
          </a:bodyPr>
          <a:lstStyle>
            <a:lvl1pPr marL="0" indent="0" algn="ctr">
              <a:lnSpc>
                <a:spcPct val="100000"/>
              </a:lnSpc>
              <a:spcBef>
                <a:spcPts val="0"/>
              </a:spcBef>
              <a:buNone/>
              <a:defRPr lang="ru-MD" sz="1400" b="1" cap="all" spc="200" baseline="0">
                <a:solidFill>
                  <a:schemeClr val="tx1"/>
                </a:solidFill>
                <a:latin typeface="+mj-lt"/>
              </a:defRPr>
            </a:lvl1pPr>
          </a:lstStyle>
          <a:p>
            <a:pPr lvl="0" rtl="0"/>
            <a:r>
              <a:rPr lang="ru-RU" noProof="0"/>
              <a:t>Имя</a:t>
            </a:r>
          </a:p>
        </p:txBody>
      </p:sp>
      <p:sp>
        <p:nvSpPr>
          <p:cNvPr id="11" name="Текст 28">
            <a:extLst>
              <a:ext uri="{FF2B5EF4-FFF2-40B4-BE49-F238E27FC236}">
                <a16:creationId xmlns="" xmlns:a16="http://schemas.microsoft.com/office/drawing/2014/main" id="{31AF5791-727B-438A-A7EF-5D132167C89B}"/>
              </a:ext>
            </a:extLst>
          </p:cNvPr>
          <p:cNvSpPr>
            <a:spLocks noGrp="1"/>
          </p:cNvSpPr>
          <p:nvPr>
            <p:ph type="body" sz="quarter" idx="18" hasCustomPrompt="1"/>
          </p:nvPr>
        </p:nvSpPr>
        <p:spPr>
          <a:xfrm>
            <a:off x="858956" y="4865225"/>
            <a:ext cx="2286000" cy="182880"/>
          </a:xfrm>
        </p:spPr>
        <p:txBody>
          <a:bodyPr lIns="0" tIns="0" rIns="0" bIns="0" rtlCol="0">
            <a:noAutofit/>
          </a:bodyPr>
          <a:lstStyle>
            <a:lvl1pPr marL="0" indent="0" algn="ctr">
              <a:lnSpc>
                <a:spcPct val="100000"/>
              </a:lnSpc>
              <a:spcBef>
                <a:spcPts val="0"/>
              </a:spcBef>
              <a:buNone/>
              <a:defRPr lang="ru-MD" sz="1200" b="0" spc="200" baseline="0">
                <a:solidFill>
                  <a:schemeClr val="tx1"/>
                </a:solidFill>
              </a:defRPr>
            </a:lvl1pPr>
          </a:lstStyle>
          <a:p>
            <a:pPr lvl="0" rtl="0"/>
            <a:r>
              <a:rPr lang="ru-RU" noProof="0"/>
              <a:t>Название</a:t>
            </a:r>
          </a:p>
        </p:txBody>
      </p:sp>
      <p:sp>
        <p:nvSpPr>
          <p:cNvPr id="7" name="Рисунок 23">
            <a:extLst>
              <a:ext uri="{FF2B5EF4-FFF2-40B4-BE49-F238E27FC236}">
                <a16:creationId xmlns="" xmlns:a16="http://schemas.microsoft.com/office/drawing/2014/main" id="{9ABA5222-6FD6-405B-8AC8-18022C36590F}"/>
              </a:ext>
            </a:extLst>
          </p:cNvPr>
          <p:cNvSpPr>
            <a:spLocks noGrp="1"/>
          </p:cNvSpPr>
          <p:nvPr>
            <p:ph type="pic" sz="quarter" idx="14"/>
          </p:nvPr>
        </p:nvSpPr>
        <p:spPr>
          <a:xfrm>
            <a:off x="3730752" y="2450592"/>
            <a:ext cx="2057400" cy="2057400"/>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2" name="Текст 28">
            <a:extLst>
              <a:ext uri="{FF2B5EF4-FFF2-40B4-BE49-F238E27FC236}">
                <a16:creationId xmlns="" xmlns:a16="http://schemas.microsoft.com/office/drawing/2014/main" id="{A1A33FCF-D2EB-478E-8679-428657895F76}"/>
              </a:ext>
            </a:extLst>
          </p:cNvPr>
          <p:cNvSpPr>
            <a:spLocks noGrp="1"/>
          </p:cNvSpPr>
          <p:nvPr>
            <p:ph type="body" sz="quarter" idx="19" hasCustomPrompt="1"/>
          </p:nvPr>
        </p:nvSpPr>
        <p:spPr>
          <a:xfrm>
            <a:off x="3629588" y="4611550"/>
            <a:ext cx="2286000" cy="274320"/>
          </a:xfrm>
        </p:spPr>
        <p:txBody>
          <a:bodyPr lIns="0" tIns="0" rIns="0" bIns="0" rtlCol="0" anchor="ctr">
            <a:noAutofit/>
          </a:bodyPr>
          <a:lstStyle>
            <a:lvl1pPr marL="0" indent="0" algn="ctr">
              <a:lnSpc>
                <a:spcPct val="100000"/>
              </a:lnSpc>
              <a:spcBef>
                <a:spcPts val="0"/>
              </a:spcBef>
              <a:buNone/>
              <a:defRPr lang="ru-MD" sz="1400" b="1" cap="all" spc="200" baseline="0">
                <a:solidFill>
                  <a:schemeClr val="tx1"/>
                </a:solidFill>
                <a:latin typeface="+mj-lt"/>
              </a:defRPr>
            </a:lvl1pPr>
          </a:lstStyle>
          <a:p>
            <a:pPr lvl="0" rtl="0"/>
            <a:r>
              <a:rPr lang="ru-RU" noProof="0"/>
              <a:t>Имя</a:t>
            </a:r>
          </a:p>
        </p:txBody>
      </p:sp>
      <p:sp>
        <p:nvSpPr>
          <p:cNvPr id="13" name="Текст 28">
            <a:extLst>
              <a:ext uri="{FF2B5EF4-FFF2-40B4-BE49-F238E27FC236}">
                <a16:creationId xmlns="" xmlns:a16="http://schemas.microsoft.com/office/drawing/2014/main" id="{55274EF8-F641-41B2-89C1-FD94AFA48684}"/>
              </a:ext>
            </a:extLst>
          </p:cNvPr>
          <p:cNvSpPr>
            <a:spLocks noGrp="1"/>
          </p:cNvSpPr>
          <p:nvPr>
            <p:ph type="body" sz="quarter" idx="20" hasCustomPrompt="1"/>
          </p:nvPr>
        </p:nvSpPr>
        <p:spPr>
          <a:xfrm>
            <a:off x="3629588" y="4865225"/>
            <a:ext cx="2286000" cy="182880"/>
          </a:xfrm>
        </p:spPr>
        <p:txBody>
          <a:bodyPr lIns="0" tIns="0" rIns="0" bIns="0" rtlCol="0">
            <a:noAutofit/>
          </a:bodyPr>
          <a:lstStyle>
            <a:lvl1pPr marL="0" indent="0" algn="ctr">
              <a:lnSpc>
                <a:spcPct val="100000"/>
              </a:lnSpc>
              <a:spcBef>
                <a:spcPts val="0"/>
              </a:spcBef>
              <a:buNone/>
              <a:defRPr lang="ru-MD" sz="1200" b="0" spc="200" baseline="0">
                <a:solidFill>
                  <a:schemeClr val="tx1"/>
                </a:solidFill>
              </a:defRPr>
            </a:lvl1pPr>
          </a:lstStyle>
          <a:p>
            <a:pPr lvl="0" rtl="0"/>
            <a:r>
              <a:rPr lang="ru-RU" noProof="0"/>
              <a:t>Название</a:t>
            </a:r>
          </a:p>
        </p:txBody>
      </p:sp>
      <p:sp>
        <p:nvSpPr>
          <p:cNvPr id="8" name="Рисунок 23">
            <a:extLst>
              <a:ext uri="{FF2B5EF4-FFF2-40B4-BE49-F238E27FC236}">
                <a16:creationId xmlns="" xmlns:a16="http://schemas.microsoft.com/office/drawing/2014/main" id="{124DE785-775F-4AE4-94B3-FA728188EBA5}"/>
              </a:ext>
            </a:extLst>
          </p:cNvPr>
          <p:cNvSpPr>
            <a:spLocks noGrp="1"/>
          </p:cNvSpPr>
          <p:nvPr>
            <p:ph type="pic" sz="quarter" idx="15"/>
          </p:nvPr>
        </p:nvSpPr>
        <p:spPr>
          <a:xfrm>
            <a:off x="6464808" y="2450592"/>
            <a:ext cx="2057400" cy="2057400"/>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4" name="Текст 28">
            <a:extLst>
              <a:ext uri="{FF2B5EF4-FFF2-40B4-BE49-F238E27FC236}">
                <a16:creationId xmlns="" xmlns:a16="http://schemas.microsoft.com/office/drawing/2014/main" id="{5A429D4E-B795-4E55-852E-9E161F9EBD36}"/>
              </a:ext>
            </a:extLst>
          </p:cNvPr>
          <p:cNvSpPr>
            <a:spLocks noGrp="1"/>
          </p:cNvSpPr>
          <p:nvPr>
            <p:ph type="body" sz="quarter" idx="21" hasCustomPrompt="1"/>
          </p:nvPr>
        </p:nvSpPr>
        <p:spPr>
          <a:xfrm>
            <a:off x="6363644" y="4611550"/>
            <a:ext cx="2286000" cy="274320"/>
          </a:xfrm>
        </p:spPr>
        <p:txBody>
          <a:bodyPr lIns="0" tIns="0" rIns="0" bIns="0" rtlCol="0" anchor="ctr">
            <a:noAutofit/>
          </a:bodyPr>
          <a:lstStyle>
            <a:lvl1pPr marL="0" indent="0" algn="ctr">
              <a:lnSpc>
                <a:spcPct val="100000"/>
              </a:lnSpc>
              <a:spcBef>
                <a:spcPts val="0"/>
              </a:spcBef>
              <a:buNone/>
              <a:defRPr lang="ru-MD" sz="1400" b="1" cap="all" spc="200" baseline="0">
                <a:solidFill>
                  <a:schemeClr val="tx1"/>
                </a:solidFill>
                <a:latin typeface="+mj-lt"/>
              </a:defRPr>
            </a:lvl1pPr>
          </a:lstStyle>
          <a:p>
            <a:pPr lvl="0" rtl="0"/>
            <a:r>
              <a:rPr lang="ru-RU" noProof="0"/>
              <a:t>Имя</a:t>
            </a:r>
          </a:p>
        </p:txBody>
      </p:sp>
      <p:sp>
        <p:nvSpPr>
          <p:cNvPr id="15" name="Текст 28">
            <a:extLst>
              <a:ext uri="{FF2B5EF4-FFF2-40B4-BE49-F238E27FC236}">
                <a16:creationId xmlns="" xmlns:a16="http://schemas.microsoft.com/office/drawing/2014/main" id="{41D297CB-52EE-4DE4-AEAC-CD4AAF2BF17B}"/>
              </a:ext>
            </a:extLst>
          </p:cNvPr>
          <p:cNvSpPr>
            <a:spLocks noGrp="1"/>
          </p:cNvSpPr>
          <p:nvPr>
            <p:ph type="body" sz="quarter" idx="22" hasCustomPrompt="1"/>
          </p:nvPr>
        </p:nvSpPr>
        <p:spPr>
          <a:xfrm>
            <a:off x="6363644" y="4865225"/>
            <a:ext cx="2286000" cy="182880"/>
          </a:xfrm>
        </p:spPr>
        <p:txBody>
          <a:bodyPr lIns="0" tIns="0" rIns="0" bIns="0" rtlCol="0">
            <a:noAutofit/>
          </a:bodyPr>
          <a:lstStyle>
            <a:lvl1pPr marL="0" indent="0" algn="ctr">
              <a:lnSpc>
                <a:spcPct val="100000"/>
              </a:lnSpc>
              <a:spcBef>
                <a:spcPts val="0"/>
              </a:spcBef>
              <a:buNone/>
              <a:defRPr lang="ru-MD" sz="1200" b="0" spc="200" baseline="0">
                <a:solidFill>
                  <a:schemeClr val="tx1"/>
                </a:solidFill>
              </a:defRPr>
            </a:lvl1pPr>
          </a:lstStyle>
          <a:p>
            <a:pPr lvl="0" rtl="0"/>
            <a:r>
              <a:rPr lang="ru-RU" noProof="0"/>
              <a:t>Название</a:t>
            </a:r>
          </a:p>
        </p:txBody>
      </p:sp>
      <p:sp>
        <p:nvSpPr>
          <p:cNvPr id="9" name="Рисунок 23">
            <a:extLst>
              <a:ext uri="{FF2B5EF4-FFF2-40B4-BE49-F238E27FC236}">
                <a16:creationId xmlns="" xmlns:a16="http://schemas.microsoft.com/office/drawing/2014/main" id="{F5694B35-7776-4DB9-9EB7-3AF076EC357D}"/>
              </a:ext>
            </a:extLst>
          </p:cNvPr>
          <p:cNvSpPr>
            <a:spLocks noGrp="1"/>
          </p:cNvSpPr>
          <p:nvPr>
            <p:ph type="pic" sz="quarter" idx="16"/>
          </p:nvPr>
        </p:nvSpPr>
        <p:spPr>
          <a:xfrm>
            <a:off x="9198864" y="2450592"/>
            <a:ext cx="2057400" cy="2057400"/>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6" name="Текст 28">
            <a:extLst>
              <a:ext uri="{FF2B5EF4-FFF2-40B4-BE49-F238E27FC236}">
                <a16:creationId xmlns="" xmlns:a16="http://schemas.microsoft.com/office/drawing/2014/main" id="{AD7B736B-3A10-499F-8F23-4437982C8231}"/>
              </a:ext>
            </a:extLst>
          </p:cNvPr>
          <p:cNvSpPr>
            <a:spLocks noGrp="1"/>
          </p:cNvSpPr>
          <p:nvPr>
            <p:ph type="body" sz="quarter" idx="23" hasCustomPrompt="1"/>
          </p:nvPr>
        </p:nvSpPr>
        <p:spPr>
          <a:xfrm>
            <a:off x="9097700" y="4611550"/>
            <a:ext cx="2286000" cy="274320"/>
          </a:xfrm>
        </p:spPr>
        <p:txBody>
          <a:bodyPr lIns="0" tIns="0" rIns="0" bIns="0" rtlCol="0" anchor="ctr">
            <a:noAutofit/>
          </a:bodyPr>
          <a:lstStyle>
            <a:lvl1pPr marL="0" indent="0" algn="ctr">
              <a:lnSpc>
                <a:spcPct val="100000"/>
              </a:lnSpc>
              <a:spcBef>
                <a:spcPts val="0"/>
              </a:spcBef>
              <a:buNone/>
              <a:defRPr lang="ru-MD" sz="1400" b="1" cap="all" spc="200" baseline="0">
                <a:solidFill>
                  <a:schemeClr val="tx1"/>
                </a:solidFill>
                <a:latin typeface="+mj-lt"/>
              </a:defRPr>
            </a:lvl1pPr>
          </a:lstStyle>
          <a:p>
            <a:pPr lvl="0" rtl="0"/>
            <a:r>
              <a:rPr lang="ru-RU" noProof="0"/>
              <a:t>Имя</a:t>
            </a:r>
          </a:p>
        </p:txBody>
      </p:sp>
      <p:sp>
        <p:nvSpPr>
          <p:cNvPr id="17" name="Текст 28">
            <a:extLst>
              <a:ext uri="{FF2B5EF4-FFF2-40B4-BE49-F238E27FC236}">
                <a16:creationId xmlns="" xmlns:a16="http://schemas.microsoft.com/office/drawing/2014/main" id="{07165540-290D-4A38-87DE-F52B05BD6A1A}"/>
              </a:ext>
            </a:extLst>
          </p:cNvPr>
          <p:cNvSpPr>
            <a:spLocks noGrp="1"/>
          </p:cNvSpPr>
          <p:nvPr>
            <p:ph type="body" sz="quarter" idx="24" hasCustomPrompt="1"/>
          </p:nvPr>
        </p:nvSpPr>
        <p:spPr>
          <a:xfrm>
            <a:off x="9097700" y="4865225"/>
            <a:ext cx="2286000" cy="182880"/>
          </a:xfrm>
        </p:spPr>
        <p:txBody>
          <a:bodyPr lIns="0" tIns="0" rIns="0" bIns="0" rtlCol="0">
            <a:noAutofit/>
          </a:bodyPr>
          <a:lstStyle>
            <a:lvl1pPr marL="0" indent="0" algn="ctr">
              <a:lnSpc>
                <a:spcPct val="100000"/>
              </a:lnSpc>
              <a:spcBef>
                <a:spcPts val="0"/>
              </a:spcBef>
              <a:buNone/>
              <a:defRPr lang="ru-MD" sz="1200" b="0" spc="200" baseline="0">
                <a:solidFill>
                  <a:schemeClr val="tx1"/>
                </a:solidFill>
              </a:defRPr>
            </a:lvl1pPr>
          </a:lstStyle>
          <a:p>
            <a:pPr lvl="0" rtl="0"/>
            <a:r>
              <a:rPr lang="ru-RU" noProof="0"/>
              <a:t>Название</a:t>
            </a:r>
          </a:p>
        </p:txBody>
      </p:sp>
      <p:sp>
        <p:nvSpPr>
          <p:cNvPr id="4" name="Нижний колонтитул 3">
            <a:extLst>
              <a:ext uri="{FF2B5EF4-FFF2-40B4-BE49-F238E27FC236}">
                <a16:creationId xmlns=""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5" name="Номер слайда 4">
            <a:extLst>
              <a:ext uri="{FF2B5EF4-FFF2-40B4-BE49-F238E27FC236}">
                <a16:creationId xmlns=""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8" name="Прямая соединительная линия 17">
            <a:extLst>
              <a:ext uri="{FF2B5EF4-FFF2-40B4-BE49-F238E27FC236}">
                <a16:creationId xmlns=""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Прямая соединительная линия 18">
            <a:extLst>
              <a:ext uri="{FF2B5EF4-FFF2-40B4-BE49-F238E27FC236}">
                <a16:creationId xmlns=""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5441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Команда x8">
    <p:spTree>
      <p:nvGrpSpPr>
        <p:cNvPr id="1" name=""/>
        <p:cNvGrpSpPr/>
        <p:nvPr/>
      </p:nvGrpSpPr>
      <p:grpSpPr>
        <a:xfrm>
          <a:off x="0" y="0"/>
          <a:ext cx="0" cy="0"/>
          <a:chOff x="0" y="0"/>
          <a:chExt cx="0" cy="0"/>
        </a:xfrm>
      </p:grpSpPr>
      <p:pic>
        <p:nvPicPr>
          <p:cNvPr id="20" name="Рисунок 19">
            <a:extLst>
              <a:ext uri="{FF2B5EF4-FFF2-40B4-BE49-F238E27FC236}">
                <a16:creationId xmlns="" xmlns:a16="http://schemas.microsoft.com/office/drawing/2014/main" id="{B6A3FD7E-DF96-B9E4-8D70-DA62CC339081}"/>
              </a:ext>
            </a:extLst>
          </p:cNvPr>
          <p:cNvPicPr>
            <a:picLocks noChangeAspect="1"/>
          </p:cNvPicPr>
          <p:nvPr userDrawn="1"/>
        </p:nvPicPr>
        <p:blipFill>
          <a:blip r:embed="rId2"/>
          <a:stretch>
            <a:fillRect/>
          </a:stretch>
        </p:blipFill>
        <p:spPr>
          <a:xfrm>
            <a:off x="0" y="1766265"/>
            <a:ext cx="5358384" cy="5091735"/>
          </a:xfrm>
          <a:prstGeom prst="rect">
            <a:avLst/>
          </a:prstGeom>
        </p:spPr>
      </p:pic>
      <p:sp>
        <p:nvSpPr>
          <p:cNvPr id="25" name="Заголовок 1">
            <a:extLst>
              <a:ext uri="{FF2B5EF4-FFF2-40B4-BE49-F238E27FC236}">
                <a16:creationId xmlns="" xmlns:a16="http://schemas.microsoft.com/office/drawing/2014/main" id="{DCE0745D-AFE6-DE6D-B026-1FF13F34E628}"/>
              </a:ext>
            </a:extLst>
          </p:cNvPr>
          <p:cNvSpPr>
            <a:spLocks noGrp="1"/>
          </p:cNvSpPr>
          <p:nvPr>
            <p:ph type="title"/>
          </p:nvPr>
        </p:nvSpPr>
        <p:spPr>
          <a:xfrm>
            <a:off x="612648" y="868679"/>
            <a:ext cx="10972800" cy="1572768"/>
          </a:xfrm>
        </p:spPr>
        <p:txBody>
          <a:bodyPr lIns="91440" tIns="182880" rIns="91440" bIns="0" rtlCol="0"/>
          <a:lstStyle>
            <a:lvl1pPr algn="ctr">
              <a:lnSpc>
                <a:spcPct val="90000"/>
              </a:lnSpc>
              <a:defRPr lang="ru-MD" sz="4800" spc="400" baseline="0"/>
            </a:lvl1pPr>
          </a:lstStyle>
          <a:p>
            <a:pPr rtl="0"/>
            <a:r>
              <a:rPr lang="ru-RU" noProof="0" smtClean="0"/>
              <a:t>Образец заголовка</a:t>
            </a:r>
            <a:endParaRPr lang="ru-RU" noProof="0"/>
          </a:p>
        </p:txBody>
      </p:sp>
      <p:sp>
        <p:nvSpPr>
          <p:cNvPr id="10" name="Текст 28">
            <a:extLst>
              <a:ext uri="{FF2B5EF4-FFF2-40B4-BE49-F238E27FC236}">
                <a16:creationId xmlns="" xmlns:a16="http://schemas.microsoft.com/office/drawing/2014/main" id="{CC3A7E03-4F06-4380-90A1-845651EEA3C0}"/>
              </a:ext>
            </a:extLst>
          </p:cNvPr>
          <p:cNvSpPr>
            <a:spLocks noGrp="1"/>
          </p:cNvSpPr>
          <p:nvPr>
            <p:ph type="body" sz="quarter" idx="17" hasCustomPrompt="1"/>
          </p:nvPr>
        </p:nvSpPr>
        <p:spPr>
          <a:xfrm>
            <a:off x="457200" y="2670048"/>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11" name="Текст 28">
            <a:extLst>
              <a:ext uri="{FF2B5EF4-FFF2-40B4-BE49-F238E27FC236}">
                <a16:creationId xmlns="" xmlns:a16="http://schemas.microsoft.com/office/drawing/2014/main" id="{31AF5791-727B-438A-A7EF-5D132167C89B}"/>
              </a:ext>
            </a:extLst>
          </p:cNvPr>
          <p:cNvSpPr>
            <a:spLocks noGrp="1"/>
          </p:cNvSpPr>
          <p:nvPr>
            <p:ph type="body" sz="quarter" idx="18" hasCustomPrompt="1"/>
          </p:nvPr>
        </p:nvSpPr>
        <p:spPr>
          <a:xfrm>
            <a:off x="457200" y="3094300"/>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28" name="Текст 28">
            <a:extLst>
              <a:ext uri="{FF2B5EF4-FFF2-40B4-BE49-F238E27FC236}">
                <a16:creationId xmlns="" xmlns:a16="http://schemas.microsoft.com/office/drawing/2014/main" id="{739AFCF1-55F0-974F-0F5C-34444B290B55}"/>
              </a:ext>
            </a:extLst>
          </p:cNvPr>
          <p:cNvSpPr>
            <a:spLocks noGrp="1"/>
          </p:cNvSpPr>
          <p:nvPr>
            <p:ph type="body" sz="quarter" idx="29" hasCustomPrompt="1"/>
          </p:nvPr>
        </p:nvSpPr>
        <p:spPr>
          <a:xfrm>
            <a:off x="457200" y="4479943"/>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29" name="Текст 28">
            <a:extLst>
              <a:ext uri="{FF2B5EF4-FFF2-40B4-BE49-F238E27FC236}">
                <a16:creationId xmlns="" xmlns:a16="http://schemas.microsoft.com/office/drawing/2014/main" id="{77CF7DE5-8E6D-2C2C-A514-BAB6D4B6FF3B}"/>
              </a:ext>
            </a:extLst>
          </p:cNvPr>
          <p:cNvSpPr>
            <a:spLocks noGrp="1"/>
          </p:cNvSpPr>
          <p:nvPr>
            <p:ph type="body" sz="quarter" idx="30" hasCustomPrompt="1"/>
          </p:nvPr>
        </p:nvSpPr>
        <p:spPr>
          <a:xfrm>
            <a:off x="457200" y="4904195"/>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6" name="Рисунок 23">
            <a:extLst>
              <a:ext uri="{FF2B5EF4-FFF2-40B4-BE49-F238E27FC236}">
                <a16:creationId xmlns="" xmlns:a16="http://schemas.microsoft.com/office/drawing/2014/main" id="{5E48B363-63E8-4F17-842B-53AD935A6529}"/>
              </a:ext>
            </a:extLst>
          </p:cNvPr>
          <p:cNvSpPr>
            <a:spLocks noGrp="1" noChangeAspect="1"/>
          </p:cNvSpPr>
          <p:nvPr>
            <p:ph type="pic" sz="quarter" idx="13"/>
          </p:nvPr>
        </p:nvSpPr>
        <p:spPr>
          <a:xfrm>
            <a:off x="1993392" y="2450592"/>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21" name="Рисунок 23">
            <a:extLst>
              <a:ext uri="{FF2B5EF4-FFF2-40B4-BE49-F238E27FC236}">
                <a16:creationId xmlns="" xmlns:a16="http://schemas.microsoft.com/office/drawing/2014/main" id="{DBA744D6-401F-C995-EF58-BD24A0DD8581}"/>
              </a:ext>
            </a:extLst>
          </p:cNvPr>
          <p:cNvSpPr>
            <a:spLocks noGrp="1" noChangeAspect="1"/>
          </p:cNvSpPr>
          <p:nvPr>
            <p:ph type="pic" sz="quarter" idx="25"/>
          </p:nvPr>
        </p:nvSpPr>
        <p:spPr>
          <a:xfrm>
            <a:off x="1993392" y="4260487"/>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2" name="Текст 28">
            <a:extLst>
              <a:ext uri="{FF2B5EF4-FFF2-40B4-BE49-F238E27FC236}">
                <a16:creationId xmlns="" xmlns:a16="http://schemas.microsoft.com/office/drawing/2014/main" id="{A1A33FCF-D2EB-478E-8679-428657895F76}"/>
              </a:ext>
            </a:extLst>
          </p:cNvPr>
          <p:cNvSpPr>
            <a:spLocks noGrp="1"/>
          </p:cNvSpPr>
          <p:nvPr>
            <p:ph type="body" sz="quarter" idx="19" hasCustomPrompt="1"/>
          </p:nvPr>
        </p:nvSpPr>
        <p:spPr>
          <a:xfrm>
            <a:off x="3218688" y="2670048"/>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13" name="Текст 28">
            <a:extLst>
              <a:ext uri="{FF2B5EF4-FFF2-40B4-BE49-F238E27FC236}">
                <a16:creationId xmlns="" xmlns:a16="http://schemas.microsoft.com/office/drawing/2014/main" id="{55274EF8-F641-41B2-89C1-FD94AFA48684}"/>
              </a:ext>
            </a:extLst>
          </p:cNvPr>
          <p:cNvSpPr>
            <a:spLocks noGrp="1"/>
          </p:cNvSpPr>
          <p:nvPr>
            <p:ph type="body" sz="quarter" idx="20" hasCustomPrompt="1"/>
          </p:nvPr>
        </p:nvSpPr>
        <p:spPr>
          <a:xfrm>
            <a:off x="3218688" y="3094300"/>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30" name="Текст 28">
            <a:extLst>
              <a:ext uri="{FF2B5EF4-FFF2-40B4-BE49-F238E27FC236}">
                <a16:creationId xmlns="" xmlns:a16="http://schemas.microsoft.com/office/drawing/2014/main" id="{B1201CED-247A-16CA-9F03-BF32393D3B56}"/>
              </a:ext>
            </a:extLst>
          </p:cNvPr>
          <p:cNvSpPr>
            <a:spLocks noGrp="1"/>
          </p:cNvSpPr>
          <p:nvPr>
            <p:ph type="body" sz="quarter" idx="31" hasCustomPrompt="1"/>
          </p:nvPr>
        </p:nvSpPr>
        <p:spPr>
          <a:xfrm>
            <a:off x="3218688" y="4479943"/>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31" name="Текст 28">
            <a:extLst>
              <a:ext uri="{FF2B5EF4-FFF2-40B4-BE49-F238E27FC236}">
                <a16:creationId xmlns="" xmlns:a16="http://schemas.microsoft.com/office/drawing/2014/main" id="{2D5FA954-036C-191F-7040-1848AB2BE3CA}"/>
              </a:ext>
            </a:extLst>
          </p:cNvPr>
          <p:cNvSpPr>
            <a:spLocks noGrp="1"/>
          </p:cNvSpPr>
          <p:nvPr>
            <p:ph type="body" sz="quarter" idx="32" hasCustomPrompt="1"/>
          </p:nvPr>
        </p:nvSpPr>
        <p:spPr>
          <a:xfrm>
            <a:off x="3218688" y="4904195"/>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7" name="Рисунок 23">
            <a:extLst>
              <a:ext uri="{FF2B5EF4-FFF2-40B4-BE49-F238E27FC236}">
                <a16:creationId xmlns="" xmlns:a16="http://schemas.microsoft.com/office/drawing/2014/main" id="{9ABA5222-6FD6-405B-8AC8-18022C36590F}"/>
              </a:ext>
            </a:extLst>
          </p:cNvPr>
          <p:cNvSpPr>
            <a:spLocks noGrp="1" noChangeAspect="1"/>
          </p:cNvSpPr>
          <p:nvPr>
            <p:ph type="pic" sz="quarter" idx="14"/>
          </p:nvPr>
        </p:nvSpPr>
        <p:spPr>
          <a:xfrm>
            <a:off x="4745736" y="2450592"/>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23" name="Рисунок 23">
            <a:extLst>
              <a:ext uri="{FF2B5EF4-FFF2-40B4-BE49-F238E27FC236}">
                <a16:creationId xmlns="" xmlns:a16="http://schemas.microsoft.com/office/drawing/2014/main" id="{8CFBAF86-D36B-F789-2C9C-78C6830B13C9}"/>
              </a:ext>
            </a:extLst>
          </p:cNvPr>
          <p:cNvSpPr>
            <a:spLocks noGrp="1" noChangeAspect="1"/>
          </p:cNvSpPr>
          <p:nvPr>
            <p:ph type="pic" sz="quarter" idx="26"/>
          </p:nvPr>
        </p:nvSpPr>
        <p:spPr>
          <a:xfrm>
            <a:off x="4745736" y="4260487"/>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4" name="Текст 28">
            <a:extLst>
              <a:ext uri="{FF2B5EF4-FFF2-40B4-BE49-F238E27FC236}">
                <a16:creationId xmlns="" xmlns:a16="http://schemas.microsoft.com/office/drawing/2014/main" id="{5A429D4E-B795-4E55-852E-9E161F9EBD36}"/>
              </a:ext>
            </a:extLst>
          </p:cNvPr>
          <p:cNvSpPr>
            <a:spLocks noGrp="1"/>
          </p:cNvSpPr>
          <p:nvPr>
            <p:ph type="body" sz="quarter" idx="21" hasCustomPrompt="1"/>
          </p:nvPr>
        </p:nvSpPr>
        <p:spPr>
          <a:xfrm>
            <a:off x="5966787" y="2670048"/>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15" name="Текст 28">
            <a:extLst>
              <a:ext uri="{FF2B5EF4-FFF2-40B4-BE49-F238E27FC236}">
                <a16:creationId xmlns="" xmlns:a16="http://schemas.microsoft.com/office/drawing/2014/main" id="{41D297CB-52EE-4DE4-AEAC-CD4AAF2BF17B}"/>
              </a:ext>
            </a:extLst>
          </p:cNvPr>
          <p:cNvSpPr>
            <a:spLocks noGrp="1"/>
          </p:cNvSpPr>
          <p:nvPr>
            <p:ph type="body" sz="quarter" idx="22" hasCustomPrompt="1"/>
          </p:nvPr>
        </p:nvSpPr>
        <p:spPr>
          <a:xfrm>
            <a:off x="5966787" y="3094300"/>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32" name="Текст 28">
            <a:extLst>
              <a:ext uri="{FF2B5EF4-FFF2-40B4-BE49-F238E27FC236}">
                <a16:creationId xmlns="" xmlns:a16="http://schemas.microsoft.com/office/drawing/2014/main" id="{6E32CE61-2D9B-C245-0D18-C33760B08537}"/>
              </a:ext>
            </a:extLst>
          </p:cNvPr>
          <p:cNvSpPr>
            <a:spLocks noGrp="1"/>
          </p:cNvSpPr>
          <p:nvPr>
            <p:ph type="body" sz="quarter" idx="33" hasCustomPrompt="1"/>
          </p:nvPr>
        </p:nvSpPr>
        <p:spPr>
          <a:xfrm>
            <a:off x="5966787" y="4479943"/>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33" name="Текст 28">
            <a:extLst>
              <a:ext uri="{FF2B5EF4-FFF2-40B4-BE49-F238E27FC236}">
                <a16:creationId xmlns="" xmlns:a16="http://schemas.microsoft.com/office/drawing/2014/main" id="{E4068D0A-21CD-897C-9CC1-0BFDAABBD491}"/>
              </a:ext>
            </a:extLst>
          </p:cNvPr>
          <p:cNvSpPr>
            <a:spLocks noGrp="1"/>
          </p:cNvSpPr>
          <p:nvPr>
            <p:ph type="body" sz="quarter" idx="34" hasCustomPrompt="1"/>
          </p:nvPr>
        </p:nvSpPr>
        <p:spPr>
          <a:xfrm>
            <a:off x="5966787" y="4904195"/>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8" name="Рисунок 23">
            <a:extLst>
              <a:ext uri="{FF2B5EF4-FFF2-40B4-BE49-F238E27FC236}">
                <a16:creationId xmlns="" xmlns:a16="http://schemas.microsoft.com/office/drawing/2014/main" id="{124DE785-775F-4AE4-94B3-FA728188EBA5}"/>
              </a:ext>
            </a:extLst>
          </p:cNvPr>
          <p:cNvSpPr>
            <a:spLocks noGrp="1" noChangeAspect="1"/>
          </p:cNvSpPr>
          <p:nvPr>
            <p:ph type="pic" sz="quarter" idx="15"/>
          </p:nvPr>
        </p:nvSpPr>
        <p:spPr>
          <a:xfrm>
            <a:off x="7498080" y="2450592"/>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26" name="Рисунок 23">
            <a:extLst>
              <a:ext uri="{FF2B5EF4-FFF2-40B4-BE49-F238E27FC236}">
                <a16:creationId xmlns="" xmlns:a16="http://schemas.microsoft.com/office/drawing/2014/main" id="{C110D526-1AE4-5106-E956-0B2ED3A4D4BC}"/>
              </a:ext>
            </a:extLst>
          </p:cNvPr>
          <p:cNvSpPr>
            <a:spLocks noGrp="1" noChangeAspect="1"/>
          </p:cNvSpPr>
          <p:nvPr>
            <p:ph type="pic" sz="quarter" idx="27"/>
          </p:nvPr>
        </p:nvSpPr>
        <p:spPr>
          <a:xfrm>
            <a:off x="7498080" y="4260487"/>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16" name="Текст 28">
            <a:extLst>
              <a:ext uri="{FF2B5EF4-FFF2-40B4-BE49-F238E27FC236}">
                <a16:creationId xmlns="" xmlns:a16="http://schemas.microsoft.com/office/drawing/2014/main" id="{AD7B736B-3A10-499F-8F23-4437982C8231}"/>
              </a:ext>
            </a:extLst>
          </p:cNvPr>
          <p:cNvSpPr>
            <a:spLocks noGrp="1"/>
          </p:cNvSpPr>
          <p:nvPr>
            <p:ph type="body" sz="quarter" idx="23" hasCustomPrompt="1"/>
          </p:nvPr>
        </p:nvSpPr>
        <p:spPr>
          <a:xfrm>
            <a:off x="8732520" y="2670048"/>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17" name="Текст 28">
            <a:extLst>
              <a:ext uri="{FF2B5EF4-FFF2-40B4-BE49-F238E27FC236}">
                <a16:creationId xmlns="" xmlns:a16="http://schemas.microsoft.com/office/drawing/2014/main" id="{07165540-290D-4A38-87DE-F52B05BD6A1A}"/>
              </a:ext>
            </a:extLst>
          </p:cNvPr>
          <p:cNvSpPr>
            <a:spLocks noGrp="1"/>
          </p:cNvSpPr>
          <p:nvPr>
            <p:ph type="body" sz="quarter" idx="24" hasCustomPrompt="1"/>
          </p:nvPr>
        </p:nvSpPr>
        <p:spPr>
          <a:xfrm>
            <a:off x="8732520" y="3094300"/>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34" name="Текст 28">
            <a:extLst>
              <a:ext uri="{FF2B5EF4-FFF2-40B4-BE49-F238E27FC236}">
                <a16:creationId xmlns="" xmlns:a16="http://schemas.microsoft.com/office/drawing/2014/main" id="{3858F91A-46AA-AF23-2716-3B2B678BBE01}"/>
              </a:ext>
            </a:extLst>
          </p:cNvPr>
          <p:cNvSpPr>
            <a:spLocks noGrp="1"/>
          </p:cNvSpPr>
          <p:nvPr>
            <p:ph type="body" sz="quarter" idx="35" hasCustomPrompt="1"/>
          </p:nvPr>
        </p:nvSpPr>
        <p:spPr>
          <a:xfrm>
            <a:off x="8732520" y="4479943"/>
            <a:ext cx="1399032" cy="411480"/>
          </a:xfrm>
        </p:spPr>
        <p:txBody>
          <a:bodyPr lIns="0" tIns="0" rIns="0" bIns="0" rtlCol="0" anchor="t">
            <a:noAutofit/>
          </a:bodyPr>
          <a:lstStyle>
            <a:lvl1pPr marL="0" indent="0" algn="r">
              <a:lnSpc>
                <a:spcPct val="100000"/>
              </a:lnSpc>
              <a:spcBef>
                <a:spcPts val="0"/>
              </a:spcBef>
              <a:buFont typeface="+mj-lt"/>
              <a:buNone/>
              <a:defRPr lang="ru-MD" sz="1400" b="1" cap="all" spc="100" baseline="0">
                <a:solidFill>
                  <a:schemeClr val="tx1"/>
                </a:solidFill>
                <a:latin typeface="+mj-lt"/>
              </a:defRPr>
            </a:lvl1pPr>
          </a:lstStyle>
          <a:p>
            <a:pPr lvl="0" rtl="0"/>
            <a:r>
              <a:rPr lang="ru-RU" noProof="0"/>
              <a:t>Имя</a:t>
            </a:r>
          </a:p>
        </p:txBody>
      </p:sp>
      <p:sp>
        <p:nvSpPr>
          <p:cNvPr id="35" name="Текст 28">
            <a:extLst>
              <a:ext uri="{FF2B5EF4-FFF2-40B4-BE49-F238E27FC236}">
                <a16:creationId xmlns="" xmlns:a16="http://schemas.microsoft.com/office/drawing/2014/main" id="{EBC002F6-7435-833F-0E8B-30A53B0755AE}"/>
              </a:ext>
            </a:extLst>
          </p:cNvPr>
          <p:cNvSpPr>
            <a:spLocks noGrp="1"/>
          </p:cNvSpPr>
          <p:nvPr>
            <p:ph type="body" sz="quarter" idx="36" hasCustomPrompt="1"/>
          </p:nvPr>
        </p:nvSpPr>
        <p:spPr>
          <a:xfrm>
            <a:off x="8732520" y="4904195"/>
            <a:ext cx="1399032" cy="517580"/>
          </a:xfrm>
        </p:spPr>
        <p:txBody>
          <a:bodyPr lIns="0" tIns="0" rIns="0" bIns="0" rtlCol="0">
            <a:noAutofit/>
          </a:bodyPr>
          <a:lstStyle>
            <a:lvl1pPr marL="0" indent="0" algn="r">
              <a:lnSpc>
                <a:spcPct val="100000"/>
              </a:lnSpc>
              <a:spcBef>
                <a:spcPts val="0"/>
              </a:spcBef>
              <a:buNone/>
              <a:defRPr lang="ru-MD" sz="1200" b="0" spc="100" baseline="0">
                <a:solidFill>
                  <a:schemeClr val="tx1"/>
                </a:solidFill>
              </a:defRPr>
            </a:lvl1pPr>
          </a:lstStyle>
          <a:p>
            <a:pPr lvl="0" rtl="0"/>
            <a:r>
              <a:rPr lang="ru-RU" noProof="0"/>
              <a:t>Название</a:t>
            </a:r>
          </a:p>
        </p:txBody>
      </p:sp>
      <p:sp>
        <p:nvSpPr>
          <p:cNvPr id="9" name="Рисунок 23">
            <a:extLst>
              <a:ext uri="{FF2B5EF4-FFF2-40B4-BE49-F238E27FC236}">
                <a16:creationId xmlns="" xmlns:a16="http://schemas.microsoft.com/office/drawing/2014/main" id="{F5694B35-7776-4DB9-9EB7-3AF076EC357D}"/>
              </a:ext>
            </a:extLst>
          </p:cNvPr>
          <p:cNvSpPr>
            <a:spLocks noGrp="1" noChangeAspect="1"/>
          </p:cNvSpPr>
          <p:nvPr>
            <p:ph type="pic" sz="quarter" idx="16"/>
          </p:nvPr>
        </p:nvSpPr>
        <p:spPr>
          <a:xfrm>
            <a:off x="10250424" y="2450592"/>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27" name="Рисунок 23">
            <a:extLst>
              <a:ext uri="{FF2B5EF4-FFF2-40B4-BE49-F238E27FC236}">
                <a16:creationId xmlns="" xmlns:a16="http://schemas.microsoft.com/office/drawing/2014/main" id="{2CBF8435-BD05-F386-4E6E-F2B6F6894FD7}"/>
              </a:ext>
            </a:extLst>
          </p:cNvPr>
          <p:cNvSpPr>
            <a:spLocks noGrp="1" noChangeAspect="1"/>
          </p:cNvSpPr>
          <p:nvPr>
            <p:ph type="pic" sz="quarter" idx="28"/>
          </p:nvPr>
        </p:nvSpPr>
        <p:spPr>
          <a:xfrm>
            <a:off x="10250424" y="4260487"/>
            <a:ext cx="1161288" cy="1161288"/>
          </a:xfrm>
        </p:spPr>
        <p:txBody>
          <a:bodyPr rtlCol="0">
            <a:normAutofit/>
          </a:bodyPr>
          <a:lstStyle>
            <a:lvl1pPr marL="0" indent="0">
              <a:buNone/>
              <a:defRPr lang="ru-MD" sz="1400">
                <a:solidFill>
                  <a:schemeClr val="tx1"/>
                </a:solidFill>
              </a:defRPr>
            </a:lvl1pPr>
          </a:lstStyle>
          <a:p>
            <a:pPr rtl="0"/>
            <a:r>
              <a:rPr lang="ru-RU" noProof="0" smtClean="0"/>
              <a:t>Вставка рисунка</a:t>
            </a:r>
            <a:endParaRPr lang="ru-RU" noProof="0"/>
          </a:p>
        </p:txBody>
      </p:sp>
      <p:sp>
        <p:nvSpPr>
          <p:cNvPr id="4" name="Нижний колонтитул 3">
            <a:extLst>
              <a:ext uri="{FF2B5EF4-FFF2-40B4-BE49-F238E27FC236}">
                <a16:creationId xmlns="" xmlns:a16="http://schemas.microsoft.com/office/drawing/2014/main" id="{96356206-85FD-45F5-A1F7-128DB34C860F}"/>
              </a:ext>
            </a:extLst>
          </p:cNvPr>
          <p:cNvSpPr>
            <a:spLocks noGrp="1"/>
          </p:cNvSpPr>
          <p:nvPr>
            <p:ph type="ftr" sz="quarter" idx="11"/>
          </p:nvPr>
        </p:nvSpPr>
        <p:spPr>
          <a:xfrm>
            <a:off x="4038600" y="11575"/>
            <a:ext cx="4114800" cy="856526"/>
          </a:xfrm>
          <a:prstGeom prst="rect">
            <a:avLst/>
          </a:prstGeom>
        </p:spPr>
        <p:txBody>
          <a:bodyPr rtlCol="0"/>
          <a:lstStyle>
            <a:defPPr>
              <a:defRPr lang="ru-MD"/>
            </a:defPPr>
          </a:lstStyle>
          <a:p>
            <a:pPr rtl="0"/>
            <a:r>
              <a:rPr lang="ru-RU" noProof="0"/>
              <a:t>ЗАГОЛОВОК ПРЕЗЕНТАЦИИ</a:t>
            </a:r>
          </a:p>
        </p:txBody>
      </p:sp>
      <p:sp>
        <p:nvSpPr>
          <p:cNvPr id="5" name="Номер слайда 4">
            <a:extLst>
              <a:ext uri="{FF2B5EF4-FFF2-40B4-BE49-F238E27FC236}">
                <a16:creationId xmlns="" xmlns:a16="http://schemas.microsoft.com/office/drawing/2014/main" id="{0203763F-C8CD-4BCB-9A0A-B10F000BC1DB}"/>
              </a:ext>
            </a:extLst>
          </p:cNvPr>
          <p:cNvSpPr>
            <a:spLocks noGrp="1"/>
          </p:cNvSpPr>
          <p:nvPr>
            <p:ph type="sldNum" sz="quarter" idx="12"/>
          </p:nvPr>
        </p:nvSpPr>
        <p:spPr>
          <a:xfrm>
            <a:off x="4038600" y="6006546"/>
            <a:ext cx="4114800" cy="851453"/>
          </a:xfrm>
          <a:prstGeom prst="rect">
            <a:avLst/>
          </a:prstGeom>
        </p:spPr>
        <p:txBody>
          <a:bodyPr rtlCol="0"/>
          <a:lstStyle>
            <a:defPPr>
              <a:defRPr lang="ru-MD"/>
            </a:defPPr>
          </a:lstStyle>
          <a:p>
            <a:pPr rtl="0"/>
            <a:fld id="{294A09A9-5501-47C1-A89A-A340965A2BE2}" type="slidenum">
              <a:rPr lang="ru-RU" noProof="0" smtClean="0"/>
              <a:t>‹#›</a:t>
            </a:fld>
            <a:endParaRPr lang="ru-RU" noProof="0"/>
          </a:p>
        </p:txBody>
      </p:sp>
      <p:cxnSp>
        <p:nvCxnSpPr>
          <p:cNvPr id="18" name="Прямая соединительная линия 17">
            <a:extLst>
              <a:ext uri="{FF2B5EF4-FFF2-40B4-BE49-F238E27FC236}">
                <a16:creationId xmlns="" xmlns:a16="http://schemas.microsoft.com/office/drawing/2014/main" id="{663C6C7E-F363-1F17-B288-D4D45B87028D}"/>
              </a:ext>
            </a:extLst>
          </p:cNvPr>
          <p:cNvCxnSpPr>
            <a:cxnSpLocks/>
          </p:cNvCxnSpPr>
          <p:nvPr userDrawn="1"/>
        </p:nvCxnSpPr>
        <p:spPr>
          <a:xfrm>
            <a:off x="5251048" y="868101"/>
            <a:ext cx="168990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Прямая соединительная линия 18">
            <a:extLst>
              <a:ext uri="{FF2B5EF4-FFF2-40B4-BE49-F238E27FC236}">
                <a16:creationId xmlns="" xmlns:a16="http://schemas.microsoft.com/office/drawing/2014/main" id="{ED6D4091-312C-81B9-BAF6-5E0D6F665E5D}"/>
              </a:ext>
            </a:extLst>
          </p:cNvPr>
          <p:cNvCxnSpPr>
            <a:cxnSpLocks/>
          </p:cNvCxnSpPr>
          <p:nvPr userDrawn="1"/>
        </p:nvCxnSpPr>
        <p:spPr>
          <a:xfrm>
            <a:off x="5251048" y="5995687"/>
            <a:ext cx="168990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05523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Рисунок 6" descr="Образец фона&#10;&#10;Автоматически созданное описание">
            <a:extLst>
              <a:ext uri="{FF2B5EF4-FFF2-40B4-BE49-F238E27FC236}">
                <a16:creationId xmlns="" xmlns:a16="http://schemas.microsoft.com/office/drawing/2014/main" id="{E020D11E-3FF2-1E7F-038B-4F9534916FEB}"/>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Заголовок 1">
            <a:extLst>
              <a:ext uri="{FF2B5EF4-FFF2-40B4-BE49-F238E27FC236}">
                <a16:creationId xmlns="" xmlns:a16="http://schemas.microsoft.com/office/drawing/2014/main" id="{9198F9AA-2C87-421D-97C1-B4248DFDC2C2}"/>
              </a:ext>
            </a:extLst>
          </p:cNvPr>
          <p:cNvSpPr>
            <a:spLocks noGrp="1"/>
          </p:cNvSpPr>
          <p:nvPr>
            <p:ph type="title"/>
          </p:nvPr>
        </p:nvSpPr>
        <p:spPr>
          <a:xfrm>
            <a:off x="381000" y="1660127"/>
            <a:ext cx="11430000" cy="1325563"/>
          </a:xfrm>
          <a:prstGeom prst="rect">
            <a:avLst/>
          </a:prstGeom>
        </p:spPr>
        <p:txBody>
          <a:bodyPr vert="horz" lIns="91440" tIns="45720" rIns="91440" bIns="45720" rtlCol="0" anchor="ctr">
            <a:noAutofit/>
          </a:bodyPr>
          <a:lstStyle>
            <a:defPPr>
              <a:defRPr lang="ru-MD"/>
            </a:defPPr>
          </a:lstStyle>
          <a:p>
            <a:pPr rtl="0"/>
            <a:r>
              <a:rPr lang="ru-RU" noProof="0"/>
              <a:t>ОБРАЗЕЦ ЗАГОЛОВКА</a:t>
            </a:r>
          </a:p>
        </p:txBody>
      </p:sp>
      <p:sp>
        <p:nvSpPr>
          <p:cNvPr id="3" name="Текст 2">
            <a:extLst>
              <a:ext uri="{FF2B5EF4-FFF2-40B4-BE49-F238E27FC236}">
                <a16:creationId xmlns="" xmlns:a16="http://schemas.microsoft.com/office/drawing/2014/main" id="{AE98FC63-C8D2-4CE6-A3F1-EE8ED24590C4}"/>
              </a:ext>
            </a:extLst>
          </p:cNvPr>
          <p:cNvSpPr>
            <a:spLocks noGrp="1"/>
          </p:cNvSpPr>
          <p:nvPr>
            <p:ph type="body" idx="1"/>
          </p:nvPr>
        </p:nvSpPr>
        <p:spPr>
          <a:xfrm>
            <a:off x="381000" y="3104752"/>
            <a:ext cx="11430000" cy="2092281"/>
          </a:xfrm>
          <a:prstGeom prst="rect">
            <a:avLst/>
          </a:prstGeom>
        </p:spPr>
        <p:txBody>
          <a:bodyPr vert="horz" lIns="91440" tIns="45720" rIns="91440" bIns="45720" rtlCol="0">
            <a:noAutofit/>
          </a:bodyPr>
          <a:lstStyle>
            <a:defPPr>
              <a:defRPr lang="ru-MD"/>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Нижний колонтитул 4">
            <a:extLst>
              <a:ext uri="{FF2B5EF4-FFF2-40B4-BE49-F238E27FC236}">
                <a16:creationId xmlns="" xmlns:a16="http://schemas.microsoft.com/office/drawing/2014/main" id="{60567522-C3B6-46EB-A361-BEC2510B00CA}"/>
              </a:ext>
            </a:extLst>
          </p:cNvPr>
          <p:cNvSpPr>
            <a:spLocks noGrp="1"/>
          </p:cNvSpPr>
          <p:nvPr>
            <p:ph type="ftr" sz="quarter" idx="3"/>
          </p:nvPr>
        </p:nvSpPr>
        <p:spPr>
          <a:xfrm>
            <a:off x="4038600" y="11575"/>
            <a:ext cx="4114800" cy="856526"/>
          </a:xfrm>
          <a:prstGeom prst="rect">
            <a:avLst/>
          </a:prstGeom>
        </p:spPr>
        <p:txBody>
          <a:bodyPr vert="horz" lIns="91440" tIns="45720" rIns="91440" bIns="45720" rtlCol="0" anchor="ctr">
            <a:noAutofit/>
          </a:bodyPr>
          <a:lstStyle>
            <a:lvl1pPr algn="ctr">
              <a:defRPr lang="ru-MD" sz="1200" b="1" i="0" spc="200" baseline="0">
                <a:solidFill>
                  <a:schemeClr val="tx1"/>
                </a:solidFill>
                <a:latin typeface="+mn-lt"/>
                <a:cs typeface="Arial" panose="020B0604020202020204" pitchFamily="34" charset="0"/>
              </a:defRPr>
            </a:lvl1pPr>
          </a:lstStyle>
          <a:p>
            <a:pPr rtl="0"/>
            <a:r>
              <a:rPr lang="ru-RU" noProof="0"/>
              <a:t>ЗАГОЛОВОК ПРЕЗЕНТАЦИИ</a:t>
            </a:r>
          </a:p>
        </p:txBody>
      </p:sp>
      <p:sp>
        <p:nvSpPr>
          <p:cNvPr id="6" name="Номер слайда 5">
            <a:extLst>
              <a:ext uri="{FF2B5EF4-FFF2-40B4-BE49-F238E27FC236}">
                <a16:creationId xmlns="" xmlns:a16="http://schemas.microsoft.com/office/drawing/2014/main" id="{CDC57CF0-034F-450D-937C-718D5AF1A059}"/>
              </a:ext>
            </a:extLst>
          </p:cNvPr>
          <p:cNvSpPr>
            <a:spLocks noGrp="1"/>
          </p:cNvSpPr>
          <p:nvPr>
            <p:ph type="sldNum" sz="quarter" idx="4"/>
          </p:nvPr>
        </p:nvSpPr>
        <p:spPr>
          <a:xfrm>
            <a:off x="4038600" y="6006546"/>
            <a:ext cx="4114800" cy="851453"/>
          </a:xfrm>
          <a:prstGeom prst="rect">
            <a:avLst/>
          </a:prstGeom>
        </p:spPr>
        <p:txBody>
          <a:bodyPr vert="horz" lIns="91440" tIns="45720" rIns="91440" bIns="45720" rtlCol="0" anchor="ctr">
            <a:noAutofit/>
          </a:bodyPr>
          <a:lstStyle>
            <a:lvl1pPr algn="ctr">
              <a:defRPr lang="ru-MD" sz="1200" b="1" i="0" spc="200" baseline="0">
                <a:solidFill>
                  <a:schemeClr val="tx1"/>
                </a:solidFill>
                <a:latin typeface="+mn-lt"/>
                <a:cs typeface="Arial" panose="020B0604020202020204" pitchFamily="34" charset="0"/>
              </a:defRPr>
            </a:lvl1pPr>
          </a:lstStyle>
          <a:p>
            <a:pPr rtl="0"/>
            <a:r>
              <a:rPr lang="ru-RU" noProof="0"/>
              <a:t>&lt;##&gt;</a:t>
            </a:r>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4" r:id="rId3"/>
    <p:sldLayoutId id="2147483651" r:id="rId4"/>
    <p:sldLayoutId id="2147483662" r:id="rId5"/>
    <p:sldLayoutId id="2147483665" r:id="rId6"/>
    <p:sldLayoutId id="2147483669" r:id="rId7"/>
    <p:sldLayoutId id="2147483658" r:id="rId8"/>
    <p:sldLayoutId id="2147483666" r:id="rId9"/>
    <p:sldLayoutId id="2147483668" r:id="rId10"/>
    <p:sldLayoutId id="2147483670" r:id="rId11"/>
    <p:sldLayoutId id="2147483653" r:id="rId12"/>
    <p:sldLayoutId id="2147483667" r:id="rId13"/>
    <p:sldLayoutId id="2147483661" r:id="rId14"/>
    <p:sldLayoutId id="2147483660" r:id="rId15"/>
    <p:sldLayoutId id="2147483655" r:id="rId16"/>
    <p:sldLayoutId id="2147483659" r:id="rId17"/>
    <p:sldLayoutId id="2147483656" r:id="rId18"/>
    <p:sldLayoutId id="2147483657" r:id="rId19"/>
  </p:sldLayoutIdLst>
  <p:hf hdr="0" dt="0"/>
  <p:txStyles>
    <p:titleStyle>
      <a:lvl1pPr algn="l" defTabSz="914400" rtl="0" eaLnBrk="1" latinLnBrk="0" hangingPunct="1">
        <a:lnSpc>
          <a:spcPct val="90000"/>
        </a:lnSpc>
        <a:spcBef>
          <a:spcPct val="0"/>
        </a:spcBef>
        <a:buNone/>
        <a:defRPr lang="ru-MD" sz="4400" b="1" i="0" kern="1200" cap="all" spc="400" baseline="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ru-MD" sz="2800" b="0" i="0" kern="1200" spc="50" baseline="0">
          <a:solidFill>
            <a:schemeClr val="tx1"/>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ru-MD" sz="2400" b="0" i="0" kern="1200" spc="50" baseline="0">
          <a:solidFill>
            <a:schemeClr val="tx1"/>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lang="ru-MD" sz="2000" b="0" i="0" kern="1200" spc="50" baseline="0">
          <a:solidFill>
            <a:schemeClr val="tx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ru-MD" sz="1800" b="0" i="0" kern="1200" spc="50" baseline="0">
          <a:solidFill>
            <a:schemeClr val="tx1"/>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ru-MD" sz="1800" b="0" i="0" kern="1200" spc="50" baseline="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lang="ru-MD"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ru-MD"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ru-MD"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ru-MD" sz="1800" kern="1200">
          <a:solidFill>
            <a:schemeClr val="tx1"/>
          </a:solidFill>
          <a:latin typeface="+mn-lt"/>
          <a:ea typeface="+mn-ea"/>
          <a:cs typeface="+mn-cs"/>
        </a:defRPr>
      </a:lvl9pPr>
    </p:bodyStyle>
    <p:otherStyle>
      <a:defPPr>
        <a:defRPr lang="ru-MD"/>
      </a:defPPr>
      <a:lvl1pPr marL="0" algn="l" defTabSz="914400" rtl="0" eaLnBrk="1" latinLnBrk="0" hangingPunct="1">
        <a:defRPr lang="ru-MD" sz="1800" kern="1200">
          <a:solidFill>
            <a:schemeClr val="tx1"/>
          </a:solidFill>
          <a:latin typeface="+mn-lt"/>
          <a:ea typeface="+mn-ea"/>
          <a:cs typeface="+mn-cs"/>
        </a:defRPr>
      </a:lvl1pPr>
      <a:lvl2pPr marL="457200" algn="l" defTabSz="914400" rtl="0" eaLnBrk="1" latinLnBrk="0" hangingPunct="1">
        <a:defRPr lang="ru-MD" sz="1800" kern="1200">
          <a:solidFill>
            <a:schemeClr val="tx1"/>
          </a:solidFill>
          <a:latin typeface="+mn-lt"/>
          <a:ea typeface="+mn-ea"/>
          <a:cs typeface="+mn-cs"/>
        </a:defRPr>
      </a:lvl2pPr>
      <a:lvl3pPr marL="914400" algn="l" defTabSz="914400" rtl="0" eaLnBrk="1" latinLnBrk="0" hangingPunct="1">
        <a:defRPr lang="ru-MD" sz="1800" kern="1200">
          <a:solidFill>
            <a:schemeClr val="tx1"/>
          </a:solidFill>
          <a:latin typeface="+mn-lt"/>
          <a:ea typeface="+mn-ea"/>
          <a:cs typeface="+mn-cs"/>
        </a:defRPr>
      </a:lvl3pPr>
      <a:lvl4pPr marL="1371600" algn="l" defTabSz="914400" rtl="0" eaLnBrk="1" latinLnBrk="0" hangingPunct="1">
        <a:defRPr lang="ru-MD" sz="1800" kern="1200">
          <a:solidFill>
            <a:schemeClr val="tx1"/>
          </a:solidFill>
          <a:latin typeface="+mn-lt"/>
          <a:ea typeface="+mn-ea"/>
          <a:cs typeface="+mn-cs"/>
        </a:defRPr>
      </a:lvl4pPr>
      <a:lvl5pPr marL="1828800" algn="l" defTabSz="914400" rtl="0" eaLnBrk="1" latinLnBrk="0" hangingPunct="1">
        <a:defRPr lang="ru-MD" sz="1800" kern="1200">
          <a:solidFill>
            <a:schemeClr val="tx1"/>
          </a:solidFill>
          <a:latin typeface="+mn-lt"/>
          <a:ea typeface="+mn-ea"/>
          <a:cs typeface="+mn-cs"/>
        </a:defRPr>
      </a:lvl5pPr>
      <a:lvl6pPr marL="2286000" algn="l" defTabSz="914400" rtl="0" eaLnBrk="1" latinLnBrk="0" hangingPunct="1">
        <a:defRPr lang="ru-MD" sz="1800" kern="1200">
          <a:solidFill>
            <a:schemeClr val="tx1"/>
          </a:solidFill>
          <a:latin typeface="+mn-lt"/>
          <a:ea typeface="+mn-ea"/>
          <a:cs typeface="+mn-cs"/>
        </a:defRPr>
      </a:lvl6pPr>
      <a:lvl7pPr marL="2743200" algn="l" defTabSz="914400" rtl="0" eaLnBrk="1" latinLnBrk="0" hangingPunct="1">
        <a:defRPr lang="ru-MD" sz="1800" kern="1200">
          <a:solidFill>
            <a:schemeClr val="tx1"/>
          </a:solidFill>
          <a:latin typeface="+mn-lt"/>
          <a:ea typeface="+mn-ea"/>
          <a:cs typeface="+mn-cs"/>
        </a:defRPr>
      </a:lvl7pPr>
      <a:lvl8pPr marL="3200400" algn="l" defTabSz="914400" rtl="0" eaLnBrk="1" latinLnBrk="0" hangingPunct="1">
        <a:defRPr lang="ru-MD" sz="1800" kern="1200">
          <a:solidFill>
            <a:schemeClr val="tx1"/>
          </a:solidFill>
          <a:latin typeface="+mn-lt"/>
          <a:ea typeface="+mn-ea"/>
          <a:cs typeface="+mn-cs"/>
        </a:defRPr>
      </a:lvl8pPr>
      <a:lvl9pPr marL="3657600" algn="l" defTabSz="914400" rtl="0" eaLnBrk="1" latinLnBrk="0" hangingPunct="1">
        <a:defRPr lang="ru-MD"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1DF3D98-3C30-4CFC-8643-C81E829C8C25}"/>
              </a:ext>
            </a:extLst>
          </p:cNvPr>
          <p:cNvSpPr>
            <a:spLocks noGrp="1"/>
          </p:cNvSpPr>
          <p:nvPr>
            <p:ph type="ctrTitle"/>
          </p:nvPr>
        </p:nvSpPr>
        <p:spPr>
          <a:xfrm>
            <a:off x="767408" y="1340768"/>
            <a:ext cx="10801200" cy="2387600"/>
          </a:xfrm>
        </p:spPr>
        <p:txBody>
          <a:bodyPr rtlCol="0"/>
          <a:lstStyle>
            <a:defPPr>
              <a:defRPr lang="ru-MD"/>
            </a:defPPr>
          </a:lstStyle>
          <a:p>
            <a:pPr algn="ctr"/>
            <a:r>
              <a:rPr lang="ru-RU" sz="7200" dirty="0"/>
              <a:t>Сверхпроводники I и II рода</a:t>
            </a:r>
          </a:p>
        </p:txBody>
      </p:sp>
      <p:sp>
        <p:nvSpPr>
          <p:cNvPr id="3" name="Подзаголовок 2">
            <a:extLst>
              <a:ext uri="{FF2B5EF4-FFF2-40B4-BE49-F238E27FC236}">
                <a16:creationId xmlns="" xmlns:a16="http://schemas.microsoft.com/office/drawing/2014/main" id="{A068D447-28D3-4F5F-B2DC-FD67E9015868}"/>
              </a:ext>
            </a:extLst>
          </p:cNvPr>
          <p:cNvSpPr>
            <a:spLocks noGrp="1"/>
          </p:cNvSpPr>
          <p:nvPr>
            <p:ph type="subTitle" idx="1"/>
          </p:nvPr>
        </p:nvSpPr>
        <p:spPr/>
        <p:txBody>
          <a:bodyPr rtlCol="0"/>
          <a:lstStyle>
            <a:defPPr>
              <a:defRPr lang="ru-MD"/>
            </a:defPPr>
          </a:lstStyle>
          <a:p>
            <a:pPr rtl="0"/>
            <a:endParaRPr lang="ru-RU" dirty="0"/>
          </a:p>
        </p:txBody>
      </p:sp>
    </p:spTree>
    <p:extLst>
      <p:ext uri="{BB962C8B-B14F-4D97-AF65-F5344CB8AC3E}">
        <p14:creationId xmlns:p14="http://schemas.microsoft.com/office/powerpoint/2010/main" val="22593088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Объект 2"/>
              <p:cNvSpPr>
                <a:spLocks noGrp="1"/>
              </p:cNvSpPr>
              <p:nvPr>
                <p:ph sz="half" idx="2"/>
              </p:nvPr>
            </p:nvSpPr>
            <p:spPr>
              <a:xfrm>
                <a:off x="551384" y="935649"/>
                <a:ext cx="10972800" cy="5081736"/>
              </a:xfrm>
            </p:spPr>
            <p:txBody>
              <a:bodyPr/>
              <a:lstStyle/>
              <a:p>
                <a:r>
                  <a:rPr lang="ru-RU" sz="1500" dirty="0" smtClean="0"/>
                  <a:t>Деление веществ по их сверхпроводящим свойствам не является абсолютным. Любой сверхпроводник первого рода можно превратить в сверхпроводник второго рода, если создать в нем достаточную концентрацию дефектов кристаллической решетки. Например, у чистого олова </a:t>
                </a:r>
                <a:r>
                  <a:rPr lang="ru-RU" sz="1500" dirty="0" err="1"/>
                  <a:t>Т</a:t>
                </a:r>
                <a:r>
                  <a:rPr lang="ru-RU" sz="1200" dirty="0" err="1"/>
                  <a:t>к</a:t>
                </a:r>
                <a:r>
                  <a:rPr lang="ru-RU" sz="1500" dirty="0"/>
                  <a:t>= 3,7 °К, а если вызвать в олове резко неоднородную механическую деформацию, то критическая температура возрастает до 9 °К, а величина критической напряженности увеличивается в 70 раз. Введение в чистый металл посторонних атомов, пустых узлов, атомов в междоузлиях и других дефектов с концентрацией в несколько процентов тоже превращает сверхпроводник первого рода в сверхпроводник второго рода</a:t>
                </a:r>
                <a:r>
                  <a:rPr lang="ru-RU" sz="1500" dirty="0" smtClean="0"/>
                  <a:t>.</a:t>
                </a:r>
                <a:endParaRPr lang="ru-RU" sz="1500" dirty="0"/>
              </a:p>
              <a:p>
                <a:r>
                  <a:rPr lang="ru-RU" sz="1500" dirty="0"/>
                  <a:t>Критическая температура сверхпроводника </a:t>
                </a:r>
                <a:r>
                  <a:rPr lang="ru-RU" sz="1500" dirty="0" err="1"/>
                  <a:t>Тк</a:t>
                </a:r>
                <a:r>
                  <a:rPr lang="ru-RU" sz="1500" dirty="0"/>
                  <a:t> зависит от его изотопного состава: при изменении изотопного состава сверхпроводника его критическая температура изменяется обратно пропорционально корню квадратному из среднего массового числа. Но также изменяется в зависимости от изотопного состава и температура Дебая, поэтому между температурами </a:t>
                </a:r>
                <a:r>
                  <a:rPr lang="ru-RU" sz="1500" dirty="0" err="1"/>
                  <a:t>Т</a:t>
                </a:r>
                <a:r>
                  <a:rPr lang="ru-RU" sz="1100" dirty="0" err="1"/>
                  <a:t>к</a:t>
                </a:r>
                <a:r>
                  <a:rPr lang="ru-RU" sz="1500" dirty="0"/>
                  <a:t> и Θ для сверхпроводников разного изотопного состава существует </a:t>
                </a:r>
                <a:r>
                  <a:rPr lang="ru-RU" sz="1500" dirty="0" smtClean="0"/>
                  <a:t>зависимость</a:t>
                </a:r>
                <a:endParaRPr lang="ru-RU" sz="1500" dirty="0"/>
              </a:p>
              <a:p>
                <a:pPr marL="0" indent="0">
                  <a:buNone/>
                </a:pPr>
                <a14:m>
                  <m:oMathPara xmlns:m="http://schemas.openxmlformats.org/officeDocument/2006/math">
                    <m:oMathParaPr>
                      <m:jc m:val="centerGroup"/>
                    </m:oMathParaPr>
                    <m:oMath xmlns:m="http://schemas.openxmlformats.org/officeDocument/2006/math">
                      <m:f>
                        <m:fPr>
                          <m:ctrlPr>
                            <a:rPr lang="ru-RU" sz="2000" i="1" smtClean="0">
                              <a:latin typeface="Cambria Math" panose="02040503050406030204" pitchFamily="18" charset="0"/>
                            </a:rPr>
                          </m:ctrlPr>
                        </m:fPr>
                        <m:num>
                          <m:sSub>
                            <m:sSubPr>
                              <m:ctrlPr>
                                <a:rPr lang="ru-RU" sz="2000" i="1" smtClean="0">
                                  <a:latin typeface="Cambria Math" panose="02040503050406030204" pitchFamily="18" charset="0"/>
                                </a:rPr>
                              </m:ctrlPr>
                            </m:sSubPr>
                            <m:e>
                              <m:r>
                                <a:rPr lang="ru-RU" sz="2000" b="0" i="1" smtClean="0">
                                  <a:latin typeface="Cambria Math" panose="02040503050406030204" pitchFamily="18" charset="0"/>
                                </a:rPr>
                                <m:t>Т</m:t>
                              </m:r>
                            </m:e>
                            <m:sub>
                              <m:r>
                                <a:rPr lang="ru-RU" sz="2000" b="0" i="1" smtClean="0">
                                  <a:latin typeface="Cambria Math" panose="02040503050406030204" pitchFamily="18" charset="0"/>
                                </a:rPr>
                                <m:t>к</m:t>
                              </m:r>
                            </m:sub>
                          </m:sSub>
                        </m:num>
                        <m:den>
                          <m:r>
                            <a:rPr lang="ru-RU" sz="2000" i="1" smtClean="0">
                              <a:latin typeface="Cambria Math" panose="02040503050406030204" pitchFamily="18" charset="0"/>
                              <a:ea typeface="Cambria Math" panose="02040503050406030204" pitchFamily="18" charset="0"/>
                            </a:rPr>
                            <m:t>𝜃</m:t>
                          </m:r>
                        </m:den>
                      </m:f>
                      <m:r>
                        <a:rPr lang="ru-RU" sz="2000" b="0" i="1" smtClean="0">
                          <a:latin typeface="Cambria Math" panose="02040503050406030204" pitchFamily="18" charset="0"/>
                        </a:rPr>
                        <m:t>=</m:t>
                      </m:r>
                      <m:r>
                        <a:rPr lang="en-US" sz="2000" b="0" i="1" smtClean="0">
                          <a:latin typeface="Cambria Math" panose="02040503050406030204" pitchFamily="18" charset="0"/>
                        </a:rPr>
                        <m:t>𝑐𝑜𝑛𝑠𝑡</m:t>
                      </m:r>
                    </m:oMath>
                  </m:oMathPara>
                </a14:m>
                <a:endParaRPr lang="ru-RU" sz="2000" dirty="0"/>
              </a:p>
              <a:p>
                <a:r>
                  <a:rPr lang="ru-RU" sz="1500" dirty="0"/>
                  <a:t>которая прямо говорит о том, что сверхпроводимость связана со взаимодействием сверхпроводящих электронов с колебаниями кристаллической решетки</a:t>
                </a:r>
                <a:r>
                  <a:rPr lang="ru-RU" sz="1500" dirty="0" smtClean="0"/>
                  <a:t>.</a:t>
                </a:r>
                <a:endParaRPr lang="ru-RU" sz="1500" dirty="0"/>
              </a:p>
              <a:p>
                <a:r>
                  <a:rPr lang="ru-RU" sz="1500" dirty="0"/>
                  <a:t>Теплопроводность вещества при переходе его в сверхпроводящее состояние заметно уменьшается. Это можно объяснить тем, что электроны проводимости при этом переходят в особое состояние, в котором они </a:t>
                </a:r>
                <a:r>
                  <a:rPr lang="ru-RU" sz="1500" dirty="0" smtClean="0"/>
                  <a:t>перест</a:t>
                </a:r>
                <a:r>
                  <a:rPr lang="ru-RU" sz="1500" dirty="0"/>
                  <a:t>а</a:t>
                </a:r>
                <a:r>
                  <a:rPr lang="ru-RU" sz="1500" dirty="0" smtClean="0"/>
                  <a:t>ют </a:t>
                </a:r>
                <a:r>
                  <a:rPr lang="ru-RU" sz="1500" dirty="0"/>
                  <a:t>участвовать в теплопроводности.</a:t>
                </a:r>
              </a:p>
            </p:txBody>
          </p:sp>
        </mc:Choice>
        <mc:Fallback xmlns="">
          <p:sp>
            <p:nvSpPr>
              <p:cNvPr id="3" name="Объект 2"/>
              <p:cNvSpPr>
                <a:spLocks noGrp="1" noRot="1" noChangeAspect="1" noMove="1" noResize="1" noEditPoints="1" noAdjustHandles="1" noChangeArrowheads="1" noChangeShapeType="1" noTextEdit="1"/>
              </p:cNvSpPr>
              <p:nvPr>
                <p:ph sz="half" idx="2"/>
              </p:nvPr>
            </p:nvSpPr>
            <p:spPr>
              <a:xfrm>
                <a:off x="551384" y="935649"/>
                <a:ext cx="10972800" cy="5081736"/>
              </a:xfrm>
              <a:blipFill rotWithShape="0">
                <a:blip r:embed="rId2"/>
                <a:stretch>
                  <a:fillRect l="-167" t="-240" r="-778"/>
                </a:stretch>
              </a:blipFill>
            </p:spPr>
            <p:txBody>
              <a:bodyPr/>
              <a:lstStyle/>
              <a:p>
                <a:r>
                  <a:rPr lang="ru-RU">
                    <a:noFill/>
                  </a:rPr>
                  <a:t> </a:t>
                </a:r>
              </a:p>
            </p:txBody>
          </p:sp>
        </mc:Fallback>
      </mc:AlternateContent>
      <p:sp>
        <p:nvSpPr>
          <p:cNvPr id="4" name="Нижний колонтитул 3"/>
          <p:cNvSpPr>
            <a:spLocks noGrp="1"/>
          </p:cNvSpPr>
          <p:nvPr>
            <p:ph type="ftr" sz="quarter" idx="11"/>
          </p:nvPr>
        </p:nvSpPr>
        <p:spPr>
          <a:xfrm>
            <a:off x="3229472" y="3786"/>
            <a:ext cx="5616624" cy="856526"/>
          </a:xfrm>
        </p:spPr>
        <p:txBody>
          <a:bodyPr/>
          <a:lstStyle/>
          <a:p>
            <a:r>
              <a:rPr lang="ru-RU" sz="2400" noProof="0" dirty="0" smtClean="0"/>
              <a:t>Переход СП </a:t>
            </a:r>
            <a:r>
              <a:rPr lang="ru-RU" sz="2400" dirty="0"/>
              <a:t>I </a:t>
            </a:r>
            <a:r>
              <a:rPr lang="ru-RU" sz="2400" dirty="0" smtClean="0"/>
              <a:t>рода в СП </a:t>
            </a:r>
            <a:r>
              <a:rPr lang="ru-RU" sz="2400" dirty="0"/>
              <a:t>II</a:t>
            </a:r>
            <a:r>
              <a:rPr lang="ru-RU" sz="2400" dirty="0" smtClean="0"/>
              <a:t> </a:t>
            </a:r>
            <a:r>
              <a:rPr lang="ru-RU" sz="2400" dirty="0"/>
              <a:t>рода</a:t>
            </a:r>
            <a:r>
              <a:rPr lang="ru-RU" sz="2400" dirty="0" smtClean="0"/>
              <a:t> </a:t>
            </a:r>
            <a:endParaRPr lang="ru-RU" sz="2400" noProof="0" dirty="0"/>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10</a:t>
            </a:fld>
            <a:endParaRPr lang="ru-RU" noProof="0"/>
          </a:p>
        </p:txBody>
      </p:sp>
    </p:spTree>
    <p:extLst>
      <p:ext uri="{BB962C8B-B14F-4D97-AF65-F5344CB8AC3E}">
        <p14:creationId xmlns:p14="http://schemas.microsoft.com/office/powerpoint/2010/main" val="12767352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119336" y="980728"/>
            <a:ext cx="7560840" cy="5112568"/>
          </a:xfrm>
        </p:spPr>
        <p:txBody>
          <a:bodyPr/>
          <a:lstStyle/>
          <a:p>
            <a:pPr>
              <a:spcBef>
                <a:spcPts val="600"/>
              </a:spcBef>
            </a:pPr>
            <a:r>
              <a:rPr lang="ru-RU" sz="1300" dirty="0"/>
              <a:t>Каждый вихрь несет единственный квант магнитного потока, предсказанный еще Фрицем Лондоном. Сердцевина вихря представляет собой трубку радиусом порядка длины когерентности, и вещество в ней находится не в сверхпроводящем, а в нормальном состоянии. Трубку охватывают вихревые токи, текущие внутри слоя толщиной примерно с </a:t>
            </a:r>
            <a:r>
              <a:rPr lang="ru-RU" sz="1300" dirty="0" err="1"/>
              <a:t>лондоновскую</a:t>
            </a:r>
            <a:r>
              <a:rPr lang="ru-RU" sz="1300" dirty="0"/>
              <a:t> глубину проникновения, которые экранируют от магнитного поля сверхпроводящие зоны между вихрями. В результате возникает смешанное состояние </a:t>
            </a:r>
            <a:r>
              <a:rPr lang="ru-RU" sz="1300" dirty="0" smtClean="0"/>
              <a:t>(термин </a:t>
            </a:r>
            <a:r>
              <a:rPr lang="ru-RU" sz="1300" dirty="0" err="1"/>
              <a:t>Абрикосова</a:t>
            </a:r>
            <a:r>
              <a:rPr lang="ru-RU" sz="1300" dirty="0"/>
              <a:t>), в котором сверхпроводник пронизан вкраплениями нормальной фазы</a:t>
            </a:r>
            <a:r>
              <a:rPr lang="ru-RU" sz="1300" dirty="0" smtClean="0"/>
              <a:t>.</a:t>
            </a:r>
          </a:p>
          <a:p>
            <a:pPr>
              <a:spcBef>
                <a:spcPts val="600"/>
              </a:spcBef>
            </a:pPr>
            <a:r>
              <a:rPr lang="ru-RU" sz="1300" dirty="0"/>
              <a:t>Плотность вихрей увеличивается по мере нарастания магнитного поля. Если оно лишь немного превосходит Hc1, вихри выстраиваются далеко друг от друга и почти не взаимодействуют между собой. При увеличении поля токи соседних вихрей перекрываются, и между вихрями возникают силы отталкивания. Из-за этого вихри формируют нечто вроде кристаллической решетки, которая в однородных сверхпроводниках состоит из треугольных ячеек. При возрастании поля ячейки стягиваются, и по достижении Нс2 нормальные сердцевины соседних вихрей сливаются друг с другом</a:t>
            </a:r>
            <a:r>
              <a:rPr lang="ru-RU" sz="1300" dirty="0" smtClean="0"/>
              <a:t>.</a:t>
            </a:r>
          </a:p>
          <a:p>
            <a:pPr>
              <a:spcBef>
                <a:spcPts val="600"/>
              </a:spcBef>
            </a:pPr>
            <a:r>
              <a:rPr lang="ru-RU" sz="1300" dirty="0"/>
              <a:t>При заданном потоке на бесконечности N области будут иметь форму тонких цилиндрических трубочек, через которые и проходят силовые линии магнитного </a:t>
            </a:r>
            <a:r>
              <a:rPr lang="ru-RU" sz="1300" dirty="0" smtClean="0"/>
              <a:t>поля. </a:t>
            </a:r>
            <a:r>
              <a:rPr lang="ru-RU" sz="1300" dirty="0"/>
              <a:t>По периферии такой трубочки течет незатухающий </a:t>
            </a:r>
            <a:r>
              <a:rPr lang="ru-RU" sz="1300" dirty="0" smtClean="0"/>
              <a:t>сверхпроводящий </a:t>
            </a:r>
            <a:r>
              <a:rPr lang="ru-RU" sz="1300" dirty="0"/>
              <a:t>ток. Такую вот трубочку и называют вихрем. </a:t>
            </a:r>
            <a:r>
              <a:rPr lang="ru-RU" sz="1300" dirty="0" err="1"/>
              <a:t>Абрикосовским</a:t>
            </a:r>
            <a:r>
              <a:rPr lang="ru-RU" sz="1300" dirty="0"/>
              <a:t> вихрем, поскольку </a:t>
            </a:r>
            <a:r>
              <a:rPr lang="ru-RU" sz="1300" dirty="0" smtClean="0"/>
              <a:t>Абрикосов </a:t>
            </a:r>
            <a:r>
              <a:rPr lang="ru-RU" sz="1300" dirty="0"/>
              <a:t>был первый, кто догадался о </a:t>
            </a:r>
            <a:r>
              <a:rPr lang="ru-RU" sz="1300" dirty="0" smtClean="0"/>
              <a:t>существовании </a:t>
            </a:r>
            <a:r>
              <a:rPr lang="ru-RU" sz="1300" dirty="0"/>
              <a:t>таких вихрей в сверхпроводниках II рода (и вообще понял, что в природе существует два типа сверхпроводников).</a:t>
            </a:r>
          </a:p>
        </p:txBody>
      </p:sp>
      <p:sp>
        <p:nvSpPr>
          <p:cNvPr id="4" name="Нижний колонтитул 3"/>
          <p:cNvSpPr>
            <a:spLocks noGrp="1"/>
          </p:cNvSpPr>
          <p:nvPr>
            <p:ph type="ftr" sz="quarter" idx="11"/>
          </p:nvPr>
        </p:nvSpPr>
        <p:spPr/>
        <p:txBody>
          <a:bodyPr/>
          <a:lstStyle/>
          <a:p>
            <a:pPr rtl="0"/>
            <a:r>
              <a:rPr lang="ru-RU" sz="2400" noProof="0" dirty="0" smtClean="0"/>
              <a:t>Вихри </a:t>
            </a:r>
            <a:r>
              <a:rPr lang="ru-RU" sz="2400" noProof="0" dirty="0" err="1" smtClean="0"/>
              <a:t>Абрикосова</a:t>
            </a:r>
            <a:endParaRPr lang="ru-RU" sz="2400" noProof="0" dirty="0"/>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11</a:t>
            </a:fld>
            <a:endParaRPr lang="ru-RU" noProof="0"/>
          </a:p>
        </p:txBody>
      </p:sp>
      <p:pic>
        <p:nvPicPr>
          <p:cNvPr id="6" name="Рисунок 5"/>
          <p:cNvPicPr>
            <a:picLocks noChangeAspect="1"/>
          </p:cNvPicPr>
          <p:nvPr/>
        </p:nvPicPr>
        <p:blipFill>
          <a:blip r:embed="rId2"/>
          <a:stretch>
            <a:fillRect/>
          </a:stretch>
        </p:blipFill>
        <p:spPr>
          <a:xfrm>
            <a:off x="7824192" y="886718"/>
            <a:ext cx="3978113" cy="2373635"/>
          </a:xfrm>
          <a:prstGeom prst="rect">
            <a:avLst/>
          </a:prstGeom>
        </p:spPr>
      </p:pic>
      <p:pic>
        <p:nvPicPr>
          <p:cNvPr id="7" name="Рисунок 6"/>
          <p:cNvPicPr>
            <a:picLocks noChangeAspect="1"/>
          </p:cNvPicPr>
          <p:nvPr/>
        </p:nvPicPr>
        <p:blipFill>
          <a:blip r:embed="rId3"/>
          <a:stretch>
            <a:fillRect/>
          </a:stretch>
        </p:blipFill>
        <p:spPr>
          <a:xfrm>
            <a:off x="7859560" y="3272288"/>
            <a:ext cx="3949632" cy="3263576"/>
          </a:xfrm>
          <a:prstGeom prst="rect">
            <a:avLst/>
          </a:prstGeom>
        </p:spPr>
      </p:pic>
    </p:spTree>
    <p:extLst>
      <p:ext uri="{BB962C8B-B14F-4D97-AF65-F5344CB8AC3E}">
        <p14:creationId xmlns:p14="http://schemas.microsoft.com/office/powerpoint/2010/main" val="20802126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1DF3D98-3C30-4CFC-8643-C81E829C8C25}"/>
              </a:ext>
            </a:extLst>
          </p:cNvPr>
          <p:cNvSpPr>
            <a:spLocks noGrp="1"/>
          </p:cNvSpPr>
          <p:nvPr>
            <p:ph type="ctrTitle"/>
          </p:nvPr>
        </p:nvSpPr>
        <p:spPr>
          <a:xfrm>
            <a:off x="911424" y="1916832"/>
            <a:ext cx="10040112" cy="2387600"/>
          </a:xfrm>
        </p:spPr>
        <p:txBody>
          <a:bodyPr rtlCol="0" anchor="t">
            <a:noAutofit/>
          </a:bodyPr>
          <a:lstStyle>
            <a:defPPr>
              <a:defRPr lang="ru-MD"/>
            </a:defPPr>
          </a:lstStyle>
          <a:p>
            <a:pPr algn="ctr" rtl="0"/>
            <a:r>
              <a:rPr lang="ru-RU" sz="9600" spc="300" dirty="0" smtClean="0">
                <a:ln w="28575">
                  <a:solidFill>
                    <a:schemeClr val="tx1"/>
                  </a:solidFill>
                </a:ln>
                <a:noFill/>
              </a:rPr>
              <a:t>СПАСИБО за внимание</a:t>
            </a:r>
            <a:endParaRPr lang="ru-RU" sz="9600" spc="300" dirty="0">
              <a:ln w="28575">
                <a:solidFill>
                  <a:schemeClr val="tx1"/>
                </a:solidFill>
              </a:ln>
              <a:noFill/>
            </a:endParaRPr>
          </a:p>
        </p:txBody>
      </p:sp>
    </p:spTree>
    <p:extLst>
      <p:ext uri="{BB962C8B-B14F-4D97-AF65-F5344CB8AC3E}">
        <p14:creationId xmlns:p14="http://schemas.microsoft.com/office/powerpoint/2010/main" val="6277310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 xmlns:a16="http://schemas.microsoft.com/office/drawing/2014/main" id="{25F4EFB8-B32B-E305-CA40-1BDEF9E3C5D6}"/>
              </a:ext>
            </a:extLst>
          </p:cNvPr>
          <p:cNvSpPr>
            <a:spLocks noGrp="1"/>
          </p:cNvSpPr>
          <p:nvPr>
            <p:ph type="title"/>
          </p:nvPr>
        </p:nvSpPr>
        <p:spPr>
          <a:xfrm>
            <a:off x="335360" y="1216152"/>
            <a:ext cx="5461936" cy="4416552"/>
          </a:xfrm>
        </p:spPr>
        <p:txBody>
          <a:bodyPr rtlCol="0"/>
          <a:lstStyle>
            <a:defPPr>
              <a:defRPr lang="ru-MD"/>
            </a:defPPr>
          </a:lstStyle>
          <a:p>
            <a:pPr algn="l" fontAlgn="base"/>
            <a:r>
              <a:rPr lang="ru-RU" sz="3000" b="0" dirty="0"/>
              <a:t>Трое физиков получили Нобелевскую премию за работы по сверхтекучести и сверхпроводимости</a:t>
            </a:r>
            <a:endParaRPr lang="ru-RU" sz="3000" dirty="0"/>
          </a:p>
        </p:txBody>
      </p:sp>
      <p:sp>
        <p:nvSpPr>
          <p:cNvPr id="2" name="Нижний колонтитул 1">
            <a:extLst>
              <a:ext uri="{FF2B5EF4-FFF2-40B4-BE49-F238E27FC236}">
                <a16:creationId xmlns="" xmlns:a16="http://schemas.microsoft.com/office/drawing/2014/main" id="{70640A05-A075-B6F7-8485-592305845518}"/>
              </a:ext>
            </a:extLst>
          </p:cNvPr>
          <p:cNvSpPr>
            <a:spLocks noGrp="1"/>
          </p:cNvSpPr>
          <p:nvPr>
            <p:ph type="ftr" sz="quarter" idx="11"/>
          </p:nvPr>
        </p:nvSpPr>
        <p:spPr/>
        <p:txBody>
          <a:bodyPr rtlCol="0"/>
          <a:lstStyle>
            <a:defPPr>
              <a:defRPr lang="ru-MD"/>
            </a:defPPr>
          </a:lstStyle>
          <a:p>
            <a:pPr rtl="0"/>
            <a:r>
              <a:rPr lang="ru-RU" sz="2400" dirty="0" smtClean="0"/>
              <a:t>Нобелевская премия</a:t>
            </a:r>
            <a:endParaRPr lang="ru-RU" sz="2400" dirty="0"/>
          </a:p>
        </p:txBody>
      </p:sp>
      <p:sp>
        <p:nvSpPr>
          <p:cNvPr id="5" name="Объект 4">
            <a:extLst>
              <a:ext uri="{FF2B5EF4-FFF2-40B4-BE49-F238E27FC236}">
                <a16:creationId xmlns="" xmlns:a16="http://schemas.microsoft.com/office/drawing/2014/main" id="{3602EF04-C343-BFD2-AB41-A62063075783}"/>
              </a:ext>
            </a:extLst>
          </p:cNvPr>
          <p:cNvSpPr>
            <a:spLocks noGrp="1"/>
          </p:cNvSpPr>
          <p:nvPr>
            <p:ph sz="quarter" idx="13"/>
          </p:nvPr>
        </p:nvSpPr>
        <p:spPr>
          <a:xfrm>
            <a:off x="5797296" y="1216025"/>
            <a:ext cx="6059344" cy="4416425"/>
          </a:xfrm>
        </p:spPr>
        <p:txBody>
          <a:bodyPr rtlCol="0"/>
          <a:lstStyle>
            <a:defPPr>
              <a:defRPr lang="ru-MD"/>
            </a:defPPr>
          </a:lstStyle>
          <a:p>
            <a:pPr marL="285750" indent="-285750" fontAlgn="base">
              <a:spcBef>
                <a:spcPts val="600"/>
              </a:spcBef>
              <a:buFont typeface="Arial" panose="020B0604020202020204" pitchFamily="34" charset="0"/>
              <a:buChar char="•"/>
            </a:pPr>
            <a:r>
              <a:rPr lang="ru-RU" sz="1600" b="0" dirty="0"/>
              <a:t>Лауреатами стали трое ученых:</a:t>
            </a:r>
          </a:p>
          <a:p>
            <a:pPr marL="285750" indent="-285750" fontAlgn="base">
              <a:spcBef>
                <a:spcPts val="600"/>
              </a:spcBef>
              <a:buFont typeface="Arial" panose="020B0604020202020204" pitchFamily="34" charset="0"/>
              <a:buChar char="•"/>
            </a:pPr>
            <a:r>
              <a:rPr lang="ru-RU" sz="1600" b="0" dirty="0"/>
              <a:t>Профессор Алексей Абрикосов (родился в 1928 году), ранее работал в Институте Физических Проблем в Москве, сейчас - в </a:t>
            </a:r>
            <a:r>
              <a:rPr lang="ru-RU" sz="1600" b="0" dirty="0" err="1"/>
              <a:t>Аргонской</a:t>
            </a:r>
            <a:r>
              <a:rPr lang="ru-RU" sz="1600" b="0" dirty="0"/>
              <a:t> национальной лаборатории (штат Иллинойс, США). Гражданин РФ и </a:t>
            </a:r>
            <a:r>
              <a:rPr lang="ru-RU" sz="1600" b="0" dirty="0" smtClean="0"/>
              <a:t>США.</a:t>
            </a:r>
          </a:p>
          <a:p>
            <a:pPr marL="285750" indent="-285750" fontAlgn="base">
              <a:spcBef>
                <a:spcPts val="600"/>
              </a:spcBef>
              <a:buFont typeface="Arial" panose="020B0604020202020204" pitchFamily="34" charset="0"/>
              <a:buChar char="•"/>
            </a:pPr>
            <a:r>
              <a:rPr lang="ru-RU" sz="1600" b="0" dirty="0" smtClean="0"/>
              <a:t>Профессор</a:t>
            </a:r>
            <a:r>
              <a:rPr lang="ru-RU" sz="1600" b="0" dirty="0"/>
              <a:t>, доктор физико-математических наук, академик Виталий Гинзбург (родился в 1916 году), работал в МГУ и Физическом институте академии наук им. П.Н. Лебедева (Москва). Гражданин РФ.</a:t>
            </a:r>
          </a:p>
          <a:p>
            <a:pPr marL="285750" indent="-285750" fontAlgn="base">
              <a:spcBef>
                <a:spcPts val="600"/>
              </a:spcBef>
              <a:buFont typeface="Arial" panose="020B0604020202020204" pitchFamily="34" charset="0"/>
              <a:buChar char="•"/>
            </a:pPr>
            <a:r>
              <a:rPr lang="ru-RU" sz="1600" b="0" dirty="0"/>
              <a:t>Профессор Энтони Дж. </a:t>
            </a:r>
            <a:r>
              <a:rPr lang="ru-RU" sz="1600" b="0" dirty="0" err="1"/>
              <a:t>Леггетт</a:t>
            </a:r>
            <a:r>
              <a:rPr lang="ru-RU" sz="1600" b="0" dirty="0"/>
              <a:t> (родился в 1938 году), работал в Оксфордском и Суссексом университетах (Великобритания), сейчас работает в Иллинойском университете (штат Иллинойс, США). Гражданин Великобритании и США.</a:t>
            </a:r>
          </a:p>
        </p:txBody>
      </p:sp>
      <p:sp>
        <p:nvSpPr>
          <p:cNvPr id="3" name="Номер слайда 2">
            <a:extLst>
              <a:ext uri="{FF2B5EF4-FFF2-40B4-BE49-F238E27FC236}">
                <a16:creationId xmlns="" xmlns:a16="http://schemas.microsoft.com/office/drawing/2014/main" id="{4A003396-B624-401E-50C6-C0BB01AF161D}"/>
              </a:ext>
            </a:extLst>
          </p:cNvPr>
          <p:cNvSpPr>
            <a:spLocks noGrp="1"/>
          </p:cNvSpPr>
          <p:nvPr>
            <p:ph type="sldNum" sz="quarter" idx="12"/>
          </p:nvPr>
        </p:nvSpPr>
        <p:spPr/>
        <p:txBody>
          <a:bodyPr rtlCol="0"/>
          <a:lstStyle>
            <a:defPPr>
              <a:defRPr lang="ru-MD"/>
            </a:defPPr>
          </a:lstStyle>
          <a:p>
            <a:pPr rtl="0"/>
            <a:fld id="{294A09A9-5501-47C1-A89A-A340965A2BE2}" type="slidenum">
              <a:rPr lang="ru-RU" smtClean="0"/>
              <a:pPr/>
              <a:t>2</a:t>
            </a:fld>
            <a:endParaRPr lang="ru-RU" dirty="0"/>
          </a:p>
        </p:txBody>
      </p:sp>
    </p:spTree>
    <p:extLst>
      <p:ext uri="{BB962C8B-B14F-4D97-AF65-F5344CB8AC3E}">
        <p14:creationId xmlns:p14="http://schemas.microsoft.com/office/powerpoint/2010/main" val="3307162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12648" y="1700808"/>
            <a:ext cx="3419856" cy="432048"/>
          </a:xfrm>
        </p:spPr>
        <p:txBody>
          <a:bodyPr/>
          <a:lstStyle/>
          <a:p>
            <a:pPr algn="ctr"/>
            <a:r>
              <a:rPr lang="ru-RU" sz="1800" b="0" dirty="0"/>
              <a:t>Алексей Абрикосов</a:t>
            </a:r>
            <a:endParaRPr lang="ru-RU" sz="1800" dirty="0"/>
          </a:p>
        </p:txBody>
      </p:sp>
      <p:pic>
        <p:nvPicPr>
          <p:cNvPr id="11" name="Объект 10"/>
          <p:cNvPicPr>
            <a:picLocks noGrp="1" noChangeAspect="1"/>
          </p:cNvPicPr>
          <p:nvPr>
            <p:ph sz="half" idx="2"/>
          </p:nvPr>
        </p:nvPicPr>
        <p:blipFill>
          <a:blip r:embed="rId2"/>
          <a:stretch>
            <a:fillRect/>
          </a:stretch>
        </p:blipFill>
        <p:spPr>
          <a:xfrm>
            <a:off x="1031184" y="2133600"/>
            <a:ext cx="2582656" cy="3663950"/>
          </a:xfrm>
          <a:prstGeom prst="rect">
            <a:avLst/>
          </a:prstGeom>
        </p:spPr>
      </p:pic>
      <p:sp>
        <p:nvSpPr>
          <p:cNvPr id="5" name="Текст 4"/>
          <p:cNvSpPr>
            <a:spLocks noGrp="1"/>
          </p:cNvSpPr>
          <p:nvPr>
            <p:ph type="body" sz="quarter" idx="3"/>
          </p:nvPr>
        </p:nvSpPr>
        <p:spPr>
          <a:xfrm>
            <a:off x="4407408" y="1700808"/>
            <a:ext cx="3419856" cy="365760"/>
          </a:xfrm>
        </p:spPr>
        <p:txBody>
          <a:bodyPr/>
          <a:lstStyle/>
          <a:p>
            <a:pPr algn="ctr"/>
            <a:r>
              <a:rPr lang="ru-RU" sz="1800" b="0" dirty="0"/>
              <a:t>Виталий Гинзбург</a:t>
            </a:r>
            <a:endParaRPr lang="ru-RU" sz="1800" dirty="0"/>
          </a:p>
        </p:txBody>
      </p:sp>
      <p:pic>
        <p:nvPicPr>
          <p:cNvPr id="12" name="Объект 11"/>
          <p:cNvPicPr>
            <a:picLocks noGrp="1" noChangeAspect="1"/>
          </p:cNvPicPr>
          <p:nvPr>
            <p:ph sz="quarter" idx="4"/>
          </p:nvPr>
        </p:nvPicPr>
        <p:blipFill>
          <a:blip r:embed="rId3"/>
          <a:stretch>
            <a:fillRect/>
          </a:stretch>
        </p:blipFill>
        <p:spPr>
          <a:xfrm>
            <a:off x="4406900" y="2267228"/>
            <a:ext cx="3421063" cy="3330018"/>
          </a:xfrm>
          <a:prstGeom prst="rect">
            <a:avLst/>
          </a:prstGeom>
        </p:spPr>
      </p:pic>
      <p:sp>
        <p:nvSpPr>
          <p:cNvPr id="7" name="Текст 6"/>
          <p:cNvSpPr>
            <a:spLocks noGrp="1"/>
          </p:cNvSpPr>
          <p:nvPr>
            <p:ph type="body" sz="quarter" idx="13"/>
          </p:nvPr>
        </p:nvSpPr>
        <p:spPr>
          <a:xfrm>
            <a:off x="8183880" y="1700808"/>
            <a:ext cx="3419856" cy="365760"/>
          </a:xfrm>
        </p:spPr>
        <p:txBody>
          <a:bodyPr/>
          <a:lstStyle/>
          <a:p>
            <a:r>
              <a:rPr lang="ru-RU" sz="1800" b="0" dirty="0"/>
              <a:t>Энтони Дж. </a:t>
            </a:r>
            <a:r>
              <a:rPr lang="ru-RU" sz="1800" b="0" dirty="0" err="1"/>
              <a:t>Леггетт</a:t>
            </a:r>
            <a:endParaRPr lang="ru-RU" sz="1800" dirty="0"/>
          </a:p>
        </p:txBody>
      </p:sp>
      <p:pic>
        <p:nvPicPr>
          <p:cNvPr id="13" name="Объект 12"/>
          <p:cNvPicPr>
            <a:picLocks noGrp="1" noChangeAspect="1"/>
          </p:cNvPicPr>
          <p:nvPr>
            <p:ph sz="quarter" idx="14"/>
          </p:nvPr>
        </p:nvPicPr>
        <p:blipFill>
          <a:blip r:embed="rId4"/>
          <a:stretch>
            <a:fillRect/>
          </a:stretch>
        </p:blipFill>
        <p:spPr>
          <a:xfrm>
            <a:off x="8597609" y="2133600"/>
            <a:ext cx="2591383" cy="3663950"/>
          </a:xfrm>
          <a:prstGeom prst="rect">
            <a:avLst/>
          </a:prstGeom>
        </p:spPr>
      </p:pic>
      <p:sp>
        <p:nvSpPr>
          <p:cNvPr id="9" name="Нижний колонтитул 8"/>
          <p:cNvSpPr>
            <a:spLocks noGrp="1"/>
          </p:cNvSpPr>
          <p:nvPr>
            <p:ph type="ftr" sz="quarter" idx="11"/>
          </p:nvPr>
        </p:nvSpPr>
        <p:spPr>
          <a:xfrm>
            <a:off x="3647728" y="11575"/>
            <a:ext cx="4824536" cy="856526"/>
          </a:xfrm>
        </p:spPr>
        <p:txBody>
          <a:bodyPr/>
          <a:lstStyle/>
          <a:p>
            <a:pPr rtl="0"/>
            <a:r>
              <a:rPr lang="ru-RU" sz="2400" noProof="0" dirty="0" smtClean="0"/>
              <a:t>Нобелевские лауреаты</a:t>
            </a:r>
            <a:endParaRPr lang="ru-RU" sz="2400" noProof="0" dirty="0"/>
          </a:p>
        </p:txBody>
      </p:sp>
      <p:sp>
        <p:nvSpPr>
          <p:cNvPr id="10" name="Номер слайда 9"/>
          <p:cNvSpPr>
            <a:spLocks noGrp="1"/>
          </p:cNvSpPr>
          <p:nvPr>
            <p:ph type="sldNum" sz="quarter" idx="12"/>
          </p:nvPr>
        </p:nvSpPr>
        <p:spPr/>
        <p:txBody>
          <a:bodyPr/>
          <a:lstStyle/>
          <a:p>
            <a:pPr rtl="0"/>
            <a:fld id="{294A09A9-5501-47C1-A89A-A340965A2BE2}" type="slidenum">
              <a:rPr lang="ru-RU" noProof="0" smtClean="0"/>
              <a:t>3</a:t>
            </a:fld>
            <a:endParaRPr lang="ru-RU" noProof="0"/>
          </a:p>
        </p:txBody>
      </p:sp>
    </p:spTree>
    <p:extLst>
      <p:ext uri="{BB962C8B-B14F-4D97-AF65-F5344CB8AC3E}">
        <p14:creationId xmlns:p14="http://schemas.microsoft.com/office/powerpoint/2010/main" val="936609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 xmlns:a16="http://schemas.microsoft.com/office/drawing/2014/main" id="{07775003-C8C2-57FA-C8D5-99577C44F58A}"/>
              </a:ext>
            </a:extLst>
          </p:cNvPr>
          <p:cNvSpPr>
            <a:spLocks noGrp="1"/>
          </p:cNvSpPr>
          <p:nvPr>
            <p:ph type="title"/>
          </p:nvPr>
        </p:nvSpPr>
        <p:spPr>
          <a:xfrm>
            <a:off x="407368" y="980728"/>
            <a:ext cx="4806469" cy="4416552"/>
          </a:xfrm>
        </p:spPr>
        <p:txBody>
          <a:bodyPr rtlCol="0"/>
          <a:lstStyle>
            <a:defPPr>
              <a:defRPr lang="ru-MD"/>
            </a:defPPr>
          </a:lstStyle>
          <a:p>
            <a:pPr algn="l"/>
            <a:r>
              <a:rPr lang="ru-RU" sz="3600" b="0" dirty="0"/>
              <a:t>Что такое </a:t>
            </a:r>
            <a:r>
              <a:rPr lang="ru-RU" sz="3600" b="0" dirty="0" smtClean="0"/>
              <a:t>сверх-</a:t>
            </a:r>
            <a:br>
              <a:rPr lang="ru-RU" sz="3600" b="0" dirty="0" smtClean="0"/>
            </a:br>
            <a:r>
              <a:rPr lang="ru-RU" sz="3600" b="0" dirty="0" smtClean="0"/>
              <a:t>проводимость</a:t>
            </a:r>
            <a:r>
              <a:rPr lang="ru-RU" sz="3600" b="0" dirty="0"/>
              <a:t>?</a:t>
            </a:r>
            <a:endParaRPr lang="ru-RU" sz="3600" dirty="0"/>
          </a:p>
        </p:txBody>
      </p:sp>
      <p:sp>
        <p:nvSpPr>
          <p:cNvPr id="2" name="Нижний колонтитул 1">
            <a:extLst>
              <a:ext uri="{FF2B5EF4-FFF2-40B4-BE49-F238E27FC236}">
                <a16:creationId xmlns="" xmlns:a16="http://schemas.microsoft.com/office/drawing/2014/main" id="{6B4F370C-18BC-A752-2980-6309F5D7DC43}"/>
              </a:ext>
            </a:extLst>
          </p:cNvPr>
          <p:cNvSpPr>
            <a:spLocks noGrp="1"/>
          </p:cNvSpPr>
          <p:nvPr>
            <p:ph type="ftr" sz="quarter" idx="11"/>
          </p:nvPr>
        </p:nvSpPr>
        <p:spPr/>
        <p:txBody>
          <a:bodyPr rtlCol="0"/>
          <a:lstStyle>
            <a:defPPr>
              <a:defRPr lang="ru-MD"/>
            </a:defPPr>
          </a:lstStyle>
          <a:p>
            <a:pPr rtl="0"/>
            <a:r>
              <a:rPr lang="ru-RU" sz="2400" dirty="0" smtClean="0"/>
              <a:t>Сверхпроводимость</a:t>
            </a:r>
            <a:endParaRPr lang="ru-RU" sz="2400" dirty="0"/>
          </a:p>
        </p:txBody>
      </p:sp>
      <p:sp>
        <p:nvSpPr>
          <p:cNvPr id="5" name="Объект 4">
            <a:extLst>
              <a:ext uri="{FF2B5EF4-FFF2-40B4-BE49-F238E27FC236}">
                <a16:creationId xmlns="" xmlns:a16="http://schemas.microsoft.com/office/drawing/2014/main" id="{95D67805-CCBD-8182-540F-93068A90C4E8}"/>
              </a:ext>
            </a:extLst>
          </p:cNvPr>
          <p:cNvSpPr>
            <a:spLocks noGrp="1"/>
          </p:cNvSpPr>
          <p:nvPr>
            <p:ph sz="quarter" idx="13"/>
          </p:nvPr>
        </p:nvSpPr>
        <p:spPr/>
        <p:txBody>
          <a:bodyPr rtlCol="0"/>
          <a:lstStyle>
            <a:defPPr>
              <a:defRPr lang="ru-MD"/>
            </a:defPPr>
          </a:lstStyle>
          <a:p>
            <a:r>
              <a:rPr lang="ru-RU" dirty="0"/>
              <a:t>Этот феномен открыл датский физик </a:t>
            </a:r>
            <a:r>
              <a:rPr lang="ru-RU" dirty="0" err="1"/>
              <a:t>Камерлинг-Оннесом</a:t>
            </a:r>
            <a:r>
              <a:rPr lang="ru-RU" dirty="0"/>
              <a:t> в 1911 году, за что в 1913-м получил Нобелевскую премию. Датчанин обнаружил: если охладить металл до очень низкой температуры (всего лишь несколько градусов выше так называемого абсолютного нуля, то есть -273° по Цельсию), он проводит электрический ток без сопротивления.</a:t>
            </a:r>
          </a:p>
        </p:txBody>
      </p:sp>
      <p:sp>
        <p:nvSpPr>
          <p:cNvPr id="3" name="Номер слайда 2">
            <a:extLst>
              <a:ext uri="{FF2B5EF4-FFF2-40B4-BE49-F238E27FC236}">
                <a16:creationId xmlns="" xmlns:a16="http://schemas.microsoft.com/office/drawing/2014/main" id="{F0986A75-51DF-087B-EE6E-0899D0826DFB}"/>
              </a:ext>
            </a:extLst>
          </p:cNvPr>
          <p:cNvSpPr>
            <a:spLocks noGrp="1"/>
          </p:cNvSpPr>
          <p:nvPr>
            <p:ph type="sldNum" sz="quarter" idx="12"/>
          </p:nvPr>
        </p:nvSpPr>
        <p:spPr/>
        <p:txBody>
          <a:bodyPr rtlCol="0"/>
          <a:lstStyle>
            <a:defPPr>
              <a:defRPr lang="ru-MD"/>
            </a:defPPr>
          </a:lstStyle>
          <a:p>
            <a:pPr rtl="0"/>
            <a:fld id="{294A09A9-5501-47C1-A89A-A340965A2BE2}" type="slidenum">
              <a:rPr lang="ru-RU" smtClean="0"/>
              <a:pPr rtl="0"/>
              <a:t>4</a:t>
            </a:fld>
            <a:endParaRPr lang="ru-RU"/>
          </a:p>
        </p:txBody>
      </p:sp>
    </p:spTree>
    <p:extLst>
      <p:ext uri="{BB962C8B-B14F-4D97-AF65-F5344CB8AC3E}">
        <p14:creationId xmlns:p14="http://schemas.microsoft.com/office/powerpoint/2010/main" val="4220525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1775520" y="1196752"/>
            <a:ext cx="8352928" cy="4289648"/>
          </a:xfrm>
        </p:spPr>
        <p:txBody>
          <a:bodyPr/>
          <a:lstStyle/>
          <a:p>
            <a:pPr fontAlgn="base"/>
            <a:r>
              <a:rPr lang="ru-RU" sz="1800" dirty="0"/>
              <a:t>Практическое применение явлению придумали сразу. Доставка в наши дома электричества всегда происходит с потерями, так как провода всегда немного нагреваются из-за сопротивления. В сверхпроводящих электросетях энергия не расходовалась бы на бесполезный нагрев. Экономия в масштабах человечества была бы огромна, если удалось создать материал, существующий в сверхпроводящем состоянии при комнатной температуре. Пока рекордсменом является сложный окисел ртути, таллия, кальция, бария и меди, в котором электрическое сопротивление исчезает при -99° по Цельсию.</a:t>
            </a:r>
          </a:p>
          <a:p>
            <a:pPr fontAlgn="base"/>
            <a:r>
              <a:rPr lang="ru-RU" sz="1800" dirty="0"/>
              <a:t>Пока ученые пытаются изобрести материал для ЛЭП XXI века, сверхпроводники стали применяться в физических приборах и аппаратах медицинской диагностики, в том числе установках для магнитно-резонансной томографии.</a:t>
            </a:r>
          </a:p>
          <a:p>
            <a:endParaRPr lang="ru-RU" dirty="0"/>
          </a:p>
        </p:txBody>
      </p:sp>
      <p:sp>
        <p:nvSpPr>
          <p:cNvPr id="4" name="Нижний колонтитул 3"/>
          <p:cNvSpPr>
            <a:spLocks noGrp="1"/>
          </p:cNvSpPr>
          <p:nvPr>
            <p:ph type="ftr" sz="quarter" idx="11"/>
          </p:nvPr>
        </p:nvSpPr>
        <p:spPr>
          <a:xfrm>
            <a:off x="3359696" y="11575"/>
            <a:ext cx="5328592" cy="856526"/>
          </a:xfrm>
        </p:spPr>
        <p:txBody>
          <a:bodyPr/>
          <a:lstStyle/>
          <a:p>
            <a:pPr rtl="0"/>
            <a:r>
              <a:rPr lang="ru-RU" sz="2400" noProof="0" dirty="0" smtClean="0"/>
              <a:t>Практическое применение</a:t>
            </a:r>
            <a:endParaRPr lang="ru-RU" sz="2400" noProof="0" dirty="0"/>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5</a:t>
            </a:fld>
            <a:endParaRPr lang="ru-RU" noProof="0"/>
          </a:p>
        </p:txBody>
      </p:sp>
    </p:spTree>
    <p:extLst>
      <p:ext uri="{BB962C8B-B14F-4D97-AF65-F5344CB8AC3E}">
        <p14:creationId xmlns:p14="http://schemas.microsoft.com/office/powerpoint/2010/main" val="1692575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1991544" y="1124744"/>
            <a:ext cx="8208913" cy="4145632"/>
          </a:xfrm>
        </p:spPr>
        <p:txBody>
          <a:bodyPr/>
          <a:lstStyle/>
          <a:p>
            <a:r>
              <a:rPr lang="ru-RU" sz="1800" dirty="0"/>
              <a:t>Опыты, проведенные со сверхпроводниками, продемонстрировали удивительные вещи. Электрический ток, однажды "запущенный" в сверхпроводник, продолжал течь и после того, как было отключено напряжение. Магнитик, падающий на сверхпроводящую пластину, повисал в воздухе: его поле возбуждало в металле кольцевой ток, магнитное поле которого отталкивало магнитик. Причем ток мог продолжать течь, а магнит висеть практически вечно, до тех пор, пока проводник охлажден до сверхпроводящего состояния.</a:t>
            </a:r>
            <a:r>
              <a:rPr lang="ru-RU" dirty="0"/>
              <a:t/>
            </a:r>
            <a:br>
              <a:rPr lang="ru-RU" dirty="0"/>
            </a:br>
            <a:endParaRPr lang="ru-RU" dirty="0"/>
          </a:p>
        </p:txBody>
      </p:sp>
      <p:sp>
        <p:nvSpPr>
          <p:cNvPr id="4" name="Нижний колонтитул 3"/>
          <p:cNvSpPr>
            <a:spLocks noGrp="1"/>
          </p:cNvSpPr>
          <p:nvPr>
            <p:ph type="ftr" sz="quarter" idx="11"/>
          </p:nvPr>
        </p:nvSpPr>
        <p:spPr/>
        <p:txBody>
          <a:bodyPr/>
          <a:lstStyle/>
          <a:p>
            <a:pPr rtl="0"/>
            <a:r>
              <a:rPr lang="ru-RU" sz="1800" noProof="0" dirty="0" smtClean="0"/>
              <a:t>Опыты</a:t>
            </a:r>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6</a:t>
            </a:fld>
            <a:endParaRPr lang="ru-RU" noProof="0"/>
          </a:p>
        </p:txBody>
      </p:sp>
      <p:pic>
        <p:nvPicPr>
          <p:cNvPr id="6" name="Рисунок 5"/>
          <p:cNvPicPr>
            <a:picLocks noChangeAspect="1"/>
          </p:cNvPicPr>
          <p:nvPr/>
        </p:nvPicPr>
        <p:blipFill>
          <a:blip r:embed="rId2"/>
          <a:stretch>
            <a:fillRect/>
          </a:stretch>
        </p:blipFill>
        <p:spPr>
          <a:xfrm>
            <a:off x="479376" y="3717032"/>
            <a:ext cx="3888432" cy="2187243"/>
          </a:xfrm>
          <a:prstGeom prst="rect">
            <a:avLst/>
          </a:prstGeom>
        </p:spPr>
      </p:pic>
      <p:pic>
        <p:nvPicPr>
          <p:cNvPr id="7" name="Рисунок 6"/>
          <p:cNvPicPr>
            <a:picLocks noChangeAspect="1"/>
          </p:cNvPicPr>
          <p:nvPr/>
        </p:nvPicPr>
        <p:blipFill>
          <a:blip r:embed="rId3"/>
          <a:stretch>
            <a:fillRect/>
          </a:stretch>
        </p:blipFill>
        <p:spPr>
          <a:xfrm>
            <a:off x="4729855" y="3786044"/>
            <a:ext cx="2732290" cy="2049218"/>
          </a:xfrm>
          <a:prstGeom prst="rect">
            <a:avLst/>
          </a:prstGeom>
        </p:spPr>
      </p:pic>
      <p:pic>
        <p:nvPicPr>
          <p:cNvPr id="8" name="Рисунок 7"/>
          <p:cNvPicPr>
            <a:picLocks noChangeAspect="1"/>
          </p:cNvPicPr>
          <p:nvPr/>
        </p:nvPicPr>
        <p:blipFill>
          <a:blip r:embed="rId4"/>
          <a:stretch>
            <a:fillRect/>
          </a:stretch>
        </p:blipFill>
        <p:spPr>
          <a:xfrm>
            <a:off x="7826084" y="3717032"/>
            <a:ext cx="3855072" cy="2178115"/>
          </a:xfrm>
          <a:prstGeom prst="rect">
            <a:avLst/>
          </a:prstGeom>
        </p:spPr>
      </p:pic>
    </p:spTree>
    <p:extLst>
      <p:ext uri="{BB962C8B-B14F-4D97-AF65-F5344CB8AC3E}">
        <p14:creationId xmlns:p14="http://schemas.microsoft.com/office/powerpoint/2010/main" val="16792396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623392" y="983264"/>
            <a:ext cx="6923513" cy="4896544"/>
          </a:xfrm>
        </p:spPr>
        <p:txBody>
          <a:bodyPr/>
          <a:lstStyle/>
          <a:p>
            <a:r>
              <a:rPr lang="ru-RU" dirty="0"/>
              <a:t>Сверхпроводниками первого рода являются чистые металлы, всего их насчитывается более 20. Среди них нет металлов, которые при комнатной температуре являются хорошими проводниками (серебро, медь, золото), а, наоборот, сверхпроводниками являются металлы, обладающие сравнительно плохой проводимостью при комнатной температуре (ртуть, свинец, титан и др</a:t>
            </a:r>
            <a:r>
              <a:rPr lang="ru-RU" dirty="0" smtClean="0"/>
              <a:t>.).</a:t>
            </a:r>
          </a:p>
          <a:p>
            <a:r>
              <a:rPr lang="ru-RU" dirty="0"/>
              <a:t>Материалы с ξ &gt; λ называют сверхпроводниками I </a:t>
            </a:r>
            <a:r>
              <a:rPr lang="ru-RU" dirty="0" smtClean="0"/>
              <a:t>рода. </a:t>
            </a:r>
            <a:r>
              <a:rPr lang="ru-RU" u="sng" dirty="0"/>
              <a:t>Магнитная длина λ </a:t>
            </a:r>
            <a:r>
              <a:rPr lang="ru-RU" dirty="0"/>
              <a:t>характеризует глубину проникновения магнитного поля в сверхпроводник. </a:t>
            </a:r>
            <a:r>
              <a:rPr lang="ru-RU" u="sng" dirty="0"/>
              <a:t>Длина когерентности ξ </a:t>
            </a:r>
            <a:r>
              <a:rPr lang="ru-RU" dirty="0"/>
              <a:t>дает масштаб расстояний, на которых электроны сверхпроводника ”чувствуют” друг друга и в результате движутся когерентно</a:t>
            </a:r>
            <a:r>
              <a:rPr lang="ru-RU" dirty="0" smtClean="0"/>
              <a:t>.</a:t>
            </a:r>
          </a:p>
          <a:p>
            <a:r>
              <a:rPr lang="ru-RU" dirty="0"/>
              <a:t>В СП I рода энергия NS-границы положительна, существование границ – невыгодно. Пример – промежуточное состояние</a:t>
            </a:r>
            <a:r>
              <a:rPr lang="ru-RU" dirty="0" smtClean="0"/>
              <a:t>.</a:t>
            </a:r>
          </a:p>
          <a:p>
            <a:r>
              <a:rPr lang="ru-RU" dirty="0"/>
              <a:t>К сверхпроводникам I рода относятся, как правило, чистые металлы. Для них типичны λ ∼ 300 Å и ξ ∼ 104 Å.</a:t>
            </a:r>
          </a:p>
        </p:txBody>
      </p:sp>
      <p:sp>
        <p:nvSpPr>
          <p:cNvPr id="4" name="Нижний колонтитул 3"/>
          <p:cNvSpPr>
            <a:spLocks noGrp="1"/>
          </p:cNvSpPr>
          <p:nvPr>
            <p:ph type="ftr" sz="quarter" idx="11"/>
          </p:nvPr>
        </p:nvSpPr>
        <p:spPr>
          <a:xfrm>
            <a:off x="3755740" y="0"/>
            <a:ext cx="4680520" cy="856526"/>
          </a:xfrm>
        </p:spPr>
        <p:txBody>
          <a:bodyPr/>
          <a:lstStyle/>
          <a:p>
            <a:r>
              <a:rPr lang="ru-RU" sz="2400" noProof="0" dirty="0" smtClean="0"/>
              <a:t>Сверхпроводники </a:t>
            </a:r>
            <a:r>
              <a:rPr lang="ru-RU" sz="2400" dirty="0"/>
              <a:t>I</a:t>
            </a:r>
            <a:r>
              <a:rPr lang="ru-RU" sz="2400" noProof="0" dirty="0" smtClean="0"/>
              <a:t> рода</a:t>
            </a:r>
            <a:endParaRPr lang="ru-RU" sz="2400" noProof="0" dirty="0"/>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7</a:t>
            </a:fld>
            <a:endParaRPr lang="ru-RU" noProof="0"/>
          </a:p>
        </p:txBody>
      </p:sp>
      <p:pic>
        <p:nvPicPr>
          <p:cNvPr id="6" name="Рисунок 5"/>
          <p:cNvPicPr>
            <a:picLocks noChangeAspect="1"/>
          </p:cNvPicPr>
          <p:nvPr/>
        </p:nvPicPr>
        <p:blipFill>
          <a:blip r:embed="rId2"/>
          <a:stretch>
            <a:fillRect/>
          </a:stretch>
        </p:blipFill>
        <p:spPr>
          <a:xfrm>
            <a:off x="7680176" y="1531033"/>
            <a:ext cx="4220164" cy="3801005"/>
          </a:xfrm>
          <a:prstGeom prst="rect">
            <a:avLst/>
          </a:prstGeom>
        </p:spPr>
      </p:pic>
    </p:spTree>
    <p:extLst>
      <p:ext uri="{BB962C8B-B14F-4D97-AF65-F5344CB8AC3E}">
        <p14:creationId xmlns:p14="http://schemas.microsoft.com/office/powerpoint/2010/main" val="3062341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335360" y="1047404"/>
            <a:ext cx="7272807" cy="4757860"/>
          </a:xfrm>
        </p:spPr>
        <p:txBody>
          <a:bodyPr/>
          <a:lstStyle/>
          <a:p>
            <a:r>
              <a:rPr lang="ru-RU" sz="1500" dirty="0"/>
              <a:t>Сверхпроводниками второго рода являются химические соединения и сплавы, причем не обязательно это должны быть соединения или сплавы металлов, в чистом виде являющиеся сверхпроводниками первого рода. Например, соединения </a:t>
            </a:r>
            <a:r>
              <a:rPr lang="ru-RU" sz="1500" i="1" dirty="0" err="1"/>
              <a:t>MoN</a:t>
            </a:r>
            <a:r>
              <a:rPr lang="ru-RU" sz="1500" i="1" dirty="0"/>
              <a:t>, WC, </a:t>
            </a:r>
            <a:r>
              <a:rPr lang="ru-RU" sz="1500" i="1" dirty="0" err="1"/>
              <a:t>CuS</a:t>
            </a:r>
            <a:r>
              <a:rPr lang="ru-RU" sz="1500" dirty="0"/>
              <a:t> являются сверхпроводниками второго рода, хотя </a:t>
            </a:r>
            <a:r>
              <a:rPr lang="ru-RU" sz="1500" i="1" dirty="0" err="1"/>
              <a:t>Mo</a:t>
            </a:r>
            <a:r>
              <a:rPr lang="ru-RU" sz="1500" i="1" dirty="0"/>
              <a:t>, W, </a:t>
            </a:r>
            <a:r>
              <a:rPr lang="ru-RU" sz="1500" i="1" dirty="0" err="1"/>
              <a:t>Сu</a:t>
            </a:r>
            <a:r>
              <a:rPr lang="ru-RU" sz="1500" dirty="0"/>
              <a:t> и тем более </a:t>
            </a:r>
            <a:r>
              <a:rPr lang="ru-RU" sz="1500" i="1" dirty="0"/>
              <a:t>N, С</a:t>
            </a:r>
            <a:r>
              <a:rPr lang="ru-RU" sz="1500" dirty="0"/>
              <a:t> и </a:t>
            </a:r>
            <a:r>
              <a:rPr lang="ru-RU" sz="1500" i="1" dirty="0"/>
              <a:t>S</a:t>
            </a:r>
            <a:r>
              <a:rPr lang="ru-RU" sz="1500" dirty="0"/>
              <a:t> не являются сверхпроводниками. Число сверхпроводников второго рода составляет несколько сотен и продолжает увеличиваться</a:t>
            </a:r>
            <a:r>
              <a:rPr lang="ru-RU" sz="1500" dirty="0" smtClean="0"/>
              <a:t>.</a:t>
            </a:r>
          </a:p>
          <a:p>
            <a:r>
              <a:rPr lang="ru-RU" sz="1500" dirty="0" smtClean="0"/>
              <a:t>Материалы с</a:t>
            </a:r>
            <a:r>
              <a:rPr lang="ru-RU" sz="1500" dirty="0"/>
              <a:t> ξ &lt; λ </a:t>
            </a:r>
            <a:r>
              <a:rPr lang="ru-RU" sz="1500" dirty="0" smtClean="0"/>
              <a:t>называют сверхпроводниками </a:t>
            </a:r>
            <a:r>
              <a:rPr lang="ru-RU" sz="1500" dirty="0"/>
              <a:t>II </a:t>
            </a:r>
            <a:r>
              <a:rPr lang="ru-RU" sz="1500" dirty="0" smtClean="0"/>
              <a:t>рода. </a:t>
            </a:r>
            <a:r>
              <a:rPr lang="ru-RU" sz="1500" u="sng" dirty="0"/>
              <a:t>Магнитная длина λ </a:t>
            </a:r>
            <a:r>
              <a:rPr lang="ru-RU" sz="1500" dirty="0"/>
              <a:t>характеризует глубину проникновения магнитного поля в сверхпроводник. </a:t>
            </a:r>
            <a:r>
              <a:rPr lang="ru-RU" sz="1500" u="sng" dirty="0"/>
              <a:t>Длина когерентности ξ </a:t>
            </a:r>
            <a:r>
              <a:rPr lang="ru-RU" sz="1500" dirty="0"/>
              <a:t>дает масштаб расстояний, на которых электроны сверхпроводника ”чувствуют” друг друга и в результате движутся когерентно</a:t>
            </a:r>
            <a:r>
              <a:rPr lang="ru-RU" sz="1500" dirty="0" smtClean="0"/>
              <a:t>.</a:t>
            </a:r>
          </a:p>
          <a:p>
            <a:r>
              <a:rPr lang="ru-RU" sz="1500" dirty="0"/>
              <a:t>В СП II рода энергия NS-границы отрицательна, существование границ – выгодно. Пример – смешанное состояние. </a:t>
            </a:r>
            <a:endParaRPr lang="ru-RU" sz="1500" dirty="0" smtClean="0"/>
          </a:p>
          <a:p>
            <a:r>
              <a:rPr lang="ru-RU" sz="1500" dirty="0"/>
              <a:t>К сверхпроводникам II рода принадлежат грязные металлы, сплавы. Для них характерны ξ = 50 Å и λ ∼ 103 Å</a:t>
            </a:r>
            <a:r>
              <a:rPr lang="ru-RU" sz="1500" dirty="0" smtClean="0"/>
              <a:t>. В </a:t>
            </a:r>
            <a:r>
              <a:rPr lang="ru-RU" sz="1500" dirty="0"/>
              <a:t>сверхпроводнике II рода самопроизвольно зарождаются вихревые токи.</a:t>
            </a:r>
          </a:p>
          <a:p>
            <a:endParaRPr lang="ru-RU" dirty="0"/>
          </a:p>
        </p:txBody>
      </p:sp>
      <p:sp>
        <p:nvSpPr>
          <p:cNvPr id="4" name="Нижний колонтитул 3"/>
          <p:cNvSpPr>
            <a:spLocks noGrp="1"/>
          </p:cNvSpPr>
          <p:nvPr>
            <p:ph type="ftr" sz="quarter" idx="11"/>
          </p:nvPr>
        </p:nvSpPr>
        <p:spPr>
          <a:xfrm>
            <a:off x="3719736" y="12153"/>
            <a:ext cx="4752528" cy="856526"/>
          </a:xfrm>
        </p:spPr>
        <p:txBody>
          <a:bodyPr/>
          <a:lstStyle/>
          <a:p>
            <a:r>
              <a:rPr lang="ru-RU" sz="2400" dirty="0"/>
              <a:t>Сверхпроводники II</a:t>
            </a:r>
            <a:r>
              <a:rPr lang="ru-RU" sz="2400" dirty="0" smtClean="0"/>
              <a:t> </a:t>
            </a:r>
            <a:r>
              <a:rPr lang="ru-RU" sz="2400" dirty="0"/>
              <a:t>рода</a:t>
            </a:r>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8</a:t>
            </a:fld>
            <a:endParaRPr lang="ru-RU" noProof="0"/>
          </a:p>
        </p:txBody>
      </p:sp>
      <p:pic>
        <p:nvPicPr>
          <p:cNvPr id="6" name="Рисунок 5"/>
          <p:cNvPicPr>
            <a:picLocks noChangeAspect="1"/>
          </p:cNvPicPr>
          <p:nvPr/>
        </p:nvPicPr>
        <p:blipFill>
          <a:blip r:embed="rId2"/>
          <a:stretch>
            <a:fillRect/>
          </a:stretch>
        </p:blipFill>
        <p:spPr>
          <a:xfrm>
            <a:off x="7680176" y="1570452"/>
            <a:ext cx="4182059" cy="3734321"/>
          </a:xfrm>
          <a:prstGeom prst="rect">
            <a:avLst/>
          </a:prstGeom>
        </p:spPr>
      </p:pic>
    </p:spTree>
    <p:extLst>
      <p:ext uri="{BB962C8B-B14F-4D97-AF65-F5344CB8AC3E}">
        <p14:creationId xmlns:p14="http://schemas.microsoft.com/office/powerpoint/2010/main" val="29675044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sz="half" idx="2"/>
            <p:extLst>
              <p:ext uri="{D42A27DB-BD31-4B8C-83A1-F6EECF244321}">
                <p14:modId xmlns:p14="http://schemas.microsoft.com/office/powerpoint/2010/main" val="2009230356"/>
              </p:ext>
            </p:extLst>
          </p:nvPr>
        </p:nvGraphicFramePr>
        <p:xfrm>
          <a:off x="609600" y="1340768"/>
          <a:ext cx="10972800" cy="4079240"/>
        </p:xfrm>
        <a:graphic>
          <a:graphicData uri="http://schemas.openxmlformats.org/drawingml/2006/table">
            <a:tbl>
              <a:tblPr firstRow="1" bandRow="1">
                <a:tableStyleId>{5C22544A-7EE6-4342-B048-85BDC9FD1C3A}</a:tableStyleId>
              </a:tblPr>
              <a:tblGrid>
                <a:gridCol w="3888432"/>
                <a:gridCol w="1597968"/>
                <a:gridCol w="3874640"/>
                <a:gridCol w="1611760"/>
              </a:tblGrid>
              <a:tr h="370840">
                <a:tc>
                  <a:txBody>
                    <a:bodyPr/>
                    <a:lstStyle/>
                    <a:p>
                      <a:pPr algn="ctr"/>
                      <a:r>
                        <a:rPr lang="ru-RU" dirty="0"/>
                        <a:t>Сверхпроводники 1-го рода</a:t>
                      </a:r>
                    </a:p>
                  </a:txBody>
                  <a:tcPr anchor="ctr"/>
                </a:tc>
                <a:tc>
                  <a:txBody>
                    <a:bodyPr/>
                    <a:lstStyle/>
                    <a:p>
                      <a:pPr algn="ctr"/>
                      <a:r>
                        <a:rPr lang="ru-RU" sz="1800" b="0" i="1" kern="1200" dirty="0" err="1" smtClean="0">
                          <a:solidFill>
                            <a:schemeClr val="lt1"/>
                          </a:solidFill>
                          <a:effectLst/>
                          <a:latin typeface="+mn-lt"/>
                          <a:ea typeface="+mn-ea"/>
                          <a:cs typeface="+mn-cs"/>
                        </a:rPr>
                        <a:t>Т</a:t>
                      </a:r>
                      <a:r>
                        <a:rPr lang="ru-RU" sz="1800" b="0" i="1" kern="1200" baseline="-25000" dirty="0" err="1" smtClean="0">
                          <a:solidFill>
                            <a:schemeClr val="lt1"/>
                          </a:solidFill>
                          <a:effectLst/>
                          <a:latin typeface="+mn-lt"/>
                          <a:ea typeface="+mn-ea"/>
                          <a:cs typeface="+mn-cs"/>
                        </a:rPr>
                        <a:t>к</a:t>
                      </a:r>
                      <a:r>
                        <a:rPr lang="ru-RU" sz="1800" b="0" i="1" kern="1200" dirty="0" smtClean="0">
                          <a:solidFill>
                            <a:schemeClr val="lt1"/>
                          </a:solidFill>
                          <a:effectLst/>
                          <a:latin typeface="+mn-lt"/>
                          <a:ea typeface="+mn-ea"/>
                          <a:cs typeface="+mn-cs"/>
                        </a:rPr>
                        <a:t>, </a:t>
                      </a:r>
                      <a:r>
                        <a:rPr lang="ru-RU" sz="1800" b="0" i="0" kern="1200" dirty="0" smtClean="0">
                          <a:solidFill>
                            <a:schemeClr val="lt1"/>
                          </a:solidFill>
                          <a:effectLst/>
                          <a:latin typeface="+mn-lt"/>
                          <a:ea typeface="+mn-ea"/>
                          <a:cs typeface="+mn-cs"/>
                        </a:rPr>
                        <a:t>°К</a:t>
                      </a:r>
                      <a:endParaRPr lang="ru-RU" dirty="0"/>
                    </a:p>
                  </a:txBody>
                  <a:tcPr/>
                </a:tc>
                <a:tc>
                  <a:txBody>
                    <a:bodyPr/>
                    <a:lstStyle/>
                    <a:p>
                      <a:pPr algn="ctr"/>
                      <a:r>
                        <a:rPr lang="ru-RU" sz="1800" b="0" i="0" kern="1200" dirty="0" smtClean="0">
                          <a:solidFill>
                            <a:schemeClr val="lt1"/>
                          </a:solidFill>
                          <a:effectLst/>
                          <a:latin typeface="+mn-lt"/>
                          <a:ea typeface="+mn-ea"/>
                          <a:cs typeface="+mn-cs"/>
                        </a:rPr>
                        <a:t>Сверхпроводники 2-го рода</a:t>
                      </a:r>
                      <a:endParaRPr lang="ru-RU" dirty="0"/>
                    </a:p>
                  </a:txBody>
                  <a:tcPr/>
                </a:tc>
                <a:tc>
                  <a:txBody>
                    <a:bodyPr/>
                    <a:lstStyle/>
                    <a:p>
                      <a:pPr algn="ctr"/>
                      <a:r>
                        <a:rPr lang="ru-RU" sz="1800" b="0" i="1" kern="1200" dirty="0" err="1" smtClean="0">
                          <a:solidFill>
                            <a:schemeClr val="lt1"/>
                          </a:solidFill>
                          <a:effectLst/>
                          <a:latin typeface="+mn-lt"/>
                          <a:ea typeface="+mn-ea"/>
                          <a:cs typeface="+mn-cs"/>
                        </a:rPr>
                        <a:t>Т</a:t>
                      </a:r>
                      <a:r>
                        <a:rPr lang="ru-RU" sz="1800" b="0" i="1" kern="1200" baseline="-25000" dirty="0" err="1" smtClean="0">
                          <a:solidFill>
                            <a:schemeClr val="lt1"/>
                          </a:solidFill>
                          <a:effectLst/>
                          <a:latin typeface="+mn-lt"/>
                          <a:ea typeface="+mn-ea"/>
                          <a:cs typeface="+mn-cs"/>
                        </a:rPr>
                        <a:t>к</a:t>
                      </a:r>
                      <a:r>
                        <a:rPr lang="ru-RU" sz="1800" b="0" i="1" kern="1200" dirty="0" smtClean="0">
                          <a:solidFill>
                            <a:schemeClr val="lt1"/>
                          </a:solidFill>
                          <a:effectLst/>
                          <a:latin typeface="+mn-lt"/>
                          <a:ea typeface="+mn-ea"/>
                          <a:cs typeface="+mn-cs"/>
                        </a:rPr>
                        <a:t>.° </a:t>
                      </a:r>
                      <a:r>
                        <a:rPr lang="ru-RU" sz="1800" b="0" i="0" kern="1200" dirty="0" smtClean="0">
                          <a:solidFill>
                            <a:schemeClr val="lt1"/>
                          </a:solidFill>
                          <a:effectLst/>
                          <a:latin typeface="+mn-lt"/>
                          <a:ea typeface="+mn-ea"/>
                          <a:cs typeface="+mn-cs"/>
                        </a:rPr>
                        <a:t>К</a:t>
                      </a:r>
                      <a:endParaRPr lang="ru-RU" dirty="0"/>
                    </a:p>
                  </a:txBody>
                  <a:tcPr/>
                </a:tc>
              </a:tr>
              <a:tr h="370840">
                <a:tc>
                  <a:txBody>
                    <a:bodyPr/>
                    <a:lstStyle/>
                    <a:p>
                      <a:pPr algn="ctr"/>
                      <a:r>
                        <a:rPr lang="en-US"/>
                        <a:t>Ti</a:t>
                      </a:r>
                    </a:p>
                  </a:txBody>
                  <a:tcPr anchor="ctr"/>
                </a:tc>
                <a:tc>
                  <a:txBody>
                    <a:bodyPr/>
                    <a:lstStyle/>
                    <a:p>
                      <a:pPr algn="ctr"/>
                      <a:r>
                        <a:rPr lang="ru-RU"/>
                        <a:t>0,37</a:t>
                      </a:r>
                    </a:p>
                  </a:txBody>
                  <a:tcPr anchor="ctr"/>
                </a:tc>
                <a:tc>
                  <a:txBody>
                    <a:bodyPr/>
                    <a:lstStyle/>
                    <a:p>
                      <a:pPr algn="ctr"/>
                      <a:r>
                        <a:rPr lang="en-US"/>
                        <a:t>CuS</a:t>
                      </a:r>
                    </a:p>
                  </a:txBody>
                  <a:tcPr anchor="ctr"/>
                </a:tc>
                <a:tc>
                  <a:txBody>
                    <a:bodyPr/>
                    <a:lstStyle/>
                    <a:p>
                      <a:pPr algn="ctr"/>
                      <a:r>
                        <a:rPr lang="ru-RU"/>
                        <a:t>1,6</a:t>
                      </a:r>
                    </a:p>
                  </a:txBody>
                  <a:tcPr anchor="ctr"/>
                </a:tc>
              </a:tr>
              <a:tr h="370840">
                <a:tc>
                  <a:txBody>
                    <a:bodyPr/>
                    <a:lstStyle/>
                    <a:p>
                      <a:pPr algn="ctr"/>
                      <a:r>
                        <a:rPr lang="en-US"/>
                        <a:t>Zn</a:t>
                      </a:r>
                    </a:p>
                  </a:txBody>
                  <a:tcPr anchor="ctr"/>
                </a:tc>
                <a:tc>
                  <a:txBody>
                    <a:bodyPr/>
                    <a:lstStyle/>
                    <a:p>
                      <a:pPr algn="ctr"/>
                      <a:r>
                        <a:rPr lang="ru-RU"/>
                        <a:t>0,79</a:t>
                      </a:r>
                    </a:p>
                  </a:txBody>
                  <a:tcPr anchor="ctr"/>
                </a:tc>
                <a:tc>
                  <a:txBody>
                    <a:bodyPr/>
                    <a:lstStyle/>
                    <a:p>
                      <a:pPr algn="ctr"/>
                      <a:r>
                        <a:rPr lang="en-US"/>
                        <a:t>PbTl</a:t>
                      </a:r>
                    </a:p>
                  </a:txBody>
                  <a:tcPr anchor="ctr"/>
                </a:tc>
                <a:tc>
                  <a:txBody>
                    <a:bodyPr/>
                    <a:lstStyle/>
                    <a:p>
                      <a:pPr algn="ctr"/>
                      <a:r>
                        <a:rPr lang="ru-RU"/>
                        <a:t>3,8</a:t>
                      </a:r>
                    </a:p>
                  </a:txBody>
                  <a:tcPr anchor="ctr"/>
                </a:tc>
              </a:tr>
              <a:tr h="370840">
                <a:tc>
                  <a:txBody>
                    <a:bodyPr/>
                    <a:lstStyle/>
                    <a:p>
                      <a:pPr algn="ctr"/>
                      <a:r>
                        <a:rPr lang="en-US"/>
                        <a:t>Al</a:t>
                      </a:r>
                    </a:p>
                  </a:txBody>
                  <a:tcPr anchor="ctr"/>
                </a:tc>
                <a:tc>
                  <a:txBody>
                    <a:bodyPr/>
                    <a:lstStyle/>
                    <a:p>
                      <a:pPr algn="ctr"/>
                      <a:r>
                        <a:rPr lang="ru-RU"/>
                        <a:t>1,14</a:t>
                      </a:r>
                    </a:p>
                  </a:txBody>
                  <a:tcPr anchor="ctr"/>
                </a:tc>
                <a:tc>
                  <a:txBody>
                    <a:bodyPr/>
                    <a:lstStyle/>
                    <a:p>
                      <a:pPr algn="ctr"/>
                      <a:r>
                        <a:rPr lang="en-US"/>
                        <a:t>Mo</a:t>
                      </a:r>
                      <a:r>
                        <a:rPr lang="en-US" baseline="-25000">
                          <a:effectLst/>
                        </a:rPr>
                        <a:t>2</a:t>
                      </a:r>
                      <a:r>
                        <a:rPr lang="en-US"/>
                        <a:t>N</a:t>
                      </a:r>
                    </a:p>
                  </a:txBody>
                  <a:tcPr anchor="ctr"/>
                </a:tc>
                <a:tc>
                  <a:txBody>
                    <a:bodyPr/>
                    <a:lstStyle/>
                    <a:p>
                      <a:pPr algn="ctr"/>
                      <a:endParaRPr lang="ru-RU"/>
                    </a:p>
                  </a:txBody>
                  <a:tcPr anchor="ctr"/>
                </a:tc>
              </a:tr>
              <a:tr h="370840">
                <a:tc>
                  <a:txBody>
                    <a:bodyPr/>
                    <a:lstStyle/>
                    <a:p>
                      <a:pPr algn="ctr"/>
                      <a:r>
                        <a:rPr lang="en-US"/>
                        <a:t>Tl</a:t>
                      </a:r>
                    </a:p>
                  </a:txBody>
                  <a:tcPr anchor="ctr"/>
                </a:tc>
                <a:tc>
                  <a:txBody>
                    <a:bodyPr/>
                    <a:lstStyle/>
                    <a:p>
                      <a:pPr algn="ctr"/>
                      <a:r>
                        <a:rPr lang="ru-RU"/>
                        <a:t>2,38</a:t>
                      </a:r>
                    </a:p>
                  </a:txBody>
                  <a:tcPr anchor="ctr"/>
                </a:tc>
                <a:tc>
                  <a:txBody>
                    <a:bodyPr/>
                    <a:lstStyle/>
                    <a:p>
                      <a:pPr algn="ctr"/>
                      <a:r>
                        <a:rPr lang="en-US"/>
                        <a:t>NbB</a:t>
                      </a:r>
                    </a:p>
                  </a:txBody>
                  <a:tcPr anchor="ctr"/>
                </a:tc>
                <a:tc>
                  <a:txBody>
                    <a:bodyPr/>
                    <a:lstStyle/>
                    <a:p>
                      <a:pPr algn="ctr"/>
                      <a:endParaRPr lang="ru-RU"/>
                    </a:p>
                  </a:txBody>
                  <a:tcPr anchor="ctr"/>
                </a:tc>
              </a:tr>
              <a:tr h="370840">
                <a:tc>
                  <a:txBody>
                    <a:bodyPr/>
                    <a:lstStyle/>
                    <a:p>
                      <a:pPr algn="ctr"/>
                      <a:r>
                        <a:rPr lang="en-US"/>
                        <a:t>Sn (</a:t>
                      </a:r>
                      <a:r>
                        <a:rPr lang="ru-RU"/>
                        <a:t>белое)</a:t>
                      </a:r>
                    </a:p>
                  </a:txBody>
                  <a:tcPr anchor="ctr"/>
                </a:tc>
                <a:tc>
                  <a:txBody>
                    <a:bodyPr/>
                    <a:lstStyle/>
                    <a:p>
                      <a:pPr algn="ctr"/>
                      <a:r>
                        <a:rPr lang="ru-RU"/>
                        <a:t>3,73</a:t>
                      </a:r>
                    </a:p>
                  </a:txBody>
                  <a:tcPr anchor="ctr"/>
                </a:tc>
                <a:tc>
                  <a:txBody>
                    <a:bodyPr/>
                    <a:lstStyle/>
                    <a:p>
                      <a:pPr algn="ctr"/>
                      <a:r>
                        <a:rPr lang="en-US"/>
                        <a:t>MoNe</a:t>
                      </a:r>
                    </a:p>
                  </a:txBody>
                  <a:tcPr anchor="ctr"/>
                </a:tc>
                <a:tc>
                  <a:txBody>
                    <a:bodyPr/>
                    <a:lstStyle/>
                    <a:p>
                      <a:pPr algn="ctr"/>
                      <a:r>
                        <a:rPr lang="ru-RU"/>
                        <a:t>8-12</a:t>
                      </a:r>
                    </a:p>
                  </a:txBody>
                  <a:tcPr anchor="ctr"/>
                </a:tc>
              </a:tr>
              <a:tr h="370840">
                <a:tc>
                  <a:txBody>
                    <a:bodyPr/>
                    <a:lstStyle/>
                    <a:p>
                      <a:pPr algn="ctr"/>
                      <a:r>
                        <a:rPr lang="en-US"/>
                        <a:t>Hg</a:t>
                      </a:r>
                    </a:p>
                  </a:txBody>
                  <a:tcPr anchor="ctr"/>
                </a:tc>
                <a:tc>
                  <a:txBody>
                    <a:bodyPr/>
                    <a:lstStyle/>
                    <a:p>
                      <a:pPr algn="ctr"/>
                      <a:r>
                        <a:rPr lang="ru-RU"/>
                        <a:t>4,15</a:t>
                      </a:r>
                    </a:p>
                  </a:txBody>
                  <a:tcPr anchor="ctr"/>
                </a:tc>
                <a:tc>
                  <a:txBody>
                    <a:bodyPr/>
                    <a:lstStyle/>
                    <a:p>
                      <a:pPr algn="ctr"/>
                      <a:r>
                        <a:rPr lang="en-US"/>
                        <a:t>NbTi</a:t>
                      </a:r>
                    </a:p>
                  </a:txBody>
                  <a:tcPr anchor="ctr"/>
                </a:tc>
                <a:tc>
                  <a:txBody>
                    <a:bodyPr/>
                    <a:lstStyle/>
                    <a:p>
                      <a:pPr algn="ctr"/>
                      <a:r>
                        <a:rPr lang="ru-RU"/>
                        <a:t>9,3</a:t>
                      </a:r>
                    </a:p>
                  </a:txBody>
                  <a:tcPr anchor="ctr"/>
                </a:tc>
              </a:tr>
              <a:tr h="370840">
                <a:tc>
                  <a:txBody>
                    <a:bodyPr/>
                    <a:lstStyle/>
                    <a:p>
                      <a:pPr algn="ctr"/>
                      <a:r>
                        <a:rPr lang="en-US"/>
                        <a:t>La</a:t>
                      </a:r>
                    </a:p>
                  </a:txBody>
                  <a:tcPr anchor="ctr"/>
                </a:tc>
                <a:tc>
                  <a:txBody>
                    <a:bodyPr/>
                    <a:lstStyle/>
                    <a:p>
                      <a:pPr algn="ctr"/>
                      <a:r>
                        <a:rPr lang="ru-RU"/>
                        <a:t>4,71</a:t>
                      </a:r>
                    </a:p>
                  </a:txBody>
                  <a:tcPr anchor="ctr"/>
                </a:tc>
                <a:tc>
                  <a:txBody>
                    <a:bodyPr/>
                    <a:lstStyle/>
                    <a:p>
                      <a:pPr algn="ctr"/>
                      <a:r>
                        <a:rPr lang="en-US"/>
                        <a:t>NbZr</a:t>
                      </a:r>
                    </a:p>
                  </a:txBody>
                  <a:tcPr anchor="ctr"/>
                </a:tc>
                <a:tc>
                  <a:txBody>
                    <a:bodyPr/>
                    <a:lstStyle/>
                    <a:p>
                      <a:pPr algn="ctr"/>
                      <a:r>
                        <a:rPr lang="ru-RU"/>
                        <a:t>10,5</a:t>
                      </a:r>
                    </a:p>
                  </a:txBody>
                  <a:tcPr anchor="ctr"/>
                </a:tc>
              </a:tr>
              <a:tr h="370840">
                <a:tc>
                  <a:txBody>
                    <a:bodyPr/>
                    <a:lstStyle/>
                    <a:p>
                      <a:pPr algn="ctr"/>
                      <a:r>
                        <a:rPr lang="en-US"/>
                        <a:t>V</a:t>
                      </a:r>
                    </a:p>
                  </a:txBody>
                  <a:tcPr anchor="ctr"/>
                </a:tc>
                <a:tc>
                  <a:txBody>
                    <a:bodyPr/>
                    <a:lstStyle/>
                    <a:p>
                      <a:pPr algn="ctr"/>
                      <a:r>
                        <a:rPr lang="ru-RU"/>
                        <a:t>5,1</a:t>
                      </a:r>
                    </a:p>
                  </a:txBody>
                  <a:tcPr anchor="ctr"/>
                </a:tc>
                <a:tc>
                  <a:txBody>
                    <a:bodyPr/>
                    <a:lstStyle/>
                    <a:p>
                      <a:pPr algn="ctr"/>
                      <a:r>
                        <a:rPr lang="en-US"/>
                        <a:t>V</a:t>
                      </a:r>
                      <a:r>
                        <a:rPr lang="en-US" baseline="-25000">
                          <a:effectLst/>
                        </a:rPr>
                        <a:t>2</a:t>
                      </a:r>
                      <a:r>
                        <a:rPr lang="en-US"/>
                        <a:t>Ga</a:t>
                      </a:r>
                    </a:p>
                  </a:txBody>
                  <a:tcPr anchor="ctr"/>
                </a:tc>
                <a:tc>
                  <a:txBody>
                    <a:bodyPr/>
                    <a:lstStyle/>
                    <a:p>
                      <a:pPr algn="ctr"/>
                      <a:r>
                        <a:rPr lang="ru-RU"/>
                        <a:t>14,5-16,5</a:t>
                      </a:r>
                    </a:p>
                  </a:txBody>
                  <a:tcPr anchor="ctr"/>
                </a:tc>
              </a:tr>
              <a:tr h="370840">
                <a:tc>
                  <a:txBody>
                    <a:bodyPr/>
                    <a:lstStyle/>
                    <a:p>
                      <a:pPr algn="ctr"/>
                      <a:r>
                        <a:rPr lang="en-US"/>
                        <a:t>Pb</a:t>
                      </a:r>
                    </a:p>
                  </a:txBody>
                  <a:tcPr anchor="ctr"/>
                </a:tc>
                <a:tc>
                  <a:txBody>
                    <a:bodyPr/>
                    <a:lstStyle/>
                    <a:p>
                      <a:pPr algn="ctr"/>
                      <a:r>
                        <a:rPr lang="ru-RU"/>
                        <a:t>7,22</a:t>
                      </a:r>
                    </a:p>
                  </a:txBody>
                  <a:tcPr anchor="ctr"/>
                </a:tc>
                <a:tc>
                  <a:txBody>
                    <a:bodyPr/>
                    <a:lstStyle/>
                    <a:p>
                      <a:pPr algn="ctr"/>
                      <a:r>
                        <a:rPr lang="en-US"/>
                        <a:t>V</a:t>
                      </a:r>
                      <a:r>
                        <a:rPr lang="en-US" baseline="-25000">
                          <a:effectLst/>
                        </a:rPr>
                        <a:t>3</a:t>
                      </a:r>
                      <a:r>
                        <a:rPr lang="en-US"/>
                        <a:t>Si</a:t>
                      </a:r>
                    </a:p>
                  </a:txBody>
                  <a:tcPr anchor="ctr"/>
                </a:tc>
                <a:tc>
                  <a:txBody>
                    <a:bodyPr/>
                    <a:lstStyle/>
                    <a:p>
                      <a:pPr algn="ctr"/>
                      <a:r>
                        <a:rPr lang="ru-RU"/>
                        <a:t>16,9-17,1</a:t>
                      </a:r>
                    </a:p>
                  </a:txBody>
                  <a:tcPr anchor="ctr"/>
                </a:tc>
              </a:tr>
              <a:tr h="370840">
                <a:tc>
                  <a:txBody>
                    <a:bodyPr/>
                    <a:lstStyle/>
                    <a:p>
                      <a:pPr algn="ctr"/>
                      <a:r>
                        <a:rPr lang="en-US"/>
                        <a:t>Tc</a:t>
                      </a:r>
                    </a:p>
                  </a:txBody>
                  <a:tcPr anchor="ctr"/>
                </a:tc>
                <a:tc>
                  <a:txBody>
                    <a:bodyPr/>
                    <a:lstStyle/>
                    <a:p>
                      <a:pPr algn="ctr"/>
                      <a:r>
                        <a:rPr lang="ru-RU"/>
                        <a:t>11,2</a:t>
                      </a:r>
                    </a:p>
                  </a:txBody>
                  <a:tcPr anchor="ctr"/>
                </a:tc>
                <a:tc>
                  <a:txBody>
                    <a:bodyPr/>
                    <a:lstStyle/>
                    <a:p>
                      <a:pPr algn="ctr"/>
                      <a:r>
                        <a:rPr lang="en-US"/>
                        <a:t>NbSn</a:t>
                      </a:r>
                    </a:p>
                  </a:txBody>
                  <a:tcPr anchor="ctr"/>
                </a:tc>
                <a:tc>
                  <a:txBody>
                    <a:bodyPr/>
                    <a:lstStyle/>
                    <a:p>
                      <a:pPr algn="ctr"/>
                      <a:endParaRPr lang="ru-RU" dirty="0"/>
                    </a:p>
                  </a:txBody>
                  <a:tcPr/>
                </a:tc>
              </a:tr>
            </a:tbl>
          </a:graphicData>
        </a:graphic>
      </p:graphicFrame>
      <p:sp>
        <p:nvSpPr>
          <p:cNvPr id="4" name="Нижний колонтитул 3"/>
          <p:cNvSpPr>
            <a:spLocks noGrp="1"/>
          </p:cNvSpPr>
          <p:nvPr>
            <p:ph type="ftr" sz="quarter" idx="11"/>
          </p:nvPr>
        </p:nvSpPr>
        <p:spPr>
          <a:xfrm>
            <a:off x="2315580" y="10945"/>
            <a:ext cx="7560840" cy="969153"/>
          </a:xfrm>
        </p:spPr>
        <p:txBody>
          <a:bodyPr/>
          <a:lstStyle/>
          <a:p>
            <a:r>
              <a:rPr lang="ru-RU" sz="1800" b="0" dirty="0"/>
              <a:t>Критические температуры для некоторых сверхпроводников первого и второго рода</a:t>
            </a:r>
            <a:endParaRPr lang="ru-RU" sz="1800" noProof="0" dirty="0"/>
          </a:p>
        </p:txBody>
      </p:sp>
      <p:sp>
        <p:nvSpPr>
          <p:cNvPr id="5" name="Номер слайда 4"/>
          <p:cNvSpPr>
            <a:spLocks noGrp="1"/>
          </p:cNvSpPr>
          <p:nvPr>
            <p:ph type="sldNum" sz="quarter" idx="12"/>
          </p:nvPr>
        </p:nvSpPr>
        <p:spPr/>
        <p:txBody>
          <a:bodyPr/>
          <a:lstStyle/>
          <a:p>
            <a:pPr rtl="0"/>
            <a:fld id="{294A09A9-5501-47C1-A89A-A340965A2BE2}" type="slidenum">
              <a:rPr lang="ru-RU" noProof="0" smtClean="0"/>
              <a:t>9</a:t>
            </a:fld>
            <a:endParaRPr lang="ru-RU" noProof="0"/>
          </a:p>
        </p:txBody>
      </p:sp>
    </p:spTree>
    <p:extLst>
      <p:ext uri="{BB962C8B-B14F-4D97-AF65-F5344CB8AC3E}">
        <p14:creationId xmlns:p14="http://schemas.microsoft.com/office/powerpoint/2010/main" val="3863351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Droplet">
      <a:dk1>
        <a:srgbClr val="000000"/>
      </a:dk1>
      <a:lt1>
        <a:srgbClr val="FFFFFF"/>
      </a:lt1>
      <a:dk2>
        <a:srgbClr val="0065A8"/>
      </a:dk2>
      <a:lt2>
        <a:srgbClr val="E7E6E6"/>
      </a:lt2>
      <a:accent1>
        <a:srgbClr val="FDCFFD"/>
      </a:accent1>
      <a:accent2>
        <a:srgbClr val="B6DFFF"/>
      </a:accent2>
      <a:accent3>
        <a:srgbClr val="8AE3A8"/>
      </a:accent3>
      <a:accent4>
        <a:srgbClr val="A69BFB"/>
      </a:accent4>
      <a:accent5>
        <a:srgbClr val="B5C3FF"/>
      </a:accent5>
      <a:accent6>
        <a:srgbClr val="73E9C4"/>
      </a:accent6>
      <a:hlink>
        <a:srgbClr val="0563C1"/>
      </a:hlink>
      <a:folHlink>
        <a:srgbClr val="954F72"/>
      </a:folHlink>
    </a:clrScheme>
    <a:fontScheme name="Custom 2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68771600_TF34316244_Win32" id="{F23ED7DB-3505-4CCC-A23C-737A653B864F}" vid="{EE05B8AF-BDE5-44BA-8AE4-882478C46B66}"/>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b13cd20-357b-48a5-aff4-3bb4b52aae3e" xsi:nil="true"/>
    <MediaServiceKeyPoints xmlns="4f0d45a2-344c-4fe0-9811-4277bf2c2e17" xsi:nil="true"/>
    <lcf76f155ced4ddcb4097134ff3c332f xmlns="4f0d45a2-344c-4fe0-9811-4277bf2c2e1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B9CED55E8F8543BEFD54205924B97E" ma:contentTypeVersion="15" ma:contentTypeDescription="Create a new document." ma:contentTypeScope="" ma:versionID="7934cfc98febfa177962bc8a36be076c">
  <xsd:schema xmlns:xsd="http://www.w3.org/2001/XMLSchema" xmlns:xs="http://www.w3.org/2001/XMLSchema" xmlns:p="http://schemas.microsoft.com/office/2006/metadata/properties" xmlns:ns2="4f0d45a2-344c-4fe0-9811-4277bf2c2e17" xmlns:ns3="bb13cd20-357b-48a5-aff4-3bb4b52aae3e" targetNamespace="http://schemas.microsoft.com/office/2006/metadata/properties" ma:root="true" ma:fieldsID="aa190bc864bcebc737c679dbb323a16d" ns2:_="" ns3:_="">
    <xsd:import namespace="4f0d45a2-344c-4fe0-9811-4277bf2c2e17"/>
    <xsd:import namespace="bb13cd20-357b-48a5-aff4-3bb4b52aae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0d45a2-344c-4fe0-9811-4277bf2c2e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42cf434-6fa7-423d-b9b2-a30b23ae4b8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b13cd20-357b-48a5-aff4-3bb4b52aae3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8435a69-c5f6-4b2d-823a-b7e1eae613dc}" ma:internalName="TaxCatchAll" ma:showField="CatchAllData" ma:web="bb13cd20-357b-48a5-aff4-3bb4b52aa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21B937-7172-47A3-B8EF-010B04CBBB90}">
  <ds:schemaRefs>
    <ds:schemaRef ds:uri="http://schemas.microsoft.com/sharepoint/v3/contenttype/forms"/>
  </ds:schemaRefs>
</ds:datastoreItem>
</file>

<file path=customXml/itemProps2.xml><?xml version="1.0" encoding="utf-8"?>
<ds:datastoreItem xmlns:ds="http://schemas.openxmlformats.org/officeDocument/2006/customXml" ds:itemID="{B14FA603-F875-4A03-93C9-402691CFAD8E}">
  <ds:schemaRefs>
    <ds:schemaRef ds:uri="http://purl.org/dc/dcmitype/"/>
    <ds:schemaRef ds:uri="4f0d45a2-344c-4fe0-9811-4277bf2c2e17"/>
    <ds:schemaRef ds:uri="http://schemas.microsoft.com/office/2006/documentManagement/types"/>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bb13cd20-357b-48a5-aff4-3bb4b52aae3e"/>
    <ds:schemaRef ds:uri="http://www.w3.org/XML/1998/namespace"/>
  </ds:schemaRefs>
</ds:datastoreItem>
</file>

<file path=customXml/itemProps3.xml><?xml version="1.0" encoding="utf-8"?>
<ds:datastoreItem xmlns:ds="http://schemas.openxmlformats.org/officeDocument/2006/customXml" ds:itemID="{2F87CEBD-BBDE-418A-B819-466B763DD4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0d45a2-344c-4fe0-9811-4277bf2c2e17"/>
    <ds:schemaRef ds:uri="bb13cd20-357b-48a5-aff4-3bb4b52aae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tf34316244_win32</Template>
  <TotalTime>0</TotalTime>
  <Words>1040</Words>
  <Application>Microsoft Office PowerPoint</Application>
  <PresentationFormat>Широкоэкранный</PresentationFormat>
  <Paragraphs>96</Paragraphs>
  <Slides>12</Slides>
  <Notes>4</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Arial</vt:lpstr>
      <vt:lpstr>Calibri</vt:lpstr>
      <vt:lpstr>Cambria Math</vt:lpstr>
      <vt:lpstr>Тема Office</vt:lpstr>
      <vt:lpstr>Сверхпроводники I и II рода</vt:lpstr>
      <vt:lpstr>Трое физиков получили Нобелевскую премию за работы по сверхтекучести и сверхпроводимости</vt:lpstr>
      <vt:lpstr>Презентация PowerPoint</vt:lpstr>
      <vt:lpstr>Что такое сверх- проводимость?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2023-02-21T06:01:56Z</dcterms:created>
  <dcterms:modified xsi:type="dcterms:W3CDTF">2023-10-02T23:33:18Z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0x0101003AB9CED55E8F8543BEFD54205924B97E</vt:lpwstr>
  </property>
</Properties>
</file>