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8" r:id="rId5"/>
    <p:sldId id="269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876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4F23E9-D36A-47D7-8696-DFC3CA5C60B4}" type="doc">
      <dgm:prSet loTypeId="urn:microsoft.com/office/officeart/2005/8/layout/hList2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7C34ABB-8590-419B-9A3D-BAF6F172BA2C}">
      <dgm:prSet phldrT="[Текст]"/>
      <dgm:spPr/>
      <dgm:t>
        <a:bodyPr/>
        <a:lstStyle/>
        <a:p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Questions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594BF66-A07D-4AEB-8F7F-99EC4E581C40}" type="parTrans" cxnId="{1102154B-9353-4F98-9AD7-51DF310BF4EE}">
      <dgm:prSet/>
      <dgm:spPr/>
      <dgm:t>
        <a:bodyPr/>
        <a:lstStyle/>
        <a:p>
          <a:endParaRPr lang="ru-RU"/>
        </a:p>
      </dgm:t>
    </dgm:pt>
    <dgm:pt modelId="{5B9225FA-E7E6-4A74-A1A6-F99D68EE34D3}" type="sibTrans" cxnId="{1102154B-9353-4F98-9AD7-51DF310BF4EE}">
      <dgm:prSet/>
      <dgm:spPr/>
      <dgm:t>
        <a:bodyPr/>
        <a:lstStyle/>
        <a:p>
          <a:endParaRPr lang="ru-RU"/>
        </a:p>
      </dgm:t>
    </dgm:pt>
    <dgm:pt modelId="{BF912240-DD66-4A98-A776-38891DB8E9F0}">
      <dgm:prSet phldrT="[Текст]"/>
      <dgm:spPr/>
      <dgm:t>
        <a:bodyPr/>
        <a:lstStyle/>
        <a:p>
          <a:pPr>
            <a:buFont typeface="+mj-lt"/>
            <a:buAutoNum type="arabicPeriod"/>
          </a:pP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Have you got a pen?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47D0C97-AC2D-4970-833A-738988FE0C9F}" type="parTrans" cxnId="{1A7F4BD6-3608-4939-9FAC-7757902BDD86}">
      <dgm:prSet/>
      <dgm:spPr/>
      <dgm:t>
        <a:bodyPr/>
        <a:lstStyle/>
        <a:p>
          <a:endParaRPr lang="ru-RU"/>
        </a:p>
      </dgm:t>
    </dgm:pt>
    <dgm:pt modelId="{B4A9B21C-9508-4D9A-AB4C-65C4B0B3E1EE}" type="sibTrans" cxnId="{1A7F4BD6-3608-4939-9FAC-7757902BDD86}">
      <dgm:prSet/>
      <dgm:spPr/>
      <dgm:t>
        <a:bodyPr/>
        <a:lstStyle/>
        <a:p>
          <a:endParaRPr lang="ru-RU"/>
        </a:p>
      </dgm:t>
    </dgm:pt>
    <dgm:pt modelId="{744717E3-7E57-4819-8751-238BB553279C}">
      <dgm:prSet phldrT="[Текст]"/>
      <dgm:spPr/>
      <dgm:t>
        <a:bodyPr/>
        <a:lstStyle/>
        <a:p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Answers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817F9D4-789F-4736-87B9-38C73ED84836}" type="parTrans" cxnId="{452E4273-F823-46FD-A9FE-39C187DDFDCA}">
      <dgm:prSet/>
      <dgm:spPr/>
      <dgm:t>
        <a:bodyPr/>
        <a:lstStyle/>
        <a:p>
          <a:endParaRPr lang="ru-RU"/>
        </a:p>
      </dgm:t>
    </dgm:pt>
    <dgm:pt modelId="{5EA935CB-1E03-4F9E-B5C2-83663F44FC2C}" type="sibTrans" cxnId="{452E4273-F823-46FD-A9FE-39C187DDFDCA}">
      <dgm:prSet/>
      <dgm:spPr/>
      <dgm:t>
        <a:bodyPr/>
        <a:lstStyle/>
        <a:p>
          <a:endParaRPr lang="ru-RU"/>
        </a:p>
      </dgm:t>
    </dgm:pt>
    <dgm:pt modelId="{E702061D-9235-4F73-A3E5-63C1EC39EF49}">
      <dgm:prSet phldrT="[Текст]" custT="1"/>
      <dgm:spPr/>
      <dgm:t>
        <a:bodyPr/>
        <a:lstStyle/>
        <a:p>
          <a:pPr>
            <a:buFont typeface="+mj-lt"/>
            <a:buAutoNum type="alphaLcPeriod"/>
          </a:pPr>
          <a:r>
            <a:rPr lang="en-US" sz="4000" dirty="0">
              <a:latin typeface="Times New Roman" panose="02020603050405020304" pitchFamily="18" charset="0"/>
              <a:cs typeface="Times New Roman" panose="02020603050405020304" pitchFamily="18" charset="0"/>
            </a:rPr>
            <a:t>Yes, we are.</a:t>
          </a:r>
          <a:endParaRPr lang="ru-RU" sz="4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F2FB61A-B8B9-401E-9D89-655FD82AC362}" type="parTrans" cxnId="{242F0D7C-4593-4AAB-B678-E7D3AF847FE4}">
      <dgm:prSet/>
      <dgm:spPr/>
      <dgm:t>
        <a:bodyPr/>
        <a:lstStyle/>
        <a:p>
          <a:endParaRPr lang="ru-RU"/>
        </a:p>
      </dgm:t>
    </dgm:pt>
    <dgm:pt modelId="{D0CF8B18-ED54-4F23-B119-9AC5182E02CD}" type="sibTrans" cxnId="{242F0D7C-4593-4AAB-B678-E7D3AF847FE4}">
      <dgm:prSet/>
      <dgm:spPr/>
      <dgm:t>
        <a:bodyPr/>
        <a:lstStyle/>
        <a:p>
          <a:endParaRPr lang="ru-RU"/>
        </a:p>
      </dgm:t>
    </dgm:pt>
    <dgm:pt modelId="{160AF671-4032-4C8A-A989-01EE15571B69}">
      <dgm:prSet phldrT="[Текст]" custT="1"/>
      <dgm:spPr/>
      <dgm:t>
        <a:bodyPr/>
        <a:lstStyle/>
        <a:p>
          <a:pPr>
            <a:buFont typeface="+mj-lt"/>
            <a:buAutoNum type="alphaLcPeriod"/>
          </a:pPr>
          <a:r>
            <a:rPr lang="en-US" sz="4000" dirty="0">
              <a:latin typeface="Times New Roman" panose="02020603050405020304" pitchFamily="18" charset="0"/>
              <a:cs typeface="Times New Roman" panose="02020603050405020304" pitchFamily="18" charset="0"/>
            </a:rPr>
            <a:t>Yes, we can. </a:t>
          </a:r>
          <a:endParaRPr lang="ru-RU" sz="4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2016446-30C5-49B2-AF78-74F1FBDBAE61}" type="parTrans" cxnId="{39727ECF-2E5B-47BB-9105-8DA04BB19F80}">
      <dgm:prSet/>
      <dgm:spPr/>
      <dgm:t>
        <a:bodyPr/>
        <a:lstStyle/>
        <a:p>
          <a:endParaRPr lang="ru-RU"/>
        </a:p>
      </dgm:t>
    </dgm:pt>
    <dgm:pt modelId="{4A536C3C-2CEC-46D5-9338-6FEE903AD512}" type="sibTrans" cxnId="{39727ECF-2E5B-47BB-9105-8DA04BB19F80}">
      <dgm:prSet/>
      <dgm:spPr/>
      <dgm:t>
        <a:bodyPr/>
        <a:lstStyle/>
        <a:p>
          <a:endParaRPr lang="ru-RU"/>
        </a:p>
      </dgm:t>
    </dgm:pt>
    <dgm:pt modelId="{814F4744-63D9-4179-921E-8A9708D18D91}">
      <dgm:prSet phldrT="[Текст]" custT="1"/>
      <dgm:spPr/>
      <dgm:t>
        <a:bodyPr/>
        <a:lstStyle/>
        <a:p>
          <a:pPr>
            <a:buFont typeface="+mj-lt"/>
            <a:buAutoNum type="alphaLcPeriod"/>
          </a:pPr>
          <a:r>
            <a:rPr lang="en-US" sz="4000" dirty="0">
              <a:latin typeface="Times New Roman" panose="02020603050405020304" pitchFamily="18" charset="0"/>
              <a:cs typeface="Times New Roman" panose="02020603050405020304" pitchFamily="18" charset="0"/>
            </a:rPr>
            <a:t>Yes, we do. </a:t>
          </a:r>
          <a:endParaRPr lang="ru-RU" sz="4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152075F-18A9-4CF9-9934-1C1F73D18C87}" type="parTrans" cxnId="{441B3205-FED3-47E3-964A-56E9DBF39E37}">
      <dgm:prSet/>
      <dgm:spPr/>
      <dgm:t>
        <a:bodyPr/>
        <a:lstStyle/>
        <a:p>
          <a:endParaRPr lang="ru-RU"/>
        </a:p>
      </dgm:t>
    </dgm:pt>
    <dgm:pt modelId="{906BFFEA-963C-4B9E-9FE2-55A1631FB042}" type="sibTrans" cxnId="{441B3205-FED3-47E3-964A-56E9DBF39E37}">
      <dgm:prSet/>
      <dgm:spPr/>
      <dgm:t>
        <a:bodyPr/>
        <a:lstStyle/>
        <a:p>
          <a:endParaRPr lang="ru-RU"/>
        </a:p>
      </dgm:t>
    </dgm:pt>
    <dgm:pt modelId="{8756526E-BB4F-46F3-B4FA-FCA078E7DCD4}">
      <dgm:prSet phldrT="[Текст]" custT="1"/>
      <dgm:spPr/>
      <dgm:t>
        <a:bodyPr/>
        <a:lstStyle/>
        <a:p>
          <a:pPr>
            <a:buFont typeface="+mj-lt"/>
            <a:buAutoNum type="alphaLcPeriod"/>
          </a:pPr>
          <a:r>
            <a:rPr lang="en-US" sz="4000" dirty="0">
              <a:latin typeface="Times New Roman" panose="02020603050405020304" pitchFamily="18" charset="0"/>
              <a:cs typeface="Times New Roman" panose="02020603050405020304" pitchFamily="18" charset="0"/>
            </a:rPr>
            <a:t>Yes, we have.</a:t>
          </a:r>
          <a:endParaRPr lang="ru-RU" sz="4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6FE7487-C1EA-4629-8F40-947464F6B2B5}" type="parTrans" cxnId="{B617BC6F-1CD2-477E-BA5C-6CEC52043F47}">
      <dgm:prSet/>
      <dgm:spPr/>
      <dgm:t>
        <a:bodyPr/>
        <a:lstStyle/>
        <a:p>
          <a:endParaRPr lang="ru-RU"/>
        </a:p>
      </dgm:t>
    </dgm:pt>
    <dgm:pt modelId="{B7515A19-8B32-47A9-87F3-C3E8B400203F}" type="sibTrans" cxnId="{B617BC6F-1CD2-477E-BA5C-6CEC52043F47}">
      <dgm:prSet/>
      <dgm:spPr/>
      <dgm:t>
        <a:bodyPr/>
        <a:lstStyle/>
        <a:p>
          <a:endParaRPr lang="ru-RU"/>
        </a:p>
      </dgm:t>
    </dgm:pt>
    <dgm:pt modelId="{3CA7322E-6E5F-4098-8130-C9F9C8905723}">
      <dgm:prSet phldrT="[Текст]"/>
      <dgm:spPr/>
      <dgm:t>
        <a:bodyPr/>
        <a:lstStyle/>
        <a:p>
          <a:pPr>
            <a:buFont typeface="+mj-lt"/>
            <a:buAutoNum type="arabicPeriod"/>
          </a:pP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Are you pupils?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AC92427-07FC-44F5-82C9-CEB10164C2EC}" type="parTrans" cxnId="{2099022B-C22F-4C8A-96F3-AE5ECBD6DEC2}">
      <dgm:prSet/>
      <dgm:spPr/>
      <dgm:t>
        <a:bodyPr/>
        <a:lstStyle/>
        <a:p>
          <a:endParaRPr lang="ru-RU"/>
        </a:p>
      </dgm:t>
    </dgm:pt>
    <dgm:pt modelId="{FAD3101C-3787-47C5-8F89-DDE0AF8DB8E6}" type="sibTrans" cxnId="{2099022B-C22F-4C8A-96F3-AE5ECBD6DEC2}">
      <dgm:prSet/>
      <dgm:spPr/>
      <dgm:t>
        <a:bodyPr/>
        <a:lstStyle/>
        <a:p>
          <a:endParaRPr lang="ru-RU"/>
        </a:p>
      </dgm:t>
    </dgm:pt>
    <dgm:pt modelId="{09DFFB3E-7C83-4333-9A63-47E081835078}">
      <dgm:prSet phldrT="[Текст]"/>
      <dgm:spPr/>
      <dgm:t>
        <a:bodyPr/>
        <a:lstStyle/>
        <a:p>
          <a:pPr>
            <a:buFont typeface="+mj-lt"/>
            <a:buAutoNum type="arabicPeriod"/>
          </a:pP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Can you write and read?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9892F96-0D7F-4E95-9712-A321130A770A}" type="parTrans" cxnId="{1A1B9129-B351-4E79-9B96-6CD68E1C023C}">
      <dgm:prSet/>
      <dgm:spPr/>
      <dgm:t>
        <a:bodyPr/>
        <a:lstStyle/>
        <a:p>
          <a:endParaRPr lang="ru-RU"/>
        </a:p>
      </dgm:t>
    </dgm:pt>
    <dgm:pt modelId="{9351885C-0F72-4C7F-A8F9-892D2FDAC2FA}" type="sibTrans" cxnId="{1A1B9129-B351-4E79-9B96-6CD68E1C023C}">
      <dgm:prSet/>
      <dgm:spPr/>
      <dgm:t>
        <a:bodyPr/>
        <a:lstStyle/>
        <a:p>
          <a:endParaRPr lang="ru-RU"/>
        </a:p>
      </dgm:t>
    </dgm:pt>
    <dgm:pt modelId="{D8C2A079-A783-46A2-891C-AE10725B36E5}">
      <dgm:prSet phldrT="[Текст]"/>
      <dgm:spPr/>
      <dgm:t>
        <a:bodyPr/>
        <a:lstStyle/>
        <a:p>
          <a:pPr>
            <a:buFont typeface="+mj-lt"/>
            <a:buAutoNum type="arabicPeriod"/>
          </a:pP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Do you like go to school?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516B642-AECF-45FA-8AC2-64D08AD9CEFD}" type="parTrans" cxnId="{3E06387C-0D9F-44B6-A7FC-09BF4073329D}">
      <dgm:prSet/>
      <dgm:spPr/>
      <dgm:t>
        <a:bodyPr/>
        <a:lstStyle/>
        <a:p>
          <a:endParaRPr lang="ru-RU"/>
        </a:p>
      </dgm:t>
    </dgm:pt>
    <dgm:pt modelId="{A424917D-EDA6-43B1-9492-54499F9AA270}" type="sibTrans" cxnId="{3E06387C-0D9F-44B6-A7FC-09BF4073329D}">
      <dgm:prSet/>
      <dgm:spPr/>
      <dgm:t>
        <a:bodyPr/>
        <a:lstStyle/>
        <a:p>
          <a:endParaRPr lang="ru-RU"/>
        </a:p>
      </dgm:t>
    </dgm:pt>
    <dgm:pt modelId="{6F339594-092E-4D2F-8CD5-76DB33C7192F}" type="pres">
      <dgm:prSet presAssocID="{5F4F23E9-D36A-47D7-8696-DFC3CA5C60B4}" presName="linearFlow" presStyleCnt="0">
        <dgm:presLayoutVars>
          <dgm:dir/>
          <dgm:animLvl val="lvl"/>
          <dgm:resizeHandles/>
        </dgm:presLayoutVars>
      </dgm:prSet>
      <dgm:spPr/>
    </dgm:pt>
    <dgm:pt modelId="{8D1C64B3-F037-46DE-8A01-18B584B38F64}" type="pres">
      <dgm:prSet presAssocID="{47C34ABB-8590-419B-9A3D-BAF6F172BA2C}" presName="compositeNode" presStyleCnt="0">
        <dgm:presLayoutVars>
          <dgm:bulletEnabled val="1"/>
        </dgm:presLayoutVars>
      </dgm:prSet>
      <dgm:spPr/>
    </dgm:pt>
    <dgm:pt modelId="{F7F9BE10-732A-492A-A755-42D068BF9966}" type="pres">
      <dgm:prSet presAssocID="{47C34ABB-8590-419B-9A3D-BAF6F172BA2C}" presName="image" presStyleLbl="fgImgPlace1" presStyleIdx="0" presStyleCnt="2"/>
      <dgm:spPr/>
    </dgm:pt>
    <dgm:pt modelId="{4657FFA1-AD27-40B1-AE6F-E1DC793D1105}" type="pres">
      <dgm:prSet presAssocID="{47C34ABB-8590-419B-9A3D-BAF6F172BA2C}" presName="childNode" presStyleLbl="node1" presStyleIdx="0" presStyleCnt="2">
        <dgm:presLayoutVars>
          <dgm:bulletEnabled val="1"/>
        </dgm:presLayoutVars>
      </dgm:prSet>
      <dgm:spPr/>
    </dgm:pt>
    <dgm:pt modelId="{0D99DB58-5508-4DD3-BE37-C2712098AA92}" type="pres">
      <dgm:prSet presAssocID="{47C34ABB-8590-419B-9A3D-BAF6F172BA2C}" presName="parentNode" presStyleLbl="revTx" presStyleIdx="0" presStyleCnt="2">
        <dgm:presLayoutVars>
          <dgm:chMax val="0"/>
          <dgm:bulletEnabled val="1"/>
        </dgm:presLayoutVars>
      </dgm:prSet>
      <dgm:spPr/>
    </dgm:pt>
    <dgm:pt modelId="{C4082CEE-1B0B-43ED-9AE5-186C9D8FF310}" type="pres">
      <dgm:prSet presAssocID="{5B9225FA-E7E6-4A74-A1A6-F99D68EE34D3}" presName="sibTrans" presStyleCnt="0"/>
      <dgm:spPr/>
    </dgm:pt>
    <dgm:pt modelId="{97C95480-28E1-41DA-BFF5-2AD49DD2031E}" type="pres">
      <dgm:prSet presAssocID="{744717E3-7E57-4819-8751-238BB553279C}" presName="compositeNode" presStyleCnt="0">
        <dgm:presLayoutVars>
          <dgm:bulletEnabled val="1"/>
        </dgm:presLayoutVars>
      </dgm:prSet>
      <dgm:spPr/>
    </dgm:pt>
    <dgm:pt modelId="{26C1CD82-8243-4134-A95D-AADDBCD3497F}" type="pres">
      <dgm:prSet presAssocID="{744717E3-7E57-4819-8751-238BB553279C}" presName="image" presStyleLbl="fgImgPlace1" presStyleIdx="1" presStyleCnt="2"/>
      <dgm:spPr/>
    </dgm:pt>
    <dgm:pt modelId="{3E9C77D6-7FCA-412D-957D-CDCDEAC79F4A}" type="pres">
      <dgm:prSet presAssocID="{744717E3-7E57-4819-8751-238BB553279C}" presName="childNode" presStyleLbl="node1" presStyleIdx="1" presStyleCnt="2">
        <dgm:presLayoutVars>
          <dgm:bulletEnabled val="1"/>
        </dgm:presLayoutVars>
      </dgm:prSet>
      <dgm:spPr/>
    </dgm:pt>
    <dgm:pt modelId="{C2D706AE-D1D3-4A65-AEF2-545CBED1A80D}" type="pres">
      <dgm:prSet presAssocID="{744717E3-7E57-4819-8751-238BB553279C}" presName="parentNode" presStyleLbl="revTx" presStyleIdx="1" presStyleCnt="2">
        <dgm:presLayoutVars>
          <dgm:chMax val="0"/>
          <dgm:bulletEnabled val="1"/>
        </dgm:presLayoutVars>
      </dgm:prSet>
      <dgm:spPr/>
    </dgm:pt>
  </dgm:ptLst>
  <dgm:cxnLst>
    <dgm:cxn modelId="{956CFD00-AD39-4156-9E85-4D4AFF10BE60}" type="presOf" srcId="{47C34ABB-8590-419B-9A3D-BAF6F172BA2C}" destId="{0D99DB58-5508-4DD3-BE37-C2712098AA92}" srcOrd="0" destOrd="0" presId="urn:microsoft.com/office/officeart/2005/8/layout/hList2"/>
    <dgm:cxn modelId="{441B3205-FED3-47E3-964A-56E9DBF39E37}" srcId="{744717E3-7E57-4819-8751-238BB553279C}" destId="{814F4744-63D9-4179-921E-8A9708D18D91}" srcOrd="2" destOrd="0" parTransId="{D152075F-18A9-4CF9-9934-1C1F73D18C87}" sibTransId="{906BFFEA-963C-4B9E-9FE2-55A1631FB042}"/>
    <dgm:cxn modelId="{792D781C-8CCB-4604-886A-6F28EA9788B6}" type="presOf" srcId="{BF912240-DD66-4A98-A776-38891DB8E9F0}" destId="{4657FFA1-AD27-40B1-AE6F-E1DC793D1105}" srcOrd="0" destOrd="0" presId="urn:microsoft.com/office/officeart/2005/8/layout/hList2"/>
    <dgm:cxn modelId="{1A1B9129-B351-4E79-9B96-6CD68E1C023C}" srcId="{47C34ABB-8590-419B-9A3D-BAF6F172BA2C}" destId="{09DFFB3E-7C83-4333-9A63-47E081835078}" srcOrd="2" destOrd="0" parTransId="{79892F96-0D7F-4E95-9712-A321130A770A}" sibTransId="{9351885C-0F72-4C7F-A8F9-892D2FDAC2FA}"/>
    <dgm:cxn modelId="{2099022B-C22F-4C8A-96F3-AE5ECBD6DEC2}" srcId="{47C34ABB-8590-419B-9A3D-BAF6F172BA2C}" destId="{3CA7322E-6E5F-4098-8130-C9F9C8905723}" srcOrd="1" destOrd="0" parTransId="{AAC92427-07FC-44F5-82C9-CEB10164C2EC}" sibTransId="{FAD3101C-3787-47C5-8F89-DDE0AF8DB8E6}"/>
    <dgm:cxn modelId="{D008D031-62B8-4524-9F0D-FA0F20FD3446}" type="presOf" srcId="{5F4F23E9-D36A-47D7-8696-DFC3CA5C60B4}" destId="{6F339594-092E-4D2F-8CD5-76DB33C7192F}" srcOrd="0" destOrd="0" presId="urn:microsoft.com/office/officeart/2005/8/layout/hList2"/>
    <dgm:cxn modelId="{F3E9C147-F314-4F18-B6B7-453DC2BFB38D}" type="presOf" srcId="{8756526E-BB4F-46F3-B4FA-FCA078E7DCD4}" destId="{3E9C77D6-7FCA-412D-957D-CDCDEAC79F4A}" srcOrd="0" destOrd="3" presId="urn:microsoft.com/office/officeart/2005/8/layout/hList2"/>
    <dgm:cxn modelId="{1102154B-9353-4F98-9AD7-51DF310BF4EE}" srcId="{5F4F23E9-D36A-47D7-8696-DFC3CA5C60B4}" destId="{47C34ABB-8590-419B-9A3D-BAF6F172BA2C}" srcOrd="0" destOrd="0" parTransId="{F594BF66-A07D-4AEB-8F7F-99EC4E581C40}" sibTransId="{5B9225FA-E7E6-4A74-A1A6-F99D68EE34D3}"/>
    <dgm:cxn modelId="{B617BC6F-1CD2-477E-BA5C-6CEC52043F47}" srcId="{744717E3-7E57-4819-8751-238BB553279C}" destId="{8756526E-BB4F-46F3-B4FA-FCA078E7DCD4}" srcOrd="3" destOrd="0" parTransId="{56FE7487-C1EA-4629-8F40-947464F6B2B5}" sibTransId="{B7515A19-8B32-47A9-87F3-C3E8B400203F}"/>
    <dgm:cxn modelId="{452E4273-F823-46FD-A9FE-39C187DDFDCA}" srcId="{5F4F23E9-D36A-47D7-8696-DFC3CA5C60B4}" destId="{744717E3-7E57-4819-8751-238BB553279C}" srcOrd="1" destOrd="0" parTransId="{8817F9D4-789F-4736-87B9-38C73ED84836}" sibTransId="{5EA935CB-1E03-4F9E-B5C2-83663F44FC2C}"/>
    <dgm:cxn modelId="{065AC174-4EA4-463D-A8A0-6BA586E05F61}" type="presOf" srcId="{09DFFB3E-7C83-4333-9A63-47E081835078}" destId="{4657FFA1-AD27-40B1-AE6F-E1DC793D1105}" srcOrd="0" destOrd="2" presId="urn:microsoft.com/office/officeart/2005/8/layout/hList2"/>
    <dgm:cxn modelId="{CD54B95A-4ADB-4383-B3A7-E949F8DA6E16}" type="presOf" srcId="{814F4744-63D9-4179-921E-8A9708D18D91}" destId="{3E9C77D6-7FCA-412D-957D-CDCDEAC79F4A}" srcOrd="0" destOrd="2" presId="urn:microsoft.com/office/officeart/2005/8/layout/hList2"/>
    <dgm:cxn modelId="{242F0D7C-4593-4AAB-B678-E7D3AF847FE4}" srcId="{744717E3-7E57-4819-8751-238BB553279C}" destId="{E702061D-9235-4F73-A3E5-63C1EC39EF49}" srcOrd="0" destOrd="0" parTransId="{0F2FB61A-B8B9-401E-9D89-655FD82AC362}" sibTransId="{D0CF8B18-ED54-4F23-B119-9AC5182E02CD}"/>
    <dgm:cxn modelId="{3E06387C-0D9F-44B6-A7FC-09BF4073329D}" srcId="{47C34ABB-8590-419B-9A3D-BAF6F172BA2C}" destId="{D8C2A079-A783-46A2-891C-AE10725B36E5}" srcOrd="3" destOrd="0" parTransId="{2516B642-AECF-45FA-8AC2-64D08AD9CEFD}" sibTransId="{A424917D-EDA6-43B1-9492-54499F9AA270}"/>
    <dgm:cxn modelId="{FD2C5693-EDEA-4B70-95B5-6AE076CEA48C}" type="presOf" srcId="{744717E3-7E57-4819-8751-238BB553279C}" destId="{C2D706AE-D1D3-4A65-AEF2-545CBED1A80D}" srcOrd="0" destOrd="0" presId="urn:microsoft.com/office/officeart/2005/8/layout/hList2"/>
    <dgm:cxn modelId="{AAD1E899-257C-4683-B851-B3C20BFC4295}" type="presOf" srcId="{E702061D-9235-4F73-A3E5-63C1EC39EF49}" destId="{3E9C77D6-7FCA-412D-957D-CDCDEAC79F4A}" srcOrd="0" destOrd="0" presId="urn:microsoft.com/office/officeart/2005/8/layout/hList2"/>
    <dgm:cxn modelId="{E64774B5-55DC-4360-A575-AAB62850ECBA}" type="presOf" srcId="{160AF671-4032-4C8A-A989-01EE15571B69}" destId="{3E9C77D6-7FCA-412D-957D-CDCDEAC79F4A}" srcOrd="0" destOrd="1" presId="urn:microsoft.com/office/officeart/2005/8/layout/hList2"/>
    <dgm:cxn modelId="{A5A912CA-3766-4629-8160-9D8AA6997240}" type="presOf" srcId="{3CA7322E-6E5F-4098-8130-C9F9C8905723}" destId="{4657FFA1-AD27-40B1-AE6F-E1DC793D1105}" srcOrd="0" destOrd="1" presId="urn:microsoft.com/office/officeart/2005/8/layout/hList2"/>
    <dgm:cxn modelId="{39727ECF-2E5B-47BB-9105-8DA04BB19F80}" srcId="{744717E3-7E57-4819-8751-238BB553279C}" destId="{160AF671-4032-4C8A-A989-01EE15571B69}" srcOrd="1" destOrd="0" parTransId="{D2016446-30C5-49B2-AF78-74F1FBDBAE61}" sibTransId="{4A536C3C-2CEC-46D5-9338-6FEE903AD512}"/>
    <dgm:cxn modelId="{1A7F4BD6-3608-4939-9FAC-7757902BDD86}" srcId="{47C34ABB-8590-419B-9A3D-BAF6F172BA2C}" destId="{BF912240-DD66-4A98-A776-38891DB8E9F0}" srcOrd="0" destOrd="0" parTransId="{647D0C97-AC2D-4970-833A-738988FE0C9F}" sibTransId="{B4A9B21C-9508-4D9A-AB4C-65C4B0B3E1EE}"/>
    <dgm:cxn modelId="{692A13F8-4961-4712-99E2-93E31630C37E}" type="presOf" srcId="{D8C2A079-A783-46A2-891C-AE10725B36E5}" destId="{4657FFA1-AD27-40B1-AE6F-E1DC793D1105}" srcOrd="0" destOrd="3" presId="urn:microsoft.com/office/officeart/2005/8/layout/hList2"/>
    <dgm:cxn modelId="{EFFC8E78-403F-4F21-87F9-A2441F0E8D5B}" type="presParOf" srcId="{6F339594-092E-4D2F-8CD5-76DB33C7192F}" destId="{8D1C64B3-F037-46DE-8A01-18B584B38F64}" srcOrd="0" destOrd="0" presId="urn:microsoft.com/office/officeart/2005/8/layout/hList2"/>
    <dgm:cxn modelId="{84DA01FE-C709-4C99-A15C-2644F6F2CD8C}" type="presParOf" srcId="{8D1C64B3-F037-46DE-8A01-18B584B38F64}" destId="{F7F9BE10-732A-492A-A755-42D068BF9966}" srcOrd="0" destOrd="0" presId="urn:microsoft.com/office/officeart/2005/8/layout/hList2"/>
    <dgm:cxn modelId="{E61B3AF2-AE6F-4921-85B3-F0198AF7CCE5}" type="presParOf" srcId="{8D1C64B3-F037-46DE-8A01-18B584B38F64}" destId="{4657FFA1-AD27-40B1-AE6F-E1DC793D1105}" srcOrd="1" destOrd="0" presId="urn:microsoft.com/office/officeart/2005/8/layout/hList2"/>
    <dgm:cxn modelId="{AC0C3902-8C76-4907-9FF4-C6CEDE286D75}" type="presParOf" srcId="{8D1C64B3-F037-46DE-8A01-18B584B38F64}" destId="{0D99DB58-5508-4DD3-BE37-C2712098AA92}" srcOrd="2" destOrd="0" presId="urn:microsoft.com/office/officeart/2005/8/layout/hList2"/>
    <dgm:cxn modelId="{128A12EC-FA10-4810-843D-E1F010531316}" type="presParOf" srcId="{6F339594-092E-4D2F-8CD5-76DB33C7192F}" destId="{C4082CEE-1B0B-43ED-9AE5-186C9D8FF310}" srcOrd="1" destOrd="0" presId="urn:microsoft.com/office/officeart/2005/8/layout/hList2"/>
    <dgm:cxn modelId="{78A30DCE-CED5-425C-8B6D-DD2CC3E4FCD3}" type="presParOf" srcId="{6F339594-092E-4D2F-8CD5-76DB33C7192F}" destId="{97C95480-28E1-41DA-BFF5-2AD49DD2031E}" srcOrd="2" destOrd="0" presId="urn:microsoft.com/office/officeart/2005/8/layout/hList2"/>
    <dgm:cxn modelId="{A36A039B-10FC-404D-92A2-F2D36B9EAEDC}" type="presParOf" srcId="{97C95480-28E1-41DA-BFF5-2AD49DD2031E}" destId="{26C1CD82-8243-4134-A95D-AADDBCD3497F}" srcOrd="0" destOrd="0" presId="urn:microsoft.com/office/officeart/2005/8/layout/hList2"/>
    <dgm:cxn modelId="{4C5873CE-8DF9-424C-A61E-7C58FD753078}" type="presParOf" srcId="{97C95480-28E1-41DA-BFF5-2AD49DD2031E}" destId="{3E9C77D6-7FCA-412D-957D-CDCDEAC79F4A}" srcOrd="1" destOrd="0" presId="urn:microsoft.com/office/officeart/2005/8/layout/hList2"/>
    <dgm:cxn modelId="{7735D235-733B-44BA-864D-E53144C86A14}" type="presParOf" srcId="{97C95480-28E1-41DA-BFF5-2AD49DD2031E}" destId="{C2D706AE-D1D3-4A65-AEF2-545CBED1A80D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F4F23E9-D36A-47D7-8696-DFC3CA5C60B4}" type="doc">
      <dgm:prSet loTypeId="urn:microsoft.com/office/officeart/2005/8/layout/hList2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7C34ABB-8590-419B-9A3D-BAF6F172BA2C}">
      <dgm:prSet phldrT="[Текст]"/>
      <dgm:spPr/>
      <dgm:t>
        <a:bodyPr/>
        <a:lstStyle/>
        <a:p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594BF66-A07D-4AEB-8F7F-99EC4E581C40}" type="parTrans" cxnId="{1102154B-9353-4F98-9AD7-51DF310BF4EE}">
      <dgm:prSet/>
      <dgm:spPr/>
      <dgm:t>
        <a:bodyPr/>
        <a:lstStyle/>
        <a:p>
          <a:endParaRPr lang="ru-RU"/>
        </a:p>
      </dgm:t>
    </dgm:pt>
    <dgm:pt modelId="{5B9225FA-E7E6-4A74-A1A6-F99D68EE34D3}" type="sibTrans" cxnId="{1102154B-9353-4F98-9AD7-51DF310BF4EE}">
      <dgm:prSet/>
      <dgm:spPr/>
      <dgm:t>
        <a:bodyPr/>
        <a:lstStyle/>
        <a:p>
          <a:endParaRPr lang="ru-RU"/>
        </a:p>
      </dgm:t>
    </dgm:pt>
    <dgm:pt modelId="{BF912240-DD66-4A98-A776-38891DB8E9F0}">
      <dgm:prSet phldrT="[Текст]"/>
      <dgm:spPr/>
      <dgm:t>
        <a:bodyPr/>
        <a:lstStyle/>
        <a:p>
          <a:pPr>
            <a:buFont typeface="+mj-lt"/>
            <a:buAutoNum type="arabicPeriod"/>
          </a:pP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Have you got a pen?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47D0C97-AC2D-4970-833A-738988FE0C9F}" type="parTrans" cxnId="{1A7F4BD6-3608-4939-9FAC-7757902BDD86}">
      <dgm:prSet/>
      <dgm:spPr/>
      <dgm:t>
        <a:bodyPr/>
        <a:lstStyle/>
        <a:p>
          <a:endParaRPr lang="ru-RU"/>
        </a:p>
      </dgm:t>
    </dgm:pt>
    <dgm:pt modelId="{B4A9B21C-9508-4D9A-AB4C-65C4B0B3E1EE}" type="sibTrans" cxnId="{1A7F4BD6-3608-4939-9FAC-7757902BDD86}">
      <dgm:prSet/>
      <dgm:spPr/>
      <dgm:t>
        <a:bodyPr/>
        <a:lstStyle/>
        <a:p>
          <a:endParaRPr lang="ru-RU"/>
        </a:p>
      </dgm:t>
    </dgm:pt>
    <dgm:pt modelId="{E702061D-9235-4F73-A3E5-63C1EC39EF49}">
      <dgm:prSet phldrT="[Текст]" custT="1"/>
      <dgm:spPr/>
      <dgm:t>
        <a:bodyPr/>
        <a:lstStyle/>
        <a:p>
          <a:pPr>
            <a:buFont typeface="+mj-lt"/>
            <a:buAutoNum type="alphaLcPeriod"/>
          </a:pPr>
          <a:r>
            <a:rPr lang="en-US" sz="4000" dirty="0">
              <a:latin typeface="Times New Roman" panose="02020603050405020304" pitchFamily="18" charset="0"/>
              <a:cs typeface="Times New Roman" panose="02020603050405020304" pitchFamily="18" charset="0"/>
            </a:rPr>
            <a:t>Yes, we are.</a:t>
          </a:r>
          <a:endParaRPr lang="ru-RU" sz="4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F2FB61A-B8B9-401E-9D89-655FD82AC362}" type="parTrans" cxnId="{242F0D7C-4593-4AAB-B678-E7D3AF847FE4}">
      <dgm:prSet/>
      <dgm:spPr/>
      <dgm:t>
        <a:bodyPr/>
        <a:lstStyle/>
        <a:p>
          <a:endParaRPr lang="ru-RU"/>
        </a:p>
      </dgm:t>
    </dgm:pt>
    <dgm:pt modelId="{D0CF8B18-ED54-4F23-B119-9AC5182E02CD}" type="sibTrans" cxnId="{242F0D7C-4593-4AAB-B678-E7D3AF847FE4}">
      <dgm:prSet/>
      <dgm:spPr/>
      <dgm:t>
        <a:bodyPr/>
        <a:lstStyle/>
        <a:p>
          <a:endParaRPr lang="ru-RU"/>
        </a:p>
      </dgm:t>
    </dgm:pt>
    <dgm:pt modelId="{160AF671-4032-4C8A-A989-01EE15571B69}">
      <dgm:prSet phldrT="[Текст]" custT="1"/>
      <dgm:spPr/>
      <dgm:t>
        <a:bodyPr/>
        <a:lstStyle/>
        <a:p>
          <a:pPr>
            <a:buFont typeface="+mj-lt"/>
            <a:buAutoNum type="alphaLcPeriod"/>
          </a:pPr>
          <a:r>
            <a:rPr lang="en-US" sz="4000" dirty="0">
              <a:latin typeface="Times New Roman" panose="02020603050405020304" pitchFamily="18" charset="0"/>
              <a:cs typeface="Times New Roman" panose="02020603050405020304" pitchFamily="18" charset="0"/>
            </a:rPr>
            <a:t>Yes, we can. </a:t>
          </a:r>
          <a:endParaRPr lang="ru-RU" sz="4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2016446-30C5-49B2-AF78-74F1FBDBAE61}" type="parTrans" cxnId="{39727ECF-2E5B-47BB-9105-8DA04BB19F80}">
      <dgm:prSet/>
      <dgm:spPr/>
      <dgm:t>
        <a:bodyPr/>
        <a:lstStyle/>
        <a:p>
          <a:endParaRPr lang="ru-RU"/>
        </a:p>
      </dgm:t>
    </dgm:pt>
    <dgm:pt modelId="{4A536C3C-2CEC-46D5-9338-6FEE903AD512}" type="sibTrans" cxnId="{39727ECF-2E5B-47BB-9105-8DA04BB19F80}">
      <dgm:prSet/>
      <dgm:spPr/>
      <dgm:t>
        <a:bodyPr/>
        <a:lstStyle/>
        <a:p>
          <a:endParaRPr lang="ru-RU"/>
        </a:p>
      </dgm:t>
    </dgm:pt>
    <dgm:pt modelId="{814F4744-63D9-4179-921E-8A9708D18D91}">
      <dgm:prSet phldrT="[Текст]" custT="1"/>
      <dgm:spPr/>
      <dgm:t>
        <a:bodyPr/>
        <a:lstStyle/>
        <a:p>
          <a:pPr>
            <a:buFont typeface="+mj-lt"/>
            <a:buAutoNum type="alphaLcPeriod"/>
          </a:pPr>
          <a:r>
            <a:rPr lang="en-US" sz="4000" dirty="0">
              <a:latin typeface="Times New Roman" panose="02020603050405020304" pitchFamily="18" charset="0"/>
              <a:cs typeface="Times New Roman" panose="02020603050405020304" pitchFamily="18" charset="0"/>
            </a:rPr>
            <a:t>Yes, we do. </a:t>
          </a:r>
          <a:endParaRPr lang="ru-RU" sz="4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152075F-18A9-4CF9-9934-1C1F73D18C87}" type="parTrans" cxnId="{441B3205-FED3-47E3-964A-56E9DBF39E37}">
      <dgm:prSet/>
      <dgm:spPr/>
      <dgm:t>
        <a:bodyPr/>
        <a:lstStyle/>
        <a:p>
          <a:endParaRPr lang="ru-RU"/>
        </a:p>
      </dgm:t>
    </dgm:pt>
    <dgm:pt modelId="{906BFFEA-963C-4B9E-9FE2-55A1631FB042}" type="sibTrans" cxnId="{441B3205-FED3-47E3-964A-56E9DBF39E37}">
      <dgm:prSet/>
      <dgm:spPr/>
      <dgm:t>
        <a:bodyPr/>
        <a:lstStyle/>
        <a:p>
          <a:endParaRPr lang="ru-RU"/>
        </a:p>
      </dgm:t>
    </dgm:pt>
    <dgm:pt modelId="{8756526E-BB4F-46F3-B4FA-FCA078E7DCD4}">
      <dgm:prSet phldrT="[Текст]" custT="1"/>
      <dgm:spPr/>
      <dgm:t>
        <a:bodyPr/>
        <a:lstStyle/>
        <a:p>
          <a:pPr>
            <a:buFont typeface="+mj-lt"/>
            <a:buAutoNum type="alphaLcPeriod"/>
          </a:pPr>
          <a:r>
            <a:rPr lang="en-US" sz="4000" dirty="0">
              <a:latin typeface="Times New Roman" panose="02020603050405020304" pitchFamily="18" charset="0"/>
              <a:cs typeface="Times New Roman" panose="02020603050405020304" pitchFamily="18" charset="0"/>
            </a:rPr>
            <a:t>Yes, we have.</a:t>
          </a:r>
          <a:endParaRPr lang="ru-RU" sz="4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6FE7487-C1EA-4629-8F40-947464F6B2B5}" type="parTrans" cxnId="{B617BC6F-1CD2-477E-BA5C-6CEC52043F47}">
      <dgm:prSet/>
      <dgm:spPr/>
      <dgm:t>
        <a:bodyPr/>
        <a:lstStyle/>
        <a:p>
          <a:endParaRPr lang="ru-RU"/>
        </a:p>
      </dgm:t>
    </dgm:pt>
    <dgm:pt modelId="{B7515A19-8B32-47A9-87F3-C3E8B400203F}" type="sibTrans" cxnId="{B617BC6F-1CD2-477E-BA5C-6CEC52043F47}">
      <dgm:prSet/>
      <dgm:spPr/>
      <dgm:t>
        <a:bodyPr/>
        <a:lstStyle/>
        <a:p>
          <a:endParaRPr lang="ru-RU"/>
        </a:p>
      </dgm:t>
    </dgm:pt>
    <dgm:pt modelId="{3CA7322E-6E5F-4098-8130-C9F9C8905723}">
      <dgm:prSet phldrT="[Текст]"/>
      <dgm:spPr/>
      <dgm:t>
        <a:bodyPr/>
        <a:lstStyle/>
        <a:p>
          <a:pPr>
            <a:buFont typeface="+mj-lt"/>
            <a:buAutoNum type="arabicPeriod"/>
          </a:pP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Are you pupils?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AC92427-07FC-44F5-82C9-CEB10164C2EC}" type="parTrans" cxnId="{2099022B-C22F-4C8A-96F3-AE5ECBD6DEC2}">
      <dgm:prSet/>
      <dgm:spPr/>
      <dgm:t>
        <a:bodyPr/>
        <a:lstStyle/>
        <a:p>
          <a:endParaRPr lang="ru-RU"/>
        </a:p>
      </dgm:t>
    </dgm:pt>
    <dgm:pt modelId="{FAD3101C-3787-47C5-8F89-DDE0AF8DB8E6}" type="sibTrans" cxnId="{2099022B-C22F-4C8A-96F3-AE5ECBD6DEC2}">
      <dgm:prSet/>
      <dgm:spPr/>
      <dgm:t>
        <a:bodyPr/>
        <a:lstStyle/>
        <a:p>
          <a:endParaRPr lang="ru-RU"/>
        </a:p>
      </dgm:t>
    </dgm:pt>
    <dgm:pt modelId="{09DFFB3E-7C83-4333-9A63-47E081835078}">
      <dgm:prSet phldrT="[Текст]"/>
      <dgm:spPr/>
      <dgm:t>
        <a:bodyPr/>
        <a:lstStyle/>
        <a:p>
          <a:pPr>
            <a:buFont typeface="+mj-lt"/>
            <a:buAutoNum type="arabicPeriod"/>
          </a:pP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Can you write and read?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9892F96-0D7F-4E95-9712-A321130A770A}" type="parTrans" cxnId="{1A1B9129-B351-4E79-9B96-6CD68E1C023C}">
      <dgm:prSet/>
      <dgm:spPr/>
      <dgm:t>
        <a:bodyPr/>
        <a:lstStyle/>
        <a:p>
          <a:endParaRPr lang="ru-RU"/>
        </a:p>
      </dgm:t>
    </dgm:pt>
    <dgm:pt modelId="{9351885C-0F72-4C7F-A8F9-892D2FDAC2FA}" type="sibTrans" cxnId="{1A1B9129-B351-4E79-9B96-6CD68E1C023C}">
      <dgm:prSet/>
      <dgm:spPr/>
      <dgm:t>
        <a:bodyPr/>
        <a:lstStyle/>
        <a:p>
          <a:endParaRPr lang="ru-RU"/>
        </a:p>
      </dgm:t>
    </dgm:pt>
    <dgm:pt modelId="{D8C2A079-A783-46A2-891C-AE10725B36E5}">
      <dgm:prSet phldrT="[Текст]"/>
      <dgm:spPr/>
      <dgm:t>
        <a:bodyPr/>
        <a:lstStyle/>
        <a:p>
          <a:pPr>
            <a:buFont typeface="+mj-lt"/>
            <a:buAutoNum type="arabicPeriod"/>
          </a:pP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Do you like go to school?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516B642-AECF-45FA-8AC2-64D08AD9CEFD}" type="parTrans" cxnId="{3E06387C-0D9F-44B6-A7FC-09BF4073329D}">
      <dgm:prSet/>
      <dgm:spPr/>
      <dgm:t>
        <a:bodyPr/>
        <a:lstStyle/>
        <a:p>
          <a:endParaRPr lang="ru-RU"/>
        </a:p>
      </dgm:t>
    </dgm:pt>
    <dgm:pt modelId="{A424917D-EDA6-43B1-9492-54499F9AA270}" type="sibTrans" cxnId="{3E06387C-0D9F-44B6-A7FC-09BF4073329D}">
      <dgm:prSet/>
      <dgm:spPr/>
      <dgm:t>
        <a:bodyPr/>
        <a:lstStyle/>
        <a:p>
          <a:endParaRPr lang="ru-RU"/>
        </a:p>
      </dgm:t>
    </dgm:pt>
    <dgm:pt modelId="{744717E3-7E57-4819-8751-238BB553279C}">
      <dgm:prSet phldrT="[Текст]"/>
      <dgm:spPr/>
      <dgm:t>
        <a:bodyPr/>
        <a:lstStyle/>
        <a:p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EA935CB-1E03-4F9E-B5C2-83663F44FC2C}" type="sibTrans" cxnId="{452E4273-F823-46FD-A9FE-39C187DDFDCA}">
      <dgm:prSet/>
      <dgm:spPr/>
      <dgm:t>
        <a:bodyPr/>
        <a:lstStyle/>
        <a:p>
          <a:endParaRPr lang="ru-RU"/>
        </a:p>
      </dgm:t>
    </dgm:pt>
    <dgm:pt modelId="{8817F9D4-789F-4736-87B9-38C73ED84836}" type="parTrans" cxnId="{452E4273-F823-46FD-A9FE-39C187DDFDCA}">
      <dgm:prSet/>
      <dgm:spPr/>
      <dgm:t>
        <a:bodyPr/>
        <a:lstStyle/>
        <a:p>
          <a:endParaRPr lang="ru-RU"/>
        </a:p>
      </dgm:t>
    </dgm:pt>
    <dgm:pt modelId="{6F339594-092E-4D2F-8CD5-76DB33C7192F}" type="pres">
      <dgm:prSet presAssocID="{5F4F23E9-D36A-47D7-8696-DFC3CA5C60B4}" presName="linearFlow" presStyleCnt="0">
        <dgm:presLayoutVars>
          <dgm:dir/>
          <dgm:animLvl val="lvl"/>
          <dgm:resizeHandles/>
        </dgm:presLayoutVars>
      </dgm:prSet>
      <dgm:spPr/>
    </dgm:pt>
    <dgm:pt modelId="{8D1C64B3-F037-46DE-8A01-18B584B38F64}" type="pres">
      <dgm:prSet presAssocID="{47C34ABB-8590-419B-9A3D-BAF6F172BA2C}" presName="compositeNode" presStyleCnt="0">
        <dgm:presLayoutVars>
          <dgm:bulletEnabled val="1"/>
        </dgm:presLayoutVars>
      </dgm:prSet>
      <dgm:spPr/>
    </dgm:pt>
    <dgm:pt modelId="{F7F9BE10-732A-492A-A755-42D068BF9966}" type="pres">
      <dgm:prSet presAssocID="{47C34ABB-8590-419B-9A3D-BAF6F172BA2C}" presName="image" presStyleLbl="fgImgPlace1" presStyleIdx="0" presStyleCnt="2"/>
      <dgm:spPr/>
    </dgm:pt>
    <dgm:pt modelId="{4657FFA1-AD27-40B1-AE6F-E1DC793D1105}" type="pres">
      <dgm:prSet presAssocID="{47C34ABB-8590-419B-9A3D-BAF6F172BA2C}" presName="childNode" presStyleLbl="node1" presStyleIdx="0" presStyleCnt="2">
        <dgm:presLayoutVars>
          <dgm:bulletEnabled val="1"/>
        </dgm:presLayoutVars>
      </dgm:prSet>
      <dgm:spPr/>
    </dgm:pt>
    <dgm:pt modelId="{0D99DB58-5508-4DD3-BE37-C2712098AA92}" type="pres">
      <dgm:prSet presAssocID="{47C34ABB-8590-419B-9A3D-BAF6F172BA2C}" presName="parentNode" presStyleLbl="revTx" presStyleIdx="0" presStyleCnt="2">
        <dgm:presLayoutVars>
          <dgm:chMax val="0"/>
          <dgm:bulletEnabled val="1"/>
        </dgm:presLayoutVars>
      </dgm:prSet>
      <dgm:spPr/>
    </dgm:pt>
    <dgm:pt modelId="{C4082CEE-1B0B-43ED-9AE5-186C9D8FF310}" type="pres">
      <dgm:prSet presAssocID="{5B9225FA-E7E6-4A74-A1A6-F99D68EE34D3}" presName="sibTrans" presStyleCnt="0"/>
      <dgm:spPr/>
    </dgm:pt>
    <dgm:pt modelId="{97C95480-28E1-41DA-BFF5-2AD49DD2031E}" type="pres">
      <dgm:prSet presAssocID="{744717E3-7E57-4819-8751-238BB553279C}" presName="compositeNode" presStyleCnt="0">
        <dgm:presLayoutVars>
          <dgm:bulletEnabled val="1"/>
        </dgm:presLayoutVars>
      </dgm:prSet>
      <dgm:spPr/>
    </dgm:pt>
    <dgm:pt modelId="{26C1CD82-8243-4134-A95D-AADDBCD3497F}" type="pres">
      <dgm:prSet presAssocID="{744717E3-7E57-4819-8751-238BB553279C}" presName="image" presStyleLbl="fgImgPlace1" presStyleIdx="1" presStyleCnt="2"/>
      <dgm:spPr/>
    </dgm:pt>
    <dgm:pt modelId="{3E9C77D6-7FCA-412D-957D-CDCDEAC79F4A}" type="pres">
      <dgm:prSet presAssocID="{744717E3-7E57-4819-8751-238BB553279C}" presName="childNode" presStyleLbl="node1" presStyleIdx="1" presStyleCnt="2">
        <dgm:presLayoutVars>
          <dgm:bulletEnabled val="1"/>
        </dgm:presLayoutVars>
      </dgm:prSet>
      <dgm:spPr/>
    </dgm:pt>
    <dgm:pt modelId="{C2D706AE-D1D3-4A65-AEF2-545CBED1A80D}" type="pres">
      <dgm:prSet presAssocID="{744717E3-7E57-4819-8751-238BB553279C}" presName="parentNode" presStyleLbl="revTx" presStyleIdx="1" presStyleCnt="2">
        <dgm:presLayoutVars>
          <dgm:chMax val="0"/>
          <dgm:bulletEnabled val="1"/>
        </dgm:presLayoutVars>
      </dgm:prSet>
      <dgm:spPr/>
    </dgm:pt>
  </dgm:ptLst>
  <dgm:cxnLst>
    <dgm:cxn modelId="{956CFD00-AD39-4156-9E85-4D4AFF10BE60}" type="presOf" srcId="{47C34ABB-8590-419B-9A3D-BAF6F172BA2C}" destId="{0D99DB58-5508-4DD3-BE37-C2712098AA92}" srcOrd="0" destOrd="0" presId="urn:microsoft.com/office/officeart/2005/8/layout/hList2"/>
    <dgm:cxn modelId="{441B3205-FED3-47E3-964A-56E9DBF39E37}" srcId="{744717E3-7E57-4819-8751-238BB553279C}" destId="{814F4744-63D9-4179-921E-8A9708D18D91}" srcOrd="2" destOrd="0" parTransId="{D152075F-18A9-4CF9-9934-1C1F73D18C87}" sibTransId="{906BFFEA-963C-4B9E-9FE2-55A1631FB042}"/>
    <dgm:cxn modelId="{792D781C-8CCB-4604-886A-6F28EA9788B6}" type="presOf" srcId="{BF912240-DD66-4A98-A776-38891DB8E9F0}" destId="{4657FFA1-AD27-40B1-AE6F-E1DC793D1105}" srcOrd="0" destOrd="0" presId="urn:microsoft.com/office/officeart/2005/8/layout/hList2"/>
    <dgm:cxn modelId="{1A1B9129-B351-4E79-9B96-6CD68E1C023C}" srcId="{47C34ABB-8590-419B-9A3D-BAF6F172BA2C}" destId="{09DFFB3E-7C83-4333-9A63-47E081835078}" srcOrd="2" destOrd="0" parTransId="{79892F96-0D7F-4E95-9712-A321130A770A}" sibTransId="{9351885C-0F72-4C7F-A8F9-892D2FDAC2FA}"/>
    <dgm:cxn modelId="{2099022B-C22F-4C8A-96F3-AE5ECBD6DEC2}" srcId="{47C34ABB-8590-419B-9A3D-BAF6F172BA2C}" destId="{3CA7322E-6E5F-4098-8130-C9F9C8905723}" srcOrd="1" destOrd="0" parTransId="{AAC92427-07FC-44F5-82C9-CEB10164C2EC}" sibTransId="{FAD3101C-3787-47C5-8F89-DDE0AF8DB8E6}"/>
    <dgm:cxn modelId="{D008D031-62B8-4524-9F0D-FA0F20FD3446}" type="presOf" srcId="{5F4F23E9-D36A-47D7-8696-DFC3CA5C60B4}" destId="{6F339594-092E-4D2F-8CD5-76DB33C7192F}" srcOrd="0" destOrd="0" presId="urn:microsoft.com/office/officeart/2005/8/layout/hList2"/>
    <dgm:cxn modelId="{F3E9C147-F314-4F18-B6B7-453DC2BFB38D}" type="presOf" srcId="{8756526E-BB4F-46F3-B4FA-FCA078E7DCD4}" destId="{3E9C77D6-7FCA-412D-957D-CDCDEAC79F4A}" srcOrd="0" destOrd="3" presId="urn:microsoft.com/office/officeart/2005/8/layout/hList2"/>
    <dgm:cxn modelId="{1102154B-9353-4F98-9AD7-51DF310BF4EE}" srcId="{5F4F23E9-D36A-47D7-8696-DFC3CA5C60B4}" destId="{47C34ABB-8590-419B-9A3D-BAF6F172BA2C}" srcOrd="0" destOrd="0" parTransId="{F594BF66-A07D-4AEB-8F7F-99EC4E581C40}" sibTransId="{5B9225FA-E7E6-4A74-A1A6-F99D68EE34D3}"/>
    <dgm:cxn modelId="{B617BC6F-1CD2-477E-BA5C-6CEC52043F47}" srcId="{744717E3-7E57-4819-8751-238BB553279C}" destId="{8756526E-BB4F-46F3-B4FA-FCA078E7DCD4}" srcOrd="3" destOrd="0" parTransId="{56FE7487-C1EA-4629-8F40-947464F6B2B5}" sibTransId="{B7515A19-8B32-47A9-87F3-C3E8B400203F}"/>
    <dgm:cxn modelId="{452E4273-F823-46FD-A9FE-39C187DDFDCA}" srcId="{5F4F23E9-D36A-47D7-8696-DFC3CA5C60B4}" destId="{744717E3-7E57-4819-8751-238BB553279C}" srcOrd="1" destOrd="0" parTransId="{8817F9D4-789F-4736-87B9-38C73ED84836}" sibTransId="{5EA935CB-1E03-4F9E-B5C2-83663F44FC2C}"/>
    <dgm:cxn modelId="{065AC174-4EA4-463D-A8A0-6BA586E05F61}" type="presOf" srcId="{09DFFB3E-7C83-4333-9A63-47E081835078}" destId="{4657FFA1-AD27-40B1-AE6F-E1DC793D1105}" srcOrd="0" destOrd="2" presId="urn:microsoft.com/office/officeart/2005/8/layout/hList2"/>
    <dgm:cxn modelId="{CD54B95A-4ADB-4383-B3A7-E949F8DA6E16}" type="presOf" srcId="{814F4744-63D9-4179-921E-8A9708D18D91}" destId="{3E9C77D6-7FCA-412D-957D-CDCDEAC79F4A}" srcOrd="0" destOrd="2" presId="urn:microsoft.com/office/officeart/2005/8/layout/hList2"/>
    <dgm:cxn modelId="{242F0D7C-4593-4AAB-B678-E7D3AF847FE4}" srcId="{744717E3-7E57-4819-8751-238BB553279C}" destId="{E702061D-9235-4F73-A3E5-63C1EC39EF49}" srcOrd="0" destOrd="0" parTransId="{0F2FB61A-B8B9-401E-9D89-655FD82AC362}" sibTransId="{D0CF8B18-ED54-4F23-B119-9AC5182E02CD}"/>
    <dgm:cxn modelId="{3E06387C-0D9F-44B6-A7FC-09BF4073329D}" srcId="{47C34ABB-8590-419B-9A3D-BAF6F172BA2C}" destId="{D8C2A079-A783-46A2-891C-AE10725B36E5}" srcOrd="3" destOrd="0" parTransId="{2516B642-AECF-45FA-8AC2-64D08AD9CEFD}" sibTransId="{A424917D-EDA6-43B1-9492-54499F9AA270}"/>
    <dgm:cxn modelId="{FD2C5693-EDEA-4B70-95B5-6AE076CEA48C}" type="presOf" srcId="{744717E3-7E57-4819-8751-238BB553279C}" destId="{C2D706AE-D1D3-4A65-AEF2-545CBED1A80D}" srcOrd="0" destOrd="0" presId="urn:microsoft.com/office/officeart/2005/8/layout/hList2"/>
    <dgm:cxn modelId="{AAD1E899-257C-4683-B851-B3C20BFC4295}" type="presOf" srcId="{E702061D-9235-4F73-A3E5-63C1EC39EF49}" destId="{3E9C77D6-7FCA-412D-957D-CDCDEAC79F4A}" srcOrd="0" destOrd="0" presId="urn:microsoft.com/office/officeart/2005/8/layout/hList2"/>
    <dgm:cxn modelId="{E64774B5-55DC-4360-A575-AAB62850ECBA}" type="presOf" srcId="{160AF671-4032-4C8A-A989-01EE15571B69}" destId="{3E9C77D6-7FCA-412D-957D-CDCDEAC79F4A}" srcOrd="0" destOrd="1" presId="urn:microsoft.com/office/officeart/2005/8/layout/hList2"/>
    <dgm:cxn modelId="{A5A912CA-3766-4629-8160-9D8AA6997240}" type="presOf" srcId="{3CA7322E-6E5F-4098-8130-C9F9C8905723}" destId="{4657FFA1-AD27-40B1-AE6F-E1DC793D1105}" srcOrd="0" destOrd="1" presId="urn:microsoft.com/office/officeart/2005/8/layout/hList2"/>
    <dgm:cxn modelId="{39727ECF-2E5B-47BB-9105-8DA04BB19F80}" srcId="{744717E3-7E57-4819-8751-238BB553279C}" destId="{160AF671-4032-4C8A-A989-01EE15571B69}" srcOrd="1" destOrd="0" parTransId="{D2016446-30C5-49B2-AF78-74F1FBDBAE61}" sibTransId="{4A536C3C-2CEC-46D5-9338-6FEE903AD512}"/>
    <dgm:cxn modelId="{1A7F4BD6-3608-4939-9FAC-7757902BDD86}" srcId="{47C34ABB-8590-419B-9A3D-BAF6F172BA2C}" destId="{BF912240-DD66-4A98-A776-38891DB8E9F0}" srcOrd="0" destOrd="0" parTransId="{647D0C97-AC2D-4970-833A-738988FE0C9F}" sibTransId="{B4A9B21C-9508-4D9A-AB4C-65C4B0B3E1EE}"/>
    <dgm:cxn modelId="{692A13F8-4961-4712-99E2-93E31630C37E}" type="presOf" srcId="{D8C2A079-A783-46A2-891C-AE10725B36E5}" destId="{4657FFA1-AD27-40B1-AE6F-E1DC793D1105}" srcOrd="0" destOrd="3" presId="urn:microsoft.com/office/officeart/2005/8/layout/hList2"/>
    <dgm:cxn modelId="{EFFC8E78-403F-4F21-87F9-A2441F0E8D5B}" type="presParOf" srcId="{6F339594-092E-4D2F-8CD5-76DB33C7192F}" destId="{8D1C64B3-F037-46DE-8A01-18B584B38F64}" srcOrd="0" destOrd="0" presId="urn:microsoft.com/office/officeart/2005/8/layout/hList2"/>
    <dgm:cxn modelId="{84DA01FE-C709-4C99-A15C-2644F6F2CD8C}" type="presParOf" srcId="{8D1C64B3-F037-46DE-8A01-18B584B38F64}" destId="{F7F9BE10-732A-492A-A755-42D068BF9966}" srcOrd="0" destOrd="0" presId="urn:microsoft.com/office/officeart/2005/8/layout/hList2"/>
    <dgm:cxn modelId="{E61B3AF2-AE6F-4921-85B3-F0198AF7CCE5}" type="presParOf" srcId="{8D1C64B3-F037-46DE-8A01-18B584B38F64}" destId="{4657FFA1-AD27-40B1-AE6F-E1DC793D1105}" srcOrd="1" destOrd="0" presId="urn:microsoft.com/office/officeart/2005/8/layout/hList2"/>
    <dgm:cxn modelId="{AC0C3902-8C76-4907-9FF4-C6CEDE286D75}" type="presParOf" srcId="{8D1C64B3-F037-46DE-8A01-18B584B38F64}" destId="{0D99DB58-5508-4DD3-BE37-C2712098AA92}" srcOrd="2" destOrd="0" presId="urn:microsoft.com/office/officeart/2005/8/layout/hList2"/>
    <dgm:cxn modelId="{128A12EC-FA10-4810-843D-E1F010531316}" type="presParOf" srcId="{6F339594-092E-4D2F-8CD5-76DB33C7192F}" destId="{C4082CEE-1B0B-43ED-9AE5-186C9D8FF310}" srcOrd="1" destOrd="0" presId="urn:microsoft.com/office/officeart/2005/8/layout/hList2"/>
    <dgm:cxn modelId="{78A30DCE-CED5-425C-8B6D-DD2CC3E4FCD3}" type="presParOf" srcId="{6F339594-092E-4D2F-8CD5-76DB33C7192F}" destId="{97C95480-28E1-41DA-BFF5-2AD49DD2031E}" srcOrd="2" destOrd="0" presId="urn:microsoft.com/office/officeart/2005/8/layout/hList2"/>
    <dgm:cxn modelId="{A36A039B-10FC-404D-92A2-F2D36B9EAEDC}" type="presParOf" srcId="{97C95480-28E1-41DA-BFF5-2AD49DD2031E}" destId="{26C1CD82-8243-4134-A95D-AADDBCD3497F}" srcOrd="0" destOrd="0" presId="urn:microsoft.com/office/officeart/2005/8/layout/hList2"/>
    <dgm:cxn modelId="{4C5873CE-8DF9-424C-A61E-7C58FD753078}" type="presParOf" srcId="{97C95480-28E1-41DA-BFF5-2AD49DD2031E}" destId="{3E9C77D6-7FCA-412D-957D-CDCDEAC79F4A}" srcOrd="1" destOrd="0" presId="urn:microsoft.com/office/officeart/2005/8/layout/hList2"/>
    <dgm:cxn modelId="{7735D235-733B-44BA-864D-E53144C86A14}" type="presParOf" srcId="{97C95480-28E1-41DA-BFF5-2AD49DD2031E}" destId="{C2D706AE-D1D3-4A65-AEF2-545CBED1A80D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99DB58-5508-4DD3-BE37-C2712098AA92}">
      <dsp:nvSpPr>
        <dsp:cNvPr id="0" name=""/>
        <dsp:cNvSpPr/>
      </dsp:nvSpPr>
      <dsp:spPr>
        <a:xfrm rot="16200000">
          <a:off x="-1403113" y="2472598"/>
          <a:ext cx="3663805" cy="7750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683538" bIns="0" numCol="1" spcCol="1270" anchor="t" anchorCtr="0">
          <a:noAutofit/>
        </a:bodyPr>
        <a:lstStyle/>
        <a:p>
          <a:pPr marL="0" lvl="0" indent="0" algn="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Questions</a:t>
          </a:r>
          <a:endParaRPr lang="ru-RU" sz="5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-1403113" y="2472598"/>
        <a:ext cx="3663805" cy="775035"/>
      </dsp:txXfrm>
    </dsp:sp>
    <dsp:sp modelId="{4657FFA1-AD27-40B1-AE6F-E1DC793D1105}">
      <dsp:nvSpPr>
        <dsp:cNvPr id="0" name=""/>
        <dsp:cNvSpPr/>
      </dsp:nvSpPr>
      <dsp:spPr>
        <a:xfrm>
          <a:off x="816307" y="1028214"/>
          <a:ext cx="4145796" cy="366380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7368" tIns="683538" rIns="277368" bIns="277368" numCol="1" spcCol="1270" anchor="t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r>
            <a:rPr lang="ru-RU" sz="3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Have you got a pen?</a:t>
          </a:r>
          <a:endParaRPr lang="ru-RU" sz="3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r>
            <a:rPr lang="ru-RU" sz="3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Are you pupils?</a:t>
          </a:r>
          <a:endParaRPr lang="ru-RU" sz="3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r>
            <a:rPr lang="ru-RU" sz="3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Can you write and read?</a:t>
          </a:r>
          <a:endParaRPr lang="ru-RU" sz="3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r>
            <a:rPr lang="en-US" sz="3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Do you like go to school?</a:t>
          </a:r>
          <a:endParaRPr lang="ru-RU" sz="3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16307" y="1028214"/>
        <a:ext cx="4145796" cy="3663805"/>
      </dsp:txXfrm>
    </dsp:sp>
    <dsp:sp modelId="{F7F9BE10-732A-492A-A755-42D068BF9966}">
      <dsp:nvSpPr>
        <dsp:cNvPr id="0" name=""/>
        <dsp:cNvSpPr/>
      </dsp:nvSpPr>
      <dsp:spPr>
        <a:xfrm>
          <a:off x="41271" y="5166"/>
          <a:ext cx="1550071" cy="1550071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2D706AE-D1D3-4A65-AEF2-545CBED1A80D}">
      <dsp:nvSpPr>
        <dsp:cNvPr id="0" name=""/>
        <dsp:cNvSpPr/>
      </dsp:nvSpPr>
      <dsp:spPr>
        <a:xfrm rot="16200000">
          <a:off x="4595340" y="2472598"/>
          <a:ext cx="3663805" cy="7750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683538" bIns="0" numCol="1" spcCol="1270" anchor="t" anchorCtr="0">
          <a:noAutofit/>
        </a:bodyPr>
        <a:lstStyle/>
        <a:p>
          <a:pPr marL="0" lvl="0" indent="0" algn="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Answers</a:t>
          </a:r>
          <a:endParaRPr lang="ru-RU" sz="5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595340" y="2472598"/>
        <a:ext cx="3663805" cy="775035"/>
      </dsp:txXfrm>
    </dsp:sp>
    <dsp:sp modelId="{3E9C77D6-7FCA-412D-957D-CDCDEAC79F4A}">
      <dsp:nvSpPr>
        <dsp:cNvPr id="0" name=""/>
        <dsp:cNvSpPr/>
      </dsp:nvSpPr>
      <dsp:spPr>
        <a:xfrm>
          <a:off x="6814760" y="1028214"/>
          <a:ext cx="4145796" cy="366380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84480" tIns="683538" rIns="284480" bIns="284480" numCol="1" spcCol="1270" anchor="t" anchorCtr="0">
          <a:noAutofit/>
        </a:bodyPr>
        <a:lstStyle/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lphaLcPeriod"/>
          </a:pPr>
          <a:r>
            <a:rPr lang="en-US" sz="4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Yes, we are.</a:t>
          </a:r>
          <a:endParaRPr lang="ru-RU" sz="4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lphaLcPeriod"/>
          </a:pPr>
          <a:r>
            <a:rPr lang="en-US" sz="4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Yes, we can. </a:t>
          </a:r>
          <a:endParaRPr lang="ru-RU" sz="4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lphaLcPeriod"/>
          </a:pPr>
          <a:r>
            <a:rPr lang="en-US" sz="4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Yes, we do. </a:t>
          </a:r>
          <a:endParaRPr lang="ru-RU" sz="4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lphaLcPeriod"/>
          </a:pPr>
          <a:r>
            <a:rPr lang="en-US" sz="4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Yes, we have.</a:t>
          </a:r>
          <a:endParaRPr lang="ru-RU" sz="4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814760" y="1028214"/>
        <a:ext cx="4145796" cy="3663805"/>
      </dsp:txXfrm>
    </dsp:sp>
    <dsp:sp modelId="{26C1CD82-8243-4134-A95D-AADDBCD3497F}">
      <dsp:nvSpPr>
        <dsp:cNvPr id="0" name=""/>
        <dsp:cNvSpPr/>
      </dsp:nvSpPr>
      <dsp:spPr>
        <a:xfrm>
          <a:off x="6039724" y="5166"/>
          <a:ext cx="1550071" cy="1550071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99DB58-5508-4DD3-BE37-C2712098AA92}">
      <dsp:nvSpPr>
        <dsp:cNvPr id="0" name=""/>
        <dsp:cNvSpPr/>
      </dsp:nvSpPr>
      <dsp:spPr>
        <a:xfrm rot="16200000">
          <a:off x="-1403113" y="2472598"/>
          <a:ext cx="3663805" cy="7750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683538" bIns="0" numCol="1" spcCol="1270" anchor="t" anchorCtr="0">
          <a:noAutofit/>
        </a:bodyPr>
        <a:lstStyle/>
        <a:p>
          <a:pPr marL="0" lvl="0" indent="0" algn="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-1403113" y="2472598"/>
        <a:ext cx="3663805" cy="775035"/>
      </dsp:txXfrm>
    </dsp:sp>
    <dsp:sp modelId="{4657FFA1-AD27-40B1-AE6F-E1DC793D1105}">
      <dsp:nvSpPr>
        <dsp:cNvPr id="0" name=""/>
        <dsp:cNvSpPr/>
      </dsp:nvSpPr>
      <dsp:spPr>
        <a:xfrm>
          <a:off x="816307" y="1028214"/>
          <a:ext cx="4145796" cy="366380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7368" tIns="683538" rIns="277368" bIns="277368" numCol="1" spcCol="1270" anchor="t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r>
            <a:rPr lang="ru-RU" sz="3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Have you got a pen?</a:t>
          </a:r>
          <a:endParaRPr lang="ru-RU" sz="3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r>
            <a:rPr lang="ru-RU" sz="3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Are you pupils?</a:t>
          </a:r>
          <a:endParaRPr lang="ru-RU" sz="3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r>
            <a:rPr lang="ru-RU" sz="3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Can you write and read?</a:t>
          </a:r>
          <a:endParaRPr lang="ru-RU" sz="3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r>
            <a:rPr lang="en-US" sz="3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Do you like go to school?</a:t>
          </a:r>
          <a:endParaRPr lang="ru-RU" sz="3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16307" y="1028214"/>
        <a:ext cx="4145796" cy="3663805"/>
      </dsp:txXfrm>
    </dsp:sp>
    <dsp:sp modelId="{F7F9BE10-732A-492A-A755-42D068BF9966}">
      <dsp:nvSpPr>
        <dsp:cNvPr id="0" name=""/>
        <dsp:cNvSpPr/>
      </dsp:nvSpPr>
      <dsp:spPr>
        <a:xfrm>
          <a:off x="41271" y="5166"/>
          <a:ext cx="1550071" cy="1550071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2D706AE-D1D3-4A65-AEF2-545CBED1A80D}">
      <dsp:nvSpPr>
        <dsp:cNvPr id="0" name=""/>
        <dsp:cNvSpPr/>
      </dsp:nvSpPr>
      <dsp:spPr>
        <a:xfrm rot="16200000">
          <a:off x="4595340" y="2472598"/>
          <a:ext cx="3663805" cy="7750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683538" bIns="0" numCol="1" spcCol="1270" anchor="t" anchorCtr="0">
          <a:noAutofit/>
        </a:bodyPr>
        <a:lstStyle/>
        <a:p>
          <a:pPr marL="0" lvl="0" indent="0" algn="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595340" y="2472598"/>
        <a:ext cx="3663805" cy="775035"/>
      </dsp:txXfrm>
    </dsp:sp>
    <dsp:sp modelId="{3E9C77D6-7FCA-412D-957D-CDCDEAC79F4A}">
      <dsp:nvSpPr>
        <dsp:cNvPr id="0" name=""/>
        <dsp:cNvSpPr/>
      </dsp:nvSpPr>
      <dsp:spPr>
        <a:xfrm>
          <a:off x="6814760" y="1028214"/>
          <a:ext cx="4145796" cy="366380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4000"/>
                <a:lumMod val="11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2000"/>
                <a:alpha val="100000"/>
                <a:lumMod val="1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84480" tIns="683538" rIns="284480" bIns="284480" numCol="1" spcCol="1270" anchor="t" anchorCtr="0">
          <a:noAutofit/>
        </a:bodyPr>
        <a:lstStyle/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lphaLcPeriod"/>
          </a:pPr>
          <a:r>
            <a:rPr lang="en-US" sz="4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Yes, we are.</a:t>
          </a:r>
          <a:endParaRPr lang="ru-RU" sz="4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lphaLcPeriod"/>
          </a:pPr>
          <a:r>
            <a:rPr lang="en-US" sz="4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Yes, we can. </a:t>
          </a:r>
          <a:endParaRPr lang="ru-RU" sz="4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lphaLcPeriod"/>
          </a:pPr>
          <a:r>
            <a:rPr lang="en-US" sz="4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Yes, we do. </a:t>
          </a:r>
          <a:endParaRPr lang="ru-RU" sz="4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lphaLcPeriod"/>
          </a:pPr>
          <a:r>
            <a:rPr lang="en-US" sz="4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Yes, we have.</a:t>
          </a:r>
          <a:endParaRPr lang="ru-RU" sz="4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814760" y="1028214"/>
        <a:ext cx="4145796" cy="3663805"/>
      </dsp:txXfrm>
    </dsp:sp>
    <dsp:sp modelId="{26C1CD82-8243-4134-A95D-AADDBCD3497F}">
      <dsp:nvSpPr>
        <dsp:cNvPr id="0" name=""/>
        <dsp:cNvSpPr/>
      </dsp:nvSpPr>
      <dsp:spPr>
        <a:xfrm>
          <a:off x="6039724" y="5166"/>
          <a:ext cx="1550071" cy="1550071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3F017DC0-5F17-41AD-B09C-3C17AB02BF0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6586F098-E03A-4342-9CB0-06FF099C56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281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7DC0-5F17-41AD-B09C-3C17AB02BF0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6F098-E03A-4342-9CB0-06FF099C56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5545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7DC0-5F17-41AD-B09C-3C17AB02BF0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6F098-E03A-4342-9CB0-06FF099C56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29317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7DC0-5F17-41AD-B09C-3C17AB02BF0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6F098-E03A-4342-9CB0-06FF099C56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4576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7DC0-5F17-41AD-B09C-3C17AB02BF0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6F098-E03A-4342-9CB0-06FF099C56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07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7DC0-5F17-41AD-B09C-3C17AB02BF0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6F098-E03A-4342-9CB0-06FF099C56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3927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7DC0-5F17-41AD-B09C-3C17AB02BF0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6F098-E03A-4342-9CB0-06FF099C56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448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3F017DC0-5F17-41AD-B09C-3C17AB02BF0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6F098-E03A-4342-9CB0-06FF099C56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85310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3F017DC0-5F17-41AD-B09C-3C17AB02BF0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6F098-E03A-4342-9CB0-06FF099C56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5779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7DC0-5F17-41AD-B09C-3C17AB02BF0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6F098-E03A-4342-9CB0-06FF099C56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124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7DC0-5F17-41AD-B09C-3C17AB02BF0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6F098-E03A-4342-9CB0-06FF099C56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0423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7DC0-5F17-41AD-B09C-3C17AB02BF0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6F098-E03A-4342-9CB0-06FF099C56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5760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7DC0-5F17-41AD-B09C-3C17AB02BF0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6F098-E03A-4342-9CB0-06FF099C56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618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7DC0-5F17-41AD-B09C-3C17AB02BF0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6F098-E03A-4342-9CB0-06FF099C56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8915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7DC0-5F17-41AD-B09C-3C17AB02BF0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6F098-E03A-4342-9CB0-06FF099C56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0465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7DC0-5F17-41AD-B09C-3C17AB02BF0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6F098-E03A-4342-9CB0-06FF099C56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7338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7DC0-5F17-41AD-B09C-3C17AB02BF0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6F098-E03A-4342-9CB0-06FF099C56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311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3F017DC0-5F17-41AD-B09C-3C17AB02BF0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6586F098-E03A-4342-9CB0-06FF099C56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859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C3A3C6-4CBC-6E95-5364-D9D2960E0E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2042" y="621620"/>
            <a:ext cx="8825658" cy="1874524"/>
          </a:xfrm>
        </p:spPr>
        <p:txBody>
          <a:bodyPr>
            <a:normAutofit/>
          </a:bodyPr>
          <a:lstStyle/>
          <a:p>
            <a:r>
              <a:rPr lang="ru-RU" sz="115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Мозгобойня</a:t>
            </a:r>
            <a:endParaRPr lang="ru-RU" sz="9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F1A7CF2-01BE-A1D3-3F41-D01AED0249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81528" y="5140109"/>
            <a:ext cx="5375501" cy="800780"/>
          </a:xfrm>
        </p:spPr>
        <p:txBody>
          <a:bodyPr>
            <a:normAutofit lnSpcReduction="10000"/>
          </a:bodyPr>
          <a:lstStyle/>
          <a:p>
            <a:r>
              <a:rPr lang="en-US" sz="4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 version</a:t>
            </a:r>
            <a:endParaRPr lang="ru-RU" sz="4800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2F5C365-DB28-27FA-E77A-1A08534AC9DE}"/>
              </a:ext>
            </a:extLst>
          </p:cNvPr>
          <p:cNvSpPr txBox="1"/>
          <p:nvPr/>
        </p:nvSpPr>
        <p:spPr>
          <a:xfrm>
            <a:off x="6900474" y="2849225"/>
            <a:ext cx="36866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Brain fighting</a:t>
            </a:r>
            <a:endParaRPr lang="ru-RU" sz="4400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A0F30B0-D126-B97F-BA93-52AF19193E46}"/>
              </a:ext>
            </a:extLst>
          </p:cNvPr>
          <p:cNvSpPr txBox="1"/>
          <p:nvPr/>
        </p:nvSpPr>
        <p:spPr>
          <a:xfrm>
            <a:off x="1356554" y="3622295"/>
            <a:ext cx="28499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Teacher’s Day</a:t>
            </a:r>
            <a:endParaRPr lang="ru-RU" sz="3600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43583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CB7E87-47AD-5E9A-AEA4-E5987BE1D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answers:</a:t>
            </a: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8">
            <a:extLst>
              <a:ext uri="{FF2B5EF4-FFF2-40B4-BE49-F238E27FC236}">
                <a16:creationId xmlns:a16="http://schemas.microsoft.com/office/drawing/2014/main" id="{9A79C8EF-8DE5-EA91-BAD3-90F911BD23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0"/>
            <a:ext cx="65309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28500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узел 3">
            <a:extLst>
              <a:ext uri="{FF2B5EF4-FFF2-40B4-BE49-F238E27FC236}">
                <a16:creationId xmlns:a16="http://schemas.microsoft.com/office/drawing/2014/main" id="{999DBF1B-4A63-2890-5A5C-172216419945}"/>
              </a:ext>
            </a:extLst>
          </p:cNvPr>
          <p:cNvSpPr/>
          <p:nvPr/>
        </p:nvSpPr>
        <p:spPr>
          <a:xfrm>
            <a:off x="609600" y="622300"/>
            <a:ext cx="1219200" cy="1161143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EEAAB1-6547-EAD8-12F4-17018365C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0686" y="464457"/>
            <a:ext cx="9463313" cy="1582057"/>
          </a:xfrm>
        </p:spPr>
        <p:txBody>
          <a:bodyPr/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Полное название Великобритании …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D16D458-FDB3-BA38-BF7F-31DA87B6CC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2681514"/>
            <a:ext cx="10958285" cy="371202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8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United Kingdom of Great Britain and Northern Ireland</a:t>
            </a:r>
            <a:endParaRPr lang="ru-RU" sz="80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05060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7069BF-E94C-14E3-4837-5C5DB2F0B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6710" y="622300"/>
            <a:ext cx="8825658" cy="1366157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Соединенное королевство Великобритании и Северной Ирландии с 1922 года состоит из четырех составляющих его стран: </a:t>
            </a:r>
          </a:p>
        </p:txBody>
      </p:sp>
      <p:sp>
        <p:nvSpPr>
          <p:cNvPr id="4" name="Блок-схема: узел 3">
            <a:extLst>
              <a:ext uri="{FF2B5EF4-FFF2-40B4-BE49-F238E27FC236}">
                <a16:creationId xmlns:a16="http://schemas.microsoft.com/office/drawing/2014/main" id="{32DC5D75-49AB-6547-24D0-68F5132DE291}"/>
              </a:ext>
            </a:extLst>
          </p:cNvPr>
          <p:cNvSpPr/>
          <p:nvPr/>
        </p:nvSpPr>
        <p:spPr>
          <a:xfrm>
            <a:off x="609600" y="622300"/>
            <a:ext cx="1219200" cy="1161143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00E302F-AEDD-BE78-B22B-126C90AEE9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238823"/>
            <a:ext cx="3672114" cy="435272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BEF74A3-DE5E-05B6-FF32-23E353BBCE1F}"/>
              </a:ext>
            </a:extLst>
          </p:cNvPr>
          <p:cNvSpPr txBox="1"/>
          <p:nvPr/>
        </p:nvSpPr>
        <p:spPr>
          <a:xfrm>
            <a:off x="6995885" y="2256960"/>
            <a:ext cx="5428343" cy="3881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AutoNum type="arabicParenR"/>
            </a:pP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England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200000"/>
              </a:lnSpc>
              <a:buAutoNum type="arabicParenR"/>
            </a:pP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Scotland</a:t>
            </a:r>
          </a:p>
          <a:p>
            <a:pPr marL="342900" indent="-342900">
              <a:lnSpc>
                <a:spcPct val="200000"/>
              </a:lnSpc>
              <a:buAutoNum type="arabicParenR"/>
            </a:pP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Northern Ireland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200000"/>
              </a:lnSpc>
              <a:buAutoNum type="arabicParenR"/>
            </a:pP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Wales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39439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C7DF87-7DAD-8A06-10FB-797083163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0" y="715000"/>
            <a:ext cx="9817846" cy="1092200"/>
          </a:xfrm>
        </p:spPr>
        <p:txBody>
          <a:bodyPr/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Соотнесите страну с флагом: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B5109E0-6025-1C77-34D7-06D8BB4361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8860" y="2351314"/>
            <a:ext cx="5175883" cy="4136572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sz="5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England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5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Wales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5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Scotland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5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Northern Ireland</a:t>
            </a:r>
            <a:endParaRPr lang="ru-RU" sz="5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50" name="Picture 6">
            <a:extLst>
              <a:ext uri="{FF2B5EF4-FFF2-40B4-BE49-F238E27FC236}">
                <a16:creationId xmlns:a16="http://schemas.microsoft.com/office/drawing/2014/main" id="{300ACEA2-A929-FE95-9D56-0ABABBD74D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7848" y="2249713"/>
            <a:ext cx="3713789" cy="2735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Блок-схема: узел 3">
            <a:extLst>
              <a:ext uri="{FF2B5EF4-FFF2-40B4-BE49-F238E27FC236}">
                <a16:creationId xmlns:a16="http://schemas.microsoft.com/office/drawing/2014/main" id="{A4473712-7E9F-4E8F-DE76-73E6457EA9AA}"/>
              </a:ext>
            </a:extLst>
          </p:cNvPr>
          <p:cNvSpPr/>
          <p:nvPr/>
        </p:nvSpPr>
        <p:spPr>
          <a:xfrm>
            <a:off x="3761824" y="2351314"/>
            <a:ext cx="870857" cy="841828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pic>
        <p:nvPicPr>
          <p:cNvPr id="6152" name="Picture 8">
            <a:extLst>
              <a:ext uri="{FF2B5EF4-FFF2-40B4-BE49-F238E27FC236}">
                <a16:creationId xmlns:a16="http://schemas.microsoft.com/office/drawing/2014/main" id="{58F57D1B-3252-69C9-61F1-450F9DD15F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22" y="4675868"/>
            <a:ext cx="3176778" cy="218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Блок-схема: узел 4">
            <a:extLst>
              <a:ext uri="{FF2B5EF4-FFF2-40B4-BE49-F238E27FC236}">
                <a16:creationId xmlns:a16="http://schemas.microsoft.com/office/drawing/2014/main" id="{C9C4C318-2D0E-420B-24F6-00781FB1B9DD}"/>
              </a:ext>
            </a:extLst>
          </p:cNvPr>
          <p:cNvSpPr/>
          <p:nvPr/>
        </p:nvSpPr>
        <p:spPr>
          <a:xfrm>
            <a:off x="11010625" y="4733925"/>
            <a:ext cx="870857" cy="841828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pic>
        <p:nvPicPr>
          <p:cNvPr id="6154" name="Picture 10">
            <a:extLst>
              <a:ext uri="{FF2B5EF4-FFF2-40B4-BE49-F238E27FC236}">
                <a16:creationId xmlns:a16="http://schemas.microsoft.com/office/drawing/2014/main" id="{8386C4B5-FD9A-794B-F5F0-3BDBD5D86F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992" y="2429668"/>
            <a:ext cx="2958061" cy="2044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Блок-схема: узел 5">
            <a:extLst>
              <a:ext uri="{FF2B5EF4-FFF2-40B4-BE49-F238E27FC236}">
                <a16:creationId xmlns:a16="http://schemas.microsoft.com/office/drawing/2014/main" id="{CE75F5CE-007F-CA13-80CA-1B00CF737F30}"/>
              </a:ext>
            </a:extLst>
          </p:cNvPr>
          <p:cNvSpPr/>
          <p:nvPr/>
        </p:nvSpPr>
        <p:spPr>
          <a:xfrm>
            <a:off x="8718302" y="2249713"/>
            <a:ext cx="870857" cy="841828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8" name="AutoShape 16">
            <a:extLst>
              <a:ext uri="{FF2B5EF4-FFF2-40B4-BE49-F238E27FC236}">
                <a16:creationId xmlns:a16="http://schemas.microsoft.com/office/drawing/2014/main" id="{B151B3EC-79CF-B01A-1AE1-59FC0FE9041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62" name="Picture 18">
            <a:extLst>
              <a:ext uri="{FF2B5EF4-FFF2-40B4-BE49-F238E27FC236}">
                <a16:creationId xmlns:a16="http://schemas.microsoft.com/office/drawing/2014/main" id="{D918AE7B-AC5C-3135-0083-4FE6340B64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5726" y="4765960"/>
            <a:ext cx="3451452" cy="1941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Блок-схема: узел 8">
            <a:extLst>
              <a:ext uri="{FF2B5EF4-FFF2-40B4-BE49-F238E27FC236}">
                <a16:creationId xmlns:a16="http://schemas.microsoft.com/office/drawing/2014/main" id="{0417D35C-5A45-3E54-3957-A39BFCB217BC}"/>
              </a:ext>
            </a:extLst>
          </p:cNvPr>
          <p:cNvSpPr/>
          <p:nvPr/>
        </p:nvSpPr>
        <p:spPr>
          <a:xfrm>
            <a:off x="5567783" y="4531743"/>
            <a:ext cx="870857" cy="841828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7" name="Блок-схема: узел 6">
            <a:extLst>
              <a:ext uri="{FF2B5EF4-FFF2-40B4-BE49-F238E27FC236}">
                <a16:creationId xmlns:a16="http://schemas.microsoft.com/office/drawing/2014/main" id="{DCDB4773-DD3D-EB01-2AB7-1BE8C4770329}"/>
              </a:ext>
            </a:extLst>
          </p:cNvPr>
          <p:cNvSpPr/>
          <p:nvPr/>
        </p:nvSpPr>
        <p:spPr>
          <a:xfrm>
            <a:off x="169003" y="2434772"/>
            <a:ext cx="870857" cy="841828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0" name="Блок-схема: узел 9">
            <a:extLst>
              <a:ext uri="{FF2B5EF4-FFF2-40B4-BE49-F238E27FC236}">
                <a16:creationId xmlns:a16="http://schemas.microsoft.com/office/drawing/2014/main" id="{E983528F-773D-3AEB-6DE0-999AD7BC6A98}"/>
              </a:ext>
            </a:extLst>
          </p:cNvPr>
          <p:cNvSpPr/>
          <p:nvPr/>
        </p:nvSpPr>
        <p:spPr>
          <a:xfrm>
            <a:off x="169002" y="3429000"/>
            <a:ext cx="870857" cy="841828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1" name="Блок-схема: узел 10">
            <a:extLst>
              <a:ext uri="{FF2B5EF4-FFF2-40B4-BE49-F238E27FC236}">
                <a16:creationId xmlns:a16="http://schemas.microsoft.com/office/drawing/2014/main" id="{E6BFA319-66AF-1604-0B73-C1F92900F6D1}"/>
              </a:ext>
            </a:extLst>
          </p:cNvPr>
          <p:cNvSpPr/>
          <p:nvPr/>
        </p:nvSpPr>
        <p:spPr>
          <a:xfrm>
            <a:off x="169001" y="5293435"/>
            <a:ext cx="870857" cy="841828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2" name="Блок-схема: узел 11">
            <a:extLst>
              <a:ext uri="{FF2B5EF4-FFF2-40B4-BE49-F238E27FC236}">
                <a16:creationId xmlns:a16="http://schemas.microsoft.com/office/drawing/2014/main" id="{04BEF1FD-5A3D-6B60-5CF1-285C40B5D9A2}"/>
              </a:ext>
            </a:extLst>
          </p:cNvPr>
          <p:cNvSpPr/>
          <p:nvPr/>
        </p:nvSpPr>
        <p:spPr>
          <a:xfrm>
            <a:off x="169000" y="4345046"/>
            <a:ext cx="870857" cy="841828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Блок-схема: узел 12">
            <a:extLst>
              <a:ext uri="{FF2B5EF4-FFF2-40B4-BE49-F238E27FC236}">
                <a16:creationId xmlns:a16="http://schemas.microsoft.com/office/drawing/2014/main" id="{5FC48369-1D83-C615-0C31-BE76D579EB61}"/>
              </a:ext>
            </a:extLst>
          </p:cNvPr>
          <p:cNvSpPr/>
          <p:nvPr/>
        </p:nvSpPr>
        <p:spPr>
          <a:xfrm>
            <a:off x="609600" y="622300"/>
            <a:ext cx="1219200" cy="1161143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94268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16D5E6-A613-B937-F9BE-616FEE8A8A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Round 3: Lexical</a:t>
            </a: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3E670332-10DA-9F9E-4B1B-0F800D3DE5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524" y="2553580"/>
            <a:ext cx="8086952" cy="4169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13908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37F281-5855-5E9E-EEC9-2D3FC1CCB6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987" y="622300"/>
            <a:ext cx="8761413" cy="1342268"/>
          </a:xfrm>
        </p:spPr>
        <p:txBody>
          <a:bodyPr/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Соотнесите предложения с переводом: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629A9C-2AAD-B570-B2C3-A92BEBBD8B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2423886"/>
            <a:ext cx="9371013" cy="3595914"/>
          </a:xfrm>
        </p:spPr>
        <p:txBody>
          <a:bodyPr>
            <a:normAutofit lnSpcReduction="10000"/>
          </a:bodyPr>
          <a:lstStyle/>
          <a:p>
            <a:pPr>
              <a:buFont typeface="+mj-lt"/>
              <a:buAutoNum type="arabicPeriod"/>
            </a:pP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London is the capital of Great Britain. </a:t>
            </a:r>
          </a:p>
          <a:p>
            <a:pPr>
              <a:buFont typeface="+mj-lt"/>
              <a:buAutoNum type="arabicPeriod"/>
            </a:pP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Moscow is the capital of Russia. </a:t>
            </a:r>
          </a:p>
          <a:p>
            <a:pPr>
              <a:buFont typeface="+mj-lt"/>
              <a:buAutoNum type="arabicPeriod"/>
            </a:pP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Edinburgh is the capital city of Scotland. </a:t>
            </a:r>
          </a:p>
          <a:p>
            <a:pPr>
              <a:buFont typeface="+mj-lt"/>
              <a:buAutoNum type="arabicPeriod"/>
            </a:pP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George Washington was the first president of the United States. </a:t>
            </a:r>
          </a:p>
          <a:p>
            <a:pPr>
              <a:buFont typeface="+mj-lt"/>
              <a:buAutoNum type="arabicPeriod"/>
            </a:pP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Boris Yeltsin was the first President of Russia. 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Блок-схема: узел 3">
            <a:extLst>
              <a:ext uri="{FF2B5EF4-FFF2-40B4-BE49-F238E27FC236}">
                <a16:creationId xmlns:a16="http://schemas.microsoft.com/office/drawing/2014/main" id="{A5D138F4-D558-011F-271B-B92A03CC291A}"/>
              </a:ext>
            </a:extLst>
          </p:cNvPr>
          <p:cNvSpPr/>
          <p:nvPr/>
        </p:nvSpPr>
        <p:spPr>
          <a:xfrm>
            <a:off x="609600" y="622300"/>
            <a:ext cx="1219200" cy="1161143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55374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37F281-5855-5E9E-EEC9-2D3FC1CCB6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987" y="622300"/>
            <a:ext cx="8761413" cy="1342268"/>
          </a:xfrm>
        </p:spPr>
        <p:txBody>
          <a:bodyPr/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Соотнесите предложения с переводом: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629A9C-2AAD-B570-B2C3-A92BEBBD8B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2423886"/>
            <a:ext cx="9371013" cy="3595914"/>
          </a:xfrm>
        </p:spPr>
        <p:txBody>
          <a:bodyPr>
            <a:normAutofit fontScale="92500" lnSpcReduction="20000"/>
          </a:bodyPr>
          <a:lstStyle/>
          <a:p>
            <a:pPr marL="857250" indent="-857250">
              <a:buFont typeface="+mj-lt"/>
              <a:buAutoNum type="alphaLcPeriod"/>
            </a:pPr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Эдинбург – столица Шотландии. </a:t>
            </a:r>
          </a:p>
          <a:p>
            <a:pPr marL="857250" indent="-857250">
              <a:buFont typeface="+mj-lt"/>
              <a:buAutoNum type="alphaLcPeriod"/>
            </a:pPr>
            <a:r>
              <a:rPr lang="ru-RU" sz="36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Джорж</a:t>
            </a:r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Вашингтон был первым президентом США. </a:t>
            </a:r>
          </a:p>
          <a:p>
            <a:pPr marL="857250" indent="-857250">
              <a:buFont typeface="+mj-lt"/>
              <a:buAutoNum type="alphaLcPeriod"/>
            </a:pPr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Москва – столица России. </a:t>
            </a:r>
          </a:p>
          <a:p>
            <a:pPr marL="857250" indent="-857250">
              <a:buFont typeface="+mj-lt"/>
              <a:buAutoNum type="alphaLcPeriod"/>
            </a:pPr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Борис Ельцин был первым президентом России. </a:t>
            </a:r>
          </a:p>
          <a:p>
            <a:pPr marL="857250" indent="-857250">
              <a:buFont typeface="+mj-lt"/>
              <a:buAutoNum type="alphaLcPeriod"/>
            </a:pPr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Лондон – столица Великобритании. </a:t>
            </a:r>
          </a:p>
        </p:txBody>
      </p:sp>
      <p:sp>
        <p:nvSpPr>
          <p:cNvPr id="4" name="Блок-схема: узел 3">
            <a:extLst>
              <a:ext uri="{FF2B5EF4-FFF2-40B4-BE49-F238E27FC236}">
                <a16:creationId xmlns:a16="http://schemas.microsoft.com/office/drawing/2014/main" id="{A5D138F4-D558-011F-271B-B92A03CC291A}"/>
              </a:ext>
            </a:extLst>
          </p:cNvPr>
          <p:cNvSpPr/>
          <p:nvPr/>
        </p:nvSpPr>
        <p:spPr>
          <a:xfrm>
            <a:off x="609600" y="622300"/>
            <a:ext cx="1219200" cy="1161143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72435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A5AB1D-8DF6-0193-790D-4F290FA85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3451" y="622300"/>
            <a:ext cx="8825659" cy="1126976"/>
          </a:xfrm>
        </p:spPr>
        <p:txBody>
          <a:bodyPr/>
          <a:lstStyle/>
          <a:p>
            <a:pPr algn="ctr"/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Ответь на вопросы:</a:t>
            </a: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66B43399-DE53-72A3-C20B-743A38AA4F6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966870"/>
              </p:ext>
            </p:extLst>
          </p:nvPr>
        </p:nvGraphicFramePr>
        <p:xfrm>
          <a:off x="609600" y="1906814"/>
          <a:ext cx="11001829" cy="46971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Блок-схема: узел 3">
            <a:extLst>
              <a:ext uri="{FF2B5EF4-FFF2-40B4-BE49-F238E27FC236}">
                <a16:creationId xmlns:a16="http://schemas.microsoft.com/office/drawing/2014/main" id="{F3A77014-2E45-70D3-9CE4-EBB5808C7974}"/>
              </a:ext>
            </a:extLst>
          </p:cNvPr>
          <p:cNvSpPr/>
          <p:nvPr/>
        </p:nvSpPr>
        <p:spPr>
          <a:xfrm>
            <a:off x="609600" y="622300"/>
            <a:ext cx="1219200" cy="1161143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6" name="Блок-схема: узел 5">
            <a:extLst>
              <a:ext uri="{FF2B5EF4-FFF2-40B4-BE49-F238E27FC236}">
                <a16:creationId xmlns:a16="http://schemas.microsoft.com/office/drawing/2014/main" id="{DA9C9FC4-067B-6D01-AE97-338A4D1F90D0}"/>
              </a:ext>
            </a:extLst>
          </p:cNvPr>
          <p:cNvSpPr/>
          <p:nvPr/>
        </p:nvSpPr>
        <p:spPr>
          <a:xfrm>
            <a:off x="957943" y="2184400"/>
            <a:ext cx="1030514" cy="972458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>
            <a:extLst>
              <a:ext uri="{FF2B5EF4-FFF2-40B4-BE49-F238E27FC236}">
                <a16:creationId xmlns:a16="http://schemas.microsoft.com/office/drawing/2014/main" id="{D24B66A9-4F0D-9775-C504-D08A50875498}"/>
              </a:ext>
            </a:extLst>
          </p:cNvPr>
          <p:cNvSpPr/>
          <p:nvPr/>
        </p:nvSpPr>
        <p:spPr>
          <a:xfrm>
            <a:off x="6911423" y="2198915"/>
            <a:ext cx="1030514" cy="972458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5731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BC276F-C401-55F3-3EEC-719F147020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0610" y="849389"/>
            <a:ext cx="8761413" cy="706964"/>
          </a:xfrm>
        </p:spPr>
        <p:txBody>
          <a:bodyPr/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Переведи на английский язык: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31201D-B69C-31E6-FE20-61CE9D539B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603500"/>
            <a:ext cx="9832360" cy="3632200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ru-RU" sz="4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умею бегать и прыгать.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4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 нравится играть в футбол.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4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умею танцевать.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4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меня есть мама, папа, сестра и брат.</a:t>
            </a:r>
          </a:p>
        </p:txBody>
      </p:sp>
      <p:sp>
        <p:nvSpPr>
          <p:cNvPr id="4" name="Блок-схема: узел 3">
            <a:extLst>
              <a:ext uri="{FF2B5EF4-FFF2-40B4-BE49-F238E27FC236}">
                <a16:creationId xmlns:a16="http://schemas.microsoft.com/office/drawing/2014/main" id="{1B2989DE-DDCA-1E66-DBB2-BB6489A8DC7F}"/>
              </a:ext>
            </a:extLst>
          </p:cNvPr>
          <p:cNvSpPr/>
          <p:nvPr/>
        </p:nvSpPr>
        <p:spPr>
          <a:xfrm>
            <a:off x="609600" y="622300"/>
            <a:ext cx="1219200" cy="1161143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48908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CB7E87-47AD-5E9A-AEA4-E5987BE1D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answers:</a:t>
            </a: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3D8E732-5257-405C-F5C4-95D94AB78B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524" y="2553580"/>
            <a:ext cx="8086952" cy="4169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3324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A1A4A4-C513-7271-9FCC-D4D723D92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537029"/>
            <a:ext cx="9237275" cy="1143603"/>
          </a:xfrm>
        </p:spPr>
        <p:txBody>
          <a:bodyPr>
            <a:noAutofit/>
          </a:bodyPr>
          <a:lstStyle/>
          <a:p>
            <a:pPr algn="ctr"/>
            <a:r>
              <a:rPr lang="en-US" sz="7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Rules:</a:t>
            </a:r>
            <a:endParaRPr lang="ru-RU" sz="7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7CC6CC4-1D57-5351-6583-AEF9711B4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87374"/>
            <a:ext cx="10515600" cy="4351338"/>
          </a:xfrm>
        </p:spPr>
        <p:txBody>
          <a:bodyPr>
            <a:normAutofit lnSpcReduction="10000"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игре могут принимать участие две и более команд. 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Капитан команды записывает ответы на рабочих листах , которые сдаются ведущему после каждого раунда. 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каждый правильный ответ команде насчитывается 1 балл. 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выполнение каждого задания дается по 2 минуты. 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Побеждает команда с наибольшим количеством заработанных баллов. </a:t>
            </a:r>
          </a:p>
        </p:txBody>
      </p:sp>
    </p:spTree>
    <p:extLst>
      <p:ext uri="{BB962C8B-B14F-4D97-AF65-F5344CB8AC3E}">
        <p14:creationId xmlns:p14="http://schemas.microsoft.com/office/powerpoint/2010/main" val="4982561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37F281-5855-5E9E-EEC9-2D3FC1CCB6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987" y="622300"/>
            <a:ext cx="8761413" cy="1342268"/>
          </a:xfrm>
        </p:spPr>
        <p:txBody>
          <a:bodyPr/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Соотнесите предложения с переводом: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629A9C-2AAD-B570-B2C3-A92BEBBD8B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2423886"/>
            <a:ext cx="11132457" cy="4165600"/>
          </a:xfrm>
        </p:spPr>
        <p:txBody>
          <a:bodyPr>
            <a:normAutofit fontScale="85000" lnSpcReduction="20000"/>
          </a:bodyPr>
          <a:lstStyle/>
          <a:p>
            <a:pPr>
              <a:buFont typeface="+mj-lt"/>
              <a:buAutoNum type="arabicPeriod"/>
            </a:pP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London is the capital of Great Britain.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Лондон – столица Великобритании. </a:t>
            </a:r>
            <a:endParaRPr lang="en-US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</a:pP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Moscow is the capital of Russia.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Москва – столица России. </a:t>
            </a:r>
            <a:endParaRPr lang="en-US" sz="3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</a:pP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Edinburgh is the capital city of Scotland.</a:t>
            </a:r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Эдинбург – столица Шотландии. </a:t>
            </a:r>
            <a:endParaRPr lang="en-US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</a:pP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George Washington was the first president of the United States.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Джордж Вашингтон был первым президентом США. </a:t>
            </a:r>
            <a:endParaRPr lang="en-US" sz="3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</a:pP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Boris Yeltsin was the first President of Russia.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Борис Ельцин был первым президентом России. </a:t>
            </a:r>
          </a:p>
          <a:p>
            <a:pPr>
              <a:buFont typeface="+mj-lt"/>
              <a:buAutoNum type="arabicPeriod"/>
            </a:pPr>
            <a:endParaRPr lang="ru-RU" sz="3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Блок-схема: узел 3">
            <a:extLst>
              <a:ext uri="{FF2B5EF4-FFF2-40B4-BE49-F238E27FC236}">
                <a16:creationId xmlns:a16="http://schemas.microsoft.com/office/drawing/2014/main" id="{A5D138F4-D558-011F-271B-B92A03CC291A}"/>
              </a:ext>
            </a:extLst>
          </p:cNvPr>
          <p:cNvSpPr/>
          <p:nvPr/>
        </p:nvSpPr>
        <p:spPr>
          <a:xfrm>
            <a:off x="609600" y="622300"/>
            <a:ext cx="1219200" cy="1161143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6602241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A5AB1D-8DF6-0193-790D-4F290FA85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3451" y="622300"/>
            <a:ext cx="8825659" cy="1126976"/>
          </a:xfrm>
        </p:spPr>
        <p:txBody>
          <a:bodyPr/>
          <a:lstStyle/>
          <a:p>
            <a:pPr algn="ctr"/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Ответь на вопросы:</a:t>
            </a: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66B43399-DE53-72A3-C20B-743A38AA4F6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0746795"/>
              </p:ext>
            </p:extLst>
          </p:nvPr>
        </p:nvGraphicFramePr>
        <p:xfrm>
          <a:off x="609600" y="1906814"/>
          <a:ext cx="11001829" cy="46971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Блок-схема: узел 3">
            <a:extLst>
              <a:ext uri="{FF2B5EF4-FFF2-40B4-BE49-F238E27FC236}">
                <a16:creationId xmlns:a16="http://schemas.microsoft.com/office/drawing/2014/main" id="{F3A77014-2E45-70D3-9CE4-EBB5808C7974}"/>
              </a:ext>
            </a:extLst>
          </p:cNvPr>
          <p:cNvSpPr/>
          <p:nvPr/>
        </p:nvSpPr>
        <p:spPr>
          <a:xfrm>
            <a:off x="609600" y="622300"/>
            <a:ext cx="1219200" cy="1161143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6" name="Блок-схема: узел 5">
            <a:extLst>
              <a:ext uri="{FF2B5EF4-FFF2-40B4-BE49-F238E27FC236}">
                <a16:creationId xmlns:a16="http://schemas.microsoft.com/office/drawing/2014/main" id="{DA9C9FC4-067B-6D01-AE97-338A4D1F90D0}"/>
              </a:ext>
            </a:extLst>
          </p:cNvPr>
          <p:cNvSpPr/>
          <p:nvPr/>
        </p:nvSpPr>
        <p:spPr>
          <a:xfrm>
            <a:off x="957943" y="2184400"/>
            <a:ext cx="1030514" cy="972458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>
            <a:extLst>
              <a:ext uri="{FF2B5EF4-FFF2-40B4-BE49-F238E27FC236}">
                <a16:creationId xmlns:a16="http://schemas.microsoft.com/office/drawing/2014/main" id="{D24B66A9-4F0D-9775-C504-D08A50875498}"/>
              </a:ext>
            </a:extLst>
          </p:cNvPr>
          <p:cNvSpPr/>
          <p:nvPr/>
        </p:nvSpPr>
        <p:spPr>
          <a:xfrm>
            <a:off x="6911423" y="2198915"/>
            <a:ext cx="1030514" cy="972458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0057478D-FB1D-7888-E73F-D2DCDB5EF19A}"/>
              </a:ext>
            </a:extLst>
          </p:cNvPr>
          <p:cNvCxnSpPr>
            <a:cxnSpLocks/>
          </p:cNvCxnSpPr>
          <p:nvPr/>
        </p:nvCxnSpPr>
        <p:spPr>
          <a:xfrm>
            <a:off x="5268686" y="3918857"/>
            <a:ext cx="2380343" cy="1814286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DAC1169B-68AE-B5CA-C310-94B04574A860}"/>
              </a:ext>
            </a:extLst>
          </p:cNvPr>
          <p:cNvCxnSpPr>
            <a:cxnSpLocks/>
          </p:cNvCxnSpPr>
          <p:nvPr/>
        </p:nvCxnSpPr>
        <p:spPr>
          <a:xfrm flipV="1">
            <a:off x="4709886" y="3980543"/>
            <a:ext cx="2939143" cy="373743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1E8A4154-682E-45FF-3561-F8241A8D212A}"/>
              </a:ext>
            </a:extLst>
          </p:cNvPr>
          <p:cNvCxnSpPr>
            <a:cxnSpLocks/>
          </p:cNvCxnSpPr>
          <p:nvPr/>
        </p:nvCxnSpPr>
        <p:spPr>
          <a:xfrm flipV="1">
            <a:off x="5046337" y="4572000"/>
            <a:ext cx="2602692" cy="377371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A4CA0409-1AFE-357B-5E24-6E62E0EC5010}"/>
              </a:ext>
            </a:extLst>
          </p:cNvPr>
          <p:cNvCxnSpPr>
            <a:cxnSpLocks/>
          </p:cNvCxnSpPr>
          <p:nvPr/>
        </p:nvCxnSpPr>
        <p:spPr>
          <a:xfrm flipV="1">
            <a:off x="4905828" y="5183416"/>
            <a:ext cx="2743201" cy="622298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65083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B0584B-C65F-5C79-E971-8631F18118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0650" y="4785782"/>
            <a:ext cx="6991350" cy="20574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BC276F-C401-55F3-3EEC-719F147020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0610" y="849389"/>
            <a:ext cx="8761413" cy="706964"/>
          </a:xfrm>
        </p:spPr>
        <p:txBody>
          <a:bodyPr/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Переведи на английский язык: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31201D-B69C-31E6-FE20-61CE9D539B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3" y="2603499"/>
            <a:ext cx="10500017" cy="4029529"/>
          </a:xfrm>
        </p:spPr>
        <p:txBody>
          <a:bodyPr>
            <a:normAutofit fontScale="92500" lnSpcReduction="10000"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sz="5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can run and jump. </a:t>
            </a:r>
            <a:r>
              <a:rPr lang="ru-RU" sz="5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5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like play football. </a:t>
            </a:r>
            <a:endParaRPr lang="ru-RU" sz="5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n-US" sz="5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can dance. </a:t>
            </a:r>
            <a:endParaRPr lang="ru-RU" sz="5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n-US" sz="5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have a mother, father, sister and brother. </a:t>
            </a:r>
            <a:endParaRPr lang="ru-RU" sz="5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Блок-схема: узел 3">
            <a:extLst>
              <a:ext uri="{FF2B5EF4-FFF2-40B4-BE49-F238E27FC236}">
                <a16:creationId xmlns:a16="http://schemas.microsoft.com/office/drawing/2014/main" id="{1B2989DE-DDCA-1E66-DBB2-BB6489A8DC7F}"/>
              </a:ext>
            </a:extLst>
          </p:cNvPr>
          <p:cNvSpPr/>
          <p:nvPr/>
        </p:nvSpPr>
        <p:spPr>
          <a:xfrm>
            <a:off x="609600" y="622300"/>
            <a:ext cx="1219200" cy="1161143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B52D7B16-A653-09DD-608B-485A9A402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1804" y="2566186"/>
            <a:ext cx="2794454" cy="2288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4">
            <a:extLst>
              <a:ext uri="{FF2B5EF4-FFF2-40B4-BE49-F238E27FC236}">
                <a16:creationId xmlns:a16="http://schemas.microsoft.com/office/drawing/2014/main" id="{0A495597-61CE-8666-CBB9-E988CA2C24C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75568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6" name="Picture 6">
            <a:extLst>
              <a:ext uri="{FF2B5EF4-FFF2-40B4-BE49-F238E27FC236}">
                <a16:creationId xmlns:a16="http://schemas.microsoft.com/office/drawing/2014/main" id="{F455F596-1E81-4E75-23F0-6B6E615E32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6732" y="800498"/>
            <a:ext cx="3715268" cy="6057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BA21C8-C93C-C460-06FD-F7D7D66542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Round </a:t>
            </a:r>
            <a:r>
              <a:rPr lang="ru-RU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Chatty round</a:t>
            </a: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Блок-схема: узел 4">
            <a:extLst>
              <a:ext uri="{FF2B5EF4-FFF2-40B4-BE49-F238E27FC236}">
                <a16:creationId xmlns:a16="http://schemas.microsoft.com/office/drawing/2014/main" id="{73B1B344-563E-E06D-865A-15560B27A2A1}"/>
              </a:ext>
            </a:extLst>
          </p:cNvPr>
          <p:cNvSpPr/>
          <p:nvPr/>
        </p:nvSpPr>
        <p:spPr>
          <a:xfrm>
            <a:off x="391886" y="2093462"/>
            <a:ext cx="1219200" cy="1161143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31DCFB-D378-6D83-6A47-B9F8EA8E91C3}"/>
              </a:ext>
            </a:extLst>
          </p:cNvPr>
          <p:cNvSpPr txBox="1"/>
          <p:nvPr/>
        </p:nvSpPr>
        <p:spPr>
          <a:xfrm>
            <a:off x="1611086" y="2093462"/>
            <a:ext cx="766203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Подберите к каждому слову </a:t>
            </a:r>
            <a:endParaRPr lang="en-US" sz="48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рифму: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4C588DF-E4D3-B437-BD7E-F6AD12B45A89}"/>
              </a:ext>
            </a:extLst>
          </p:cNvPr>
          <p:cNvSpPr txBox="1"/>
          <p:nvPr/>
        </p:nvSpPr>
        <p:spPr>
          <a:xfrm>
            <a:off x="3991429" y="3026229"/>
            <a:ext cx="513805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Fox         Day</a:t>
            </a:r>
          </a:p>
          <a:p>
            <a:r>
              <a:rPr lang="en-US" sz="5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Floor      Map</a:t>
            </a:r>
          </a:p>
          <a:p>
            <a:r>
              <a:rPr lang="en-US" sz="5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Dad        Cock</a:t>
            </a:r>
          </a:p>
          <a:p>
            <a:r>
              <a:rPr lang="en-US" sz="5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</a:t>
            </a:r>
            <a:endParaRPr lang="ru-RU" sz="48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61460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3AD85A-B943-77EA-AC5B-FA749923D9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7754" y="886582"/>
            <a:ext cx="8761413" cy="706964"/>
          </a:xfrm>
        </p:spPr>
        <p:txBody>
          <a:bodyPr/>
          <a:lstStyle/>
          <a:p>
            <a:pPr algn="ctr"/>
            <a:r>
              <a:rPr lang="en-US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Results:</a:t>
            </a: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4D02B2DE-183D-70E5-EA80-EAB84034BC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8232988"/>
              </p:ext>
            </p:extLst>
          </p:nvPr>
        </p:nvGraphicFramePr>
        <p:xfrm>
          <a:off x="493485" y="2322286"/>
          <a:ext cx="11321142" cy="4339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7306">
                  <a:extLst>
                    <a:ext uri="{9D8B030D-6E8A-4147-A177-3AD203B41FA5}">
                      <a16:colId xmlns:a16="http://schemas.microsoft.com/office/drawing/2014/main" val="3327685476"/>
                    </a:ext>
                  </a:extLst>
                </a:gridCol>
                <a:gridCol w="1617306">
                  <a:extLst>
                    <a:ext uri="{9D8B030D-6E8A-4147-A177-3AD203B41FA5}">
                      <a16:colId xmlns:a16="http://schemas.microsoft.com/office/drawing/2014/main" val="1811986216"/>
                    </a:ext>
                  </a:extLst>
                </a:gridCol>
                <a:gridCol w="1617306">
                  <a:extLst>
                    <a:ext uri="{9D8B030D-6E8A-4147-A177-3AD203B41FA5}">
                      <a16:colId xmlns:a16="http://schemas.microsoft.com/office/drawing/2014/main" val="3873070731"/>
                    </a:ext>
                  </a:extLst>
                </a:gridCol>
                <a:gridCol w="1617306">
                  <a:extLst>
                    <a:ext uri="{9D8B030D-6E8A-4147-A177-3AD203B41FA5}">
                      <a16:colId xmlns:a16="http://schemas.microsoft.com/office/drawing/2014/main" val="2197188659"/>
                    </a:ext>
                  </a:extLst>
                </a:gridCol>
                <a:gridCol w="1617306">
                  <a:extLst>
                    <a:ext uri="{9D8B030D-6E8A-4147-A177-3AD203B41FA5}">
                      <a16:colId xmlns:a16="http://schemas.microsoft.com/office/drawing/2014/main" val="2392046665"/>
                    </a:ext>
                  </a:extLst>
                </a:gridCol>
                <a:gridCol w="1617306">
                  <a:extLst>
                    <a:ext uri="{9D8B030D-6E8A-4147-A177-3AD203B41FA5}">
                      <a16:colId xmlns:a16="http://schemas.microsoft.com/office/drawing/2014/main" val="1991155193"/>
                    </a:ext>
                  </a:extLst>
                </a:gridCol>
                <a:gridCol w="1617306">
                  <a:extLst>
                    <a:ext uri="{9D8B030D-6E8A-4147-A177-3AD203B41FA5}">
                      <a16:colId xmlns:a16="http://schemas.microsoft.com/office/drawing/2014/main" val="142637057"/>
                    </a:ext>
                  </a:extLst>
                </a:gridCol>
              </a:tblGrid>
              <a:tr h="867954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команды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Round 1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Round 2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Round 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Round 4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Results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3217481"/>
                  </a:ext>
                </a:extLst>
              </a:tr>
              <a:tr h="867954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6026721"/>
                  </a:ext>
                </a:extLst>
              </a:tr>
              <a:tr h="867954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5083946"/>
                  </a:ext>
                </a:extLst>
              </a:tr>
              <a:tr h="867954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1344845"/>
                  </a:ext>
                </a:extLst>
              </a:tr>
              <a:tr h="867954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12057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17755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46D602-FC7E-95A6-2ED3-4F23EE086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Round 1: Warm up </a:t>
            </a:r>
            <a:endParaRPr lang="ru-RU" sz="8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01575B-9D8B-635D-2356-DDF690B5BBBA}"/>
              </a:ext>
            </a:extLst>
          </p:cNvPr>
          <p:cNvSpPr txBox="1"/>
          <p:nvPr/>
        </p:nvSpPr>
        <p:spPr>
          <a:xfrm>
            <a:off x="333829" y="5457372"/>
            <a:ext cx="48500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know it!</a:t>
            </a:r>
            <a:endParaRPr lang="ru-RU" sz="6600" i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8" name="Picture 6">
            <a:extLst>
              <a:ext uri="{FF2B5EF4-FFF2-40B4-BE49-F238E27FC236}">
                <a16:creationId xmlns:a16="http://schemas.microsoft.com/office/drawing/2014/main" id="{EFD5D2A7-C93D-4447-38EB-D6D42C9DD7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6086" y="2525486"/>
            <a:ext cx="4332514" cy="4332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51925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BE13CC-8901-3A25-37E0-63E6721AF7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Find the words:</a:t>
            </a: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DCBD164-95CF-E8BA-CA9C-FEFB062631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475" y="2336799"/>
            <a:ext cx="5836851" cy="44010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9C14820-792D-F2B0-DDA6-FCA712D87950}"/>
              </a:ext>
            </a:extLst>
          </p:cNvPr>
          <p:cNvSpPr txBox="1"/>
          <p:nvPr/>
        </p:nvSpPr>
        <p:spPr>
          <a:xfrm>
            <a:off x="7678057" y="2336799"/>
            <a:ext cx="3531736" cy="41946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arenR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1061025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CB7E87-47AD-5E9A-AEA4-E5987BE1D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answers:</a:t>
            </a: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9A7B4AA-AFF7-5042-32B8-1454513488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1532" y="2322285"/>
            <a:ext cx="5836851" cy="4401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0729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7864A8-70E3-5BDE-40F5-FB37DDBF1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Round 2: About Britain</a:t>
            </a:r>
            <a:endParaRPr lang="ru-RU" sz="6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4" name="Picture 8">
            <a:extLst>
              <a:ext uri="{FF2B5EF4-FFF2-40B4-BE49-F238E27FC236}">
                <a16:creationId xmlns:a16="http://schemas.microsoft.com/office/drawing/2014/main" id="{3BF34F5E-7C35-1D2C-5801-C15CDF9AC8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0"/>
            <a:ext cx="65309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94556D5-3B95-B50F-12EF-6295609744D8}"/>
              </a:ext>
            </a:extLst>
          </p:cNvPr>
          <p:cNvSpPr txBox="1"/>
          <p:nvPr/>
        </p:nvSpPr>
        <p:spPr>
          <a:xfrm flipH="1">
            <a:off x="261257" y="3429000"/>
            <a:ext cx="714102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London is the capital of Great Britain!</a:t>
            </a:r>
            <a:endParaRPr lang="ru-RU" sz="6600" i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5556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узел 3">
            <a:extLst>
              <a:ext uri="{FF2B5EF4-FFF2-40B4-BE49-F238E27FC236}">
                <a16:creationId xmlns:a16="http://schemas.microsoft.com/office/drawing/2014/main" id="{999DBF1B-4A63-2890-5A5C-172216419945}"/>
              </a:ext>
            </a:extLst>
          </p:cNvPr>
          <p:cNvSpPr/>
          <p:nvPr/>
        </p:nvSpPr>
        <p:spPr>
          <a:xfrm>
            <a:off x="609600" y="622300"/>
            <a:ext cx="1219200" cy="1161143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EEAAB1-6547-EAD8-12F4-17018365C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0686" y="464457"/>
            <a:ext cx="9463313" cy="1582057"/>
          </a:xfrm>
        </p:spPr>
        <p:txBody>
          <a:bodyPr/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Полное название Великобритании …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D16D458-FDB3-BA38-BF7F-31DA87B6CC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2681514"/>
            <a:ext cx="10958285" cy="371202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8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Kingdom/The/of/Great/and/</a:t>
            </a:r>
            <a:endParaRPr lang="ru-RU" sz="80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8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Ireland/United/Britain/</a:t>
            </a:r>
            <a:endParaRPr lang="ru-RU" sz="80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8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Northern</a:t>
            </a:r>
            <a:endParaRPr lang="ru-RU" sz="80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22522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7069BF-E94C-14E3-4837-5C5DB2F0B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6710" y="622300"/>
            <a:ext cx="8825658" cy="1366157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Соединенное королевство Великобритании и Северной Ирландии с 1922 года состоит из четырех составляющих его стран: </a:t>
            </a:r>
          </a:p>
        </p:txBody>
      </p:sp>
      <p:sp>
        <p:nvSpPr>
          <p:cNvPr id="4" name="Блок-схема: узел 3">
            <a:extLst>
              <a:ext uri="{FF2B5EF4-FFF2-40B4-BE49-F238E27FC236}">
                <a16:creationId xmlns:a16="http://schemas.microsoft.com/office/drawing/2014/main" id="{32DC5D75-49AB-6547-24D0-68F5132DE291}"/>
              </a:ext>
            </a:extLst>
          </p:cNvPr>
          <p:cNvSpPr/>
          <p:nvPr/>
        </p:nvSpPr>
        <p:spPr>
          <a:xfrm>
            <a:off x="609600" y="622300"/>
            <a:ext cx="1219200" cy="1161143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00E302F-AEDD-BE78-B22B-126C90AEE9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238823"/>
            <a:ext cx="3672114" cy="435272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BEF74A3-DE5E-05B6-FF32-23E353BBCE1F}"/>
              </a:ext>
            </a:extLst>
          </p:cNvPr>
          <p:cNvSpPr txBox="1"/>
          <p:nvPr/>
        </p:nvSpPr>
        <p:spPr>
          <a:xfrm>
            <a:off x="5936343" y="2946400"/>
            <a:ext cx="5399314" cy="29344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AutoNum type="arabicParenR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</a:t>
            </a:r>
          </a:p>
          <a:p>
            <a:pPr marL="342900" indent="-342900">
              <a:lnSpc>
                <a:spcPct val="200000"/>
              </a:lnSpc>
              <a:buAutoNum type="arabicParenR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</a:t>
            </a:r>
          </a:p>
          <a:p>
            <a:pPr marL="342900" indent="-342900">
              <a:lnSpc>
                <a:spcPct val="200000"/>
              </a:lnSpc>
              <a:buAutoNum type="arabicParenR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</a:t>
            </a:r>
          </a:p>
          <a:p>
            <a:pPr marL="342900" indent="-342900">
              <a:lnSpc>
                <a:spcPct val="200000"/>
              </a:lnSpc>
              <a:buAutoNum type="arabicParenR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</a:t>
            </a:r>
          </a:p>
        </p:txBody>
      </p:sp>
      <p:sp>
        <p:nvSpPr>
          <p:cNvPr id="8" name="Блок-схема: узел 7">
            <a:extLst>
              <a:ext uri="{FF2B5EF4-FFF2-40B4-BE49-F238E27FC236}">
                <a16:creationId xmlns:a16="http://schemas.microsoft.com/office/drawing/2014/main" id="{58199688-F766-46A5-65D5-559971BCC06C}"/>
              </a:ext>
            </a:extLst>
          </p:cNvPr>
          <p:cNvSpPr/>
          <p:nvPr/>
        </p:nvSpPr>
        <p:spPr>
          <a:xfrm>
            <a:off x="3007081" y="5077959"/>
            <a:ext cx="870857" cy="841828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9" name="Блок-схема: узел 8">
            <a:extLst>
              <a:ext uri="{FF2B5EF4-FFF2-40B4-BE49-F238E27FC236}">
                <a16:creationId xmlns:a16="http://schemas.microsoft.com/office/drawing/2014/main" id="{67775DBA-9D20-E025-ECF0-530B83549BA4}"/>
              </a:ext>
            </a:extLst>
          </p:cNvPr>
          <p:cNvSpPr/>
          <p:nvPr/>
        </p:nvSpPr>
        <p:spPr>
          <a:xfrm>
            <a:off x="2106710" y="2587172"/>
            <a:ext cx="870857" cy="841828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0" name="Блок-схема: узел 9">
            <a:extLst>
              <a:ext uri="{FF2B5EF4-FFF2-40B4-BE49-F238E27FC236}">
                <a16:creationId xmlns:a16="http://schemas.microsoft.com/office/drawing/2014/main" id="{12724EAA-FD41-0C28-A9D2-F0A3ABC79E20}"/>
              </a:ext>
            </a:extLst>
          </p:cNvPr>
          <p:cNvSpPr/>
          <p:nvPr/>
        </p:nvSpPr>
        <p:spPr>
          <a:xfrm>
            <a:off x="609600" y="3613302"/>
            <a:ext cx="870857" cy="841828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1" name="Блок-схема: узел 10">
            <a:extLst>
              <a:ext uri="{FF2B5EF4-FFF2-40B4-BE49-F238E27FC236}">
                <a16:creationId xmlns:a16="http://schemas.microsoft.com/office/drawing/2014/main" id="{21414EDF-D149-C94D-45A7-63F597E2E88C}"/>
              </a:ext>
            </a:extLst>
          </p:cNvPr>
          <p:cNvSpPr/>
          <p:nvPr/>
        </p:nvSpPr>
        <p:spPr>
          <a:xfrm>
            <a:off x="1393371" y="4803479"/>
            <a:ext cx="870857" cy="841828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007201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C7DF87-7DAD-8A06-10FB-797083163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0" y="736147"/>
            <a:ext cx="9817846" cy="1092200"/>
          </a:xfrm>
        </p:spPr>
        <p:txBody>
          <a:bodyPr/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Соотнесите страну с флагом: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B5109E0-6025-1C77-34D7-06D8BB4361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8860" y="2351314"/>
            <a:ext cx="5175883" cy="4136572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sz="5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England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5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Wales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5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Scotland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5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Northern Ireland</a:t>
            </a:r>
            <a:endParaRPr lang="ru-RU" sz="5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50" name="Picture 6">
            <a:extLst>
              <a:ext uri="{FF2B5EF4-FFF2-40B4-BE49-F238E27FC236}">
                <a16:creationId xmlns:a16="http://schemas.microsoft.com/office/drawing/2014/main" id="{300ACEA2-A929-FE95-9D56-0ABABBD74D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7848" y="2249713"/>
            <a:ext cx="3713789" cy="2735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Блок-схема: узел 3">
            <a:extLst>
              <a:ext uri="{FF2B5EF4-FFF2-40B4-BE49-F238E27FC236}">
                <a16:creationId xmlns:a16="http://schemas.microsoft.com/office/drawing/2014/main" id="{A4473712-7E9F-4E8F-DE76-73E6457EA9AA}"/>
              </a:ext>
            </a:extLst>
          </p:cNvPr>
          <p:cNvSpPr/>
          <p:nvPr/>
        </p:nvSpPr>
        <p:spPr>
          <a:xfrm>
            <a:off x="3761824" y="2351314"/>
            <a:ext cx="870857" cy="841828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pic>
        <p:nvPicPr>
          <p:cNvPr id="6152" name="Picture 8">
            <a:extLst>
              <a:ext uri="{FF2B5EF4-FFF2-40B4-BE49-F238E27FC236}">
                <a16:creationId xmlns:a16="http://schemas.microsoft.com/office/drawing/2014/main" id="{58F57D1B-3252-69C9-61F1-450F9DD15F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222" y="4675868"/>
            <a:ext cx="3176778" cy="218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Блок-схема: узел 4">
            <a:extLst>
              <a:ext uri="{FF2B5EF4-FFF2-40B4-BE49-F238E27FC236}">
                <a16:creationId xmlns:a16="http://schemas.microsoft.com/office/drawing/2014/main" id="{C9C4C318-2D0E-420B-24F6-00781FB1B9DD}"/>
              </a:ext>
            </a:extLst>
          </p:cNvPr>
          <p:cNvSpPr/>
          <p:nvPr/>
        </p:nvSpPr>
        <p:spPr>
          <a:xfrm>
            <a:off x="11010625" y="4733925"/>
            <a:ext cx="870857" cy="841828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pic>
        <p:nvPicPr>
          <p:cNvPr id="6154" name="Picture 10">
            <a:extLst>
              <a:ext uri="{FF2B5EF4-FFF2-40B4-BE49-F238E27FC236}">
                <a16:creationId xmlns:a16="http://schemas.microsoft.com/office/drawing/2014/main" id="{8386C4B5-FD9A-794B-F5F0-3BDBD5D86F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992" y="2429668"/>
            <a:ext cx="2958061" cy="2044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Блок-схема: узел 5">
            <a:extLst>
              <a:ext uri="{FF2B5EF4-FFF2-40B4-BE49-F238E27FC236}">
                <a16:creationId xmlns:a16="http://schemas.microsoft.com/office/drawing/2014/main" id="{CE75F5CE-007F-CA13-80CA-1B00CF737F30}"/>
              </a:ext>
            </a:extLst>
          </p:cNvPr>
          <p:cNvSpPr/>
          <p:nvPr/>
        </p:nvSpPr>
        <p:spPr>
          <a:xfrm>
            <a:off x="8718302" y="2249713"/>
            <a:ext cx="870857" cy="841828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8" name="AutoShape 16">
            <a:extLst>
              <a:ext uri="{FF2B5EF4-FFF2-40B4-BE49-F238E27FC236}">
                <a16:creationId xmlns:a16="http://schemas.microsoft.com/office/drawing/2014/main" id="{B151B3EC-79CF-B01A-1AE1-59FC0FE9041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62" name="Picture 18">
            <a:extLst>
              <a:ext uri="{FF2B5EF4-FFF2-40B4-BE49-F238E27FC236}">
                <a16:creationId xmlns:a16="http://schemas.microsoft.com/office/drawing/2014/main" id="{D918AE7B-AC5C-3135-0083-4FE6340B64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5726" y="4765960"/>
            <a:ext cx="3451452" cy="1941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Блок-схема: узел 8">
            <a:extLst>
              <a:ext uri="{FF2B5EF4-FFF2-40B4-BE49-F238E27FC236}">
                <a16:creationId xmlns:a16="http://schemas.microsoft.com/office/drawing/2014/main" id="{0417D35C-5A45-3E54-3957-A39BFCB217BC}"/>
              </a:ext>
            </a:extLst>
          </p:cNvPr>
          <p:cNvSpPr/>
          <p:nvPr/>
        </p:nvSpPr>
        <p:spPr>
          <a:xfrm>
            <a:off x="5567783" y="4531743"/>
            <a:ext cx="870857" cy="841828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0" name="Блок-схема: узел 9">
            <a:extLst>
              <a:ext uri="{FF2B5EF4-FFF2-40B4-BE49-F238E27FC236}">
                <a16:creationId xmlns:a16="http://schemas.microsoft.com/office/drawing/2014/main" id="{283EC48F-4CF8-26B0-765C-57E4BBC9D5B9}"/>
              </a:ext>
            </a:extLst>
          </p:cNvPr>
          <p:cNvSpPr/>
          <p:nvPr/>
        </p:nvSpPr>
        <p:spPr>
          <a:xfrm>
            <a:off x="609600" y="622300"/>
            <a:ext cx="1219200" cy="1161143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90179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Совет директоров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227</TotalTime>
  <Words>594</Words>
  <Application>Microsoft Office PowerPoint</Application>
  <PresentationFormat>Широкоэкранный</PresentationFormat>
  <Paragraphs>152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Arial</vt:lpstr>
      <vt:lpstr>Century Gothic</vt:lpstr>
      <vt:lpstr>Courier New</vt:lpstr>
      <vt:lpstr>Times New Roman</vt:lpstr>
      <vt:lpstr>Wingdings 3</vt:lpstr>
      <vt:lpstr>Совет директоров</vt:lpstr>
      <vt:lpstr>Мозгобойня</vt:lpstr>
      <vt:lpstr>Rules:</vt:lpstr>
      <vt:lpstr>Round 1: Warm up </vt:lpstr>
      <vt:lpstr>Find the words:</vt:lpstr>
      <vt:lpstr>The answers:</vt:lpstr>
      <vt:lpstr>Round 2: About Britain</vt:lpstr>
      <vt:lpstr>Полное название Великобритании … </vt:lpstr>
      <vt:lpstr>Соединенное королевство Великобритании и Северной Ирландии с 1922 года состоит из четырех составляющих его стран: </vt:lpstr>
      <vt:lpstr>Соотнесите страну с флагом:</vt:lpstr>
      <vt:lpstr>The answers:</vt:lpstr>
      <vt:lpstr>Полное название Великобритании … </vt:lpstr>
      <vt:lpstr>Соединенное королевство Великобритании и Северной Ирландии с 1922 года состоит из четырех составляющих его стран: </vt:lpstr>
      <vt:lpstr>Соотнесите страну с флагом:</vt:lpstr>
      <vt:lpstr>Round 3: Lexical</vt:lpstr>
      <vt:lpstr>Соотнесите предложения с переводом:</vt:lpstr>
      <vt:lpstr>Соотнесите предложения с переводом:</vt:lpstr>
      <vt:lpstr>Ответь на вопросы:</vt:lpstr>
      <vt:lpstr>Переведи на английский язык:</vt:lpstr>
      <vt:lpstr>The answers:</vt:lpstr>
      <vt:lpstr>Соотнесите предложения с переводом:</vt:lpstr>
      <vt:lpstr>Ответь на вопросы:</vt:lpstr>
      <vt:lpstr>Переведи на английский язык:</vt:lpstr>
      <vt:lpstr>Round 4: Chatty round</vt:lpstr>
      <vt:lpstr>Results: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Мозгобойня</dc:title>
  <dc:creator>Rina Richter</dc:creator>
  <cp:lastModifiedBy>Rina Richter</cp:lastModifiedBy>
  <cp:revision>1</cp:revision>
  <dcterms:created xsi:type="dcterms:W3CDTF">2023-10-02T16:29:54Z</dcterms:created>
  <dcterms:modified xsi:type="dcterms:W3CDTF">2023-10-02T20:17:14Z</dcterms:modified>
</cp:coreProperties>
</file>