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414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887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1881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259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1041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593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906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40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006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91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296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651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62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933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695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764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D25D1-C1B6-4601-8A6D-D7214173C227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C03EE59-C264-4EF3-A7E6-1084291B9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143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395786"/>
            <a:ext cx="7766936" cy="1501254"/>
          </a:xfrm>
        </p:spPr>
        <p:txBody>
          <a:bodyPr/>
          <a:lstStyle/>
          <a:p>
            <a:pPr algn="ctr"/>
            <a:r>
              <a:rPr lang="en-US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Bayern</a:t>
            </a:r>
            <a:endParaRPr lang="ru-RU" sz="9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7055576"/>
            <a:ext cx="4126351" cy="330389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1026" name="Picture 2" descr="https://uchebnik.mos.ru/system_2/lesson_templates/covers/001/750/754/original/co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641" y="1640501"/>
            <a:ext cx="6441743" cy="498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335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Nürnberger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Festung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323834"/>
            <a:ext cx="8780565" cy="519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51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Bamberger Dom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392072"/>
            <a:ext cx="8493962" cy="532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92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Altenburg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296537"/>
            <a:ext cx="8596668" cy="543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6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195" y="664190"/>
            <a:ext cx="9203646" cy="2065362"/>
          </a:xfrm>
        </p:spPr>
        <p:txBody>
          <a:bodyPr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Haupstadt</a:t>
            </a:r>
            <a:r>
              <a:rPr lang="en-US" b="1" dirty="0" smtClean="0">
                <a:solidFill>
                  <a:schemeClr val="tx1"/>
                </a:solidFill>
              </a:rPr>
              <a:t> von Bayern-</a:t>
            </a:r>
            <a:r>
              <a:rPr lang="en-US" b="1" dirty="0" err="1">
                <a:solidFill>
                  <a:schemeClr val="tx1"/>
                </a:solidFill>
              </a:rPr>
              <a:t>München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5218" y="1337481"/>
            <a:ext cx="8379725" cy="536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41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Die </a:t>
            </a:r>
            <a:r>
              <a:rPr lang="en-US" b="1" dirty="0" err="1" smtClean="0">
                <a:solidFill>
                  <a:schemeClr val="tx1"/>
                </a:solidFill>
              </a:rPr>
              <a:t>Fläche</a:t>
            </a:r>
            <a:r>
              <a:rPr lang="en-US" b="1" dirty="0" smtClean="0">
                <a:solidFill>
                  <a:schemeClr val="tx1"/>
                </a:solidFill>
              </a:rPr>
              <a:t> von Bayern -</a:t>
            </a:r>
            <a:r>
              <a:rPr lang="ru-RU" b="1" dirty="0">
                <a:solidFill>
                  <a:schemeClr val="tx1"/>
                </a:solidFill>
              </a:rPr>
              <a:t>70 550 </a:t>
            </a:r>
            <a:r>
              <a:rPr lang="en-US" b="1" dirty="0" smtClean="0">
                <a:solidFill>
                  <a:schemeClr val="tx1"/>
                </a:solidFill>
              </a:rPr>
              <a:t>km</a:t>
            </a:r>
            <a:r>
              <a:rPr lang="ru-RU" b="1" dirty="0" smtClean="0">
                <a:solidFill>
                  <a:schemeClr val="tx1"/>
                </a:solidFill>
              </a:rPr>
              <a:t>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048" y="1460311"/>
            <a:ext cx="8120418" cy="500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19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309349"/>
            <a:ext cx="8596668" cy="13208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In Bayern </a:t>
            </a:r>
            <a:r>
              <a:rPr lang="en-US" b="1" dirty="0" err="1" smtClean="0">
                <a:solidFill>
                  <a:schemeClr val="tx1"/>
                </a:solidFill>
              </a:rPr>
              <a:t>leben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etwa</a:t>
            </a:r>
            <a:r>
              <a:rPr lang="en-US" b="1" dirty="0" smtClean="0">
                <a:solidFill>
                  <a:schemeClr val="tx1"/>
                </a:solidFill>
              </a:rPr>
              <a:t> 12 930 751 Menschen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8866" y="1630149"/>
            <a:ext cx="8011235" cy="507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30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Schloss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Neuschwanstein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5469" y="1351128"/>
            <a:ext cx="7942997" cy="510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66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Bayerische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Alpen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820" y="1310185"/>
            <a:ext cx="8182181" cy="536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95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2994" y="459474"/>
            <a:ext cx="8596668" cy="13208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Zugspitze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6537" y="1310185"/>
            <a:ext cx="8223125" cy="528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64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Schloss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Linderhof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1696" y="1323834"/>
            <a:ext cx="8332306" cy="540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641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869" y="404884"/>
            <a:ext cx="8596668" cy="1320800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Würzburger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Residenz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2764" y="1105469"/>
            <a:ext cx="7983940" cy="537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4063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66</TotalTime>
  <Words>35</Words>
  <Application>Microsoft Office PowerPoint</Application>
  <PresentationFormat>Широкоэкранный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Грань</vt:lpstr>
      <vt:lpstr>Bayern</vt:lpstr>
      <vt:lpstr>Haupstadt von Bayern-München</vt:lpstr>
      <vt:lpstr>Die Fläche von Bayern -70 550 km²</vt:lpstr>
      <vt:lpstr>In Bayern leben etwa 12 930 751 Menschen </vt:lpstr>
      <vt:lpstr>Schloss Neuschwanstein</vt:lpstr>
      <vt:lpstr>Bayerische Alpen </vt:lpstr>
      <vt:lpstr>Zugspitze </vt:lpstr>
      <vt:lpstr>Schloss Linderhof</vt:lpstr>
      <vt:lpstr>Würzburger Residenz</vt:lpstr>
      <vt:lpstr>Nürnberger Festung</vt:lpstr>
      <vt:lpstr>Bamberger Dom </vt:lpstr>
      <vt:lpstr>Altenburg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Bayern</dc:title>
  <dc:creator>CompUser</dc:creator>
  <cp:lastModifiedBy>CompUser</cp:lastModifiedBy>
  <cp:revision>8</cp:revision>
  <dcterms:created xsi:type="dcterms:W3CDTF">2021-01-22T18:51:59Z</dcterms:created>
  <dcterms:modified xsi:type="dcterms:W3CDTF">2021-01-22T19:58:02Z</dcterms:modified>
</cp:coreProperties>
</file>