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1" r:id="rId4"/>
    <p:sldId id="260" r:id="rId5"/>
    <p:sldId id="263" r:id="rId6"/>
    <p:sldId id="264" r:id="rId7"/>
    <p:sldId id="266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4AC8"/>
    <a:srgbClr val="EBF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75" autoAdjust="0"/>
    <p:restoredTop sz="94660"/>
  </p:normalViewPr>
  <p:slideViewPr>
    <p:cSldViewPr>
      <p:cViewPr varScale="1">
        <p:scale>
          <a:sx n="77" d="100"/>
          <a:sy n="77" d="100"/>
        </p:scale>
        <p:origin x="-1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viewProps" Target="viewProps.xml" /><Relationship Id="rId5" Type="http://schemas.openxmlformats.org/officeDocument/2006/relationships/slide" Target="slides/slide4.xml" /><Relationship Id="rId10" Type="http://schemas.openxmlformats.org/officeDocument/2006/relationships/presProps" Target="pres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99A56-64EF-4651-9B0A-DBD9829B20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7004-3DA0-4641-B1F4-080C3B2B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99A56-64EF-4651-9B0A-DBD9829B20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7004-3DA0-4641-B1F4-080C3B2B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99A56-64EF-4651-9B0A-DBD9829B20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7004-3DA0-4641-B1F4-080C3B2B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99A56-64EF-4651-9B0A-DBD9829B20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7004-3DA0-4641-B1F4-080C3B2B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99A56-64EF-4651-9B0A-DBD9829B20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7004-3DA0-4641-B1F4-080C3B2B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99A56-64EF-4651-9B0A-DBD9829B20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7004-3DA0-4641-B1F4-080C3B2B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99A56-64EF-4651-9B0A-DBD9829B20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7004-3DA0-4641-B1F4-080C3B2B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99A56-64EF-4651-9B0A-DBD9829B20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7004-3DA0-4641-B1F4-080C3B2B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99A56-64EF-4651-9B0A-DBD9829B20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7004-3DA0-4641-B1F4-080C3B2B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99A56-64EF-4651-9B0A-DBD9829B20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7004-3DA0-4641-B1F4-080C3B2B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99A56-64EF-4651-9B0A-DBD9829B20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7004-3DA0-4641-B1F4-080C3B2B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chemeClr val="accent6"/>
            </a:gs>
            <a:gs pos="49000">
              <a:schemeClr val="accent6">
                <a:lumMod val="40000"/>
                <a:lumOff val="60000"/>
              </a:schemeClr>
            </a:gs>
            <a:gs pos="24000">
              <a:schemeClr val="accent6">
                <a:lumMod val="60000"/>
                <a:lumOff val="40000"/>
              </a:schemeClr>
            </a:gs>
            <a:gs pos="47000">
              <a:schemeClr val="accent6">
                <a:lumMod val="60000"/>
                <a:lumOff val="40000"/>
                <a:alpha val="58000"/>
              </a:schemeClr>
            </a:gs>
            <a:gs pos="68000">
              <a:schemeClr val="accent6">
                <a:lumMod val="60000"/>
                <a:lumOff val="40000"/>
                <a:alpha val="63000"/>
              </a:schemeClr>
            </a:gs>
            <a:gs pos="100000">
              <a:schemeClr val="accent6">
                <a:lumMod val="40000"/>
                <a:lumOff val="60000"/>
                <a:alpha val="88000"/>
              </a:schemeClr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99A56-64EF-4651-9B0A-DBD9829B20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E7004-3DA0-4641-B1F4-080C3B2B70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 rot="15682978">
            <a:off x="3313464" y="4495565"/>
            <a:ext cx="2945435" cy="1576481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13" name="Овал 12"/>
          <p:cNvSpPr/>
          <p:nvPr/>
        </p:nvSpPr>
        <p:spPr>
          <a:xfrm rot="17787639">
            <a:off x="2239053" y="4350111"/>
            <a:ext cx="2714910" cy="1576481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4" name="Овал 13"/>
          <p:cNvSpPr/>
          <p:nvPr/>
        </p:nvSpPr>
        <p:spPr>
          <a:xfrm rot="20159318">
            <a:off x="1420387" y="3543312"/>
            <a:ext cx="2652690" cy="1576481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15" name="Овал 14"/>
          <p:cNvSpPr/>
          <p:nvPr/>
        </p:nvSpPr>
        <p:spPr>
          <a:xfrm rot="590879">
            <a:off x="1186951" y="2142413"/>
            <a:ext cx="2633679" cy="15764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</a:t>
            </a:r>
          </a:p>
        </p:txBody>
      </p:sp>
      <p:sp>
        <p:nvSpPr>
          <p:cNvPr id="16" name="Овал 15"/>
          <p:cNvSpPr/>
          <p:nvPr/>
        </p:nvSpPr>
        <p:spPr>
          <a:xfrm rot="14131855">
            <a:off x="4657949" y="4086533"/>
            <a:ext cx="2598389" cy="157648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</p:txBody>
      </p:sp>
      <p:sp>
        <p:nvSpPr>
          <p:cNvPr id="17" name="Овал 16"/>
          <p:cNvSpPr/>
          <p:nvPr/>
        </p:nvSpPr>
        <p:spPr>
          <a:xfrm rot="3099094">
            <a:off x="1815692" y="911841"/>
            <a:ext cx="2724053" cy="1576481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</a:t>
            </a:r>
          </a:p>
        </p:txBody>
      </p:sp>
      <p:sp>
        <p:nvSpPr>
          <p:cNvPr id="18" name="Овал 17"/>
          <p:cNvSpPr/>
          <p:nvPr/>
        </p:nvSpPr>
        <p:spPr>
          <a:xfrm rot="906417">
            <a:off x="5302556" y="2965711"/>
            <a:ext cx="2684116" cy="1576481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</p:txBody>
      </p:sp>
      <p:sp>
        <p:nvSpPr>
          <p:cNvPr id="19" name="Овал 18"/>
          <p:cNvSpPr/>
          <p:nvPr/>
        </p:nvSpPr>
        <p:spPr>
          <a:xfrm rot="4821138">
            <a:off x="3155511" y="432582"/>
            <a:ext cx="2522733" cy="157648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20" name="Овал 19"/>
          <p:cNvSpPr/>
          <p:nvPr/>
        </p:nvSpPr>
        <p:spPr>
          <a:xfrm rot="20334388">
            <a:off x="5516953" y="1765511"/>
            <a:ext cx="2646433" cy="157648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</a:t>
            </a:r>
          </a:p>
        </p:txBody>
      </p:sp>
      <p:sp>
        <p:nvSpPr>
          <p:cNvPr id="21" name="Овал 20"/>
          <p:cNvSpPr/>
          <p:nvPr/>
        </p:nvSpPr>
        <p:spPr>
          <a:xfrm rot="18449285">
            <a:off x="4599168" y="746221"/>
            <a:ext cx="2692099" cy="1576481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22" name="Овал 21"/>
          <p:cNvSpPr/>
          <p:nvPr/>
        </p:nvSpPr>
        <p:spPr>
          <a:xfrm>
            <a:off x="3357554" y="2000240"/>
            <a:ext cx="2428892" cy="2357454"/>
          </a:xfrm>
          <a:prstGeom prst="ellipse">
            <a:avLst/>
          </a:prstGeom>
          <a:solidFill>
            <a:srgbClr val="EBF5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Numbers</a:t>
            </a:r>
            <a:endParaRPr lang="ru-RU" sz="3000" b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 descr="C:\Users\kolyailona\Desktop\Звёзды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6"/>
            <a:ext cx="9144000" cy="6858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285729"/>
            <a:ext cx="7643865" cy="2357454"/>
          </a:xfrm>
        </p:spPr>
        <p:txBody>
          <a:bodyPr>
            <a:normAutofit/>
          </a:bodyPr>
          <a:lstStyle/>
          <a:p>
            <a:r>
              <a:rPr lang="ru-RU" sz="6000" b="1" dirty="0" err="1">
                <a:latin typeface="Times New Roman" pitchFamily="18" charset="0"/>
                <a:cs typeface="Times New Roman" pitchFamily="18" charset="0"/>
              </a:rPr>
              <a:t>Numbers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 11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-20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714348" y="2928934"/>
            <a:ext cx="1100120" cy="157162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11</a:t>
            </a: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714348" y="5500702"/>
            <a:ext cx="1006476" cy="107157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12</a:t>
            </a: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2214546" y="4500570"/>
            <a:ext cx="1277954" cy="10461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13</a:t>
            </a:r>
          </a:p>
        </p:txBody>
      </p:sp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4214810" y="4005262"/>
            <a:ext cx="1149353" cy="1138249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14</a:t>
            </a: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5857884" y="4572008"/>
            <a:ext cx="1162041" cy="8731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15</a:t>
            </a:r>
          </a:p>
        </p:txBody>
      </p:sp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7072330" y="5300662"/>
            <a:ext cx="1214420" cy="12001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16</a:t>
            </a:r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7812088" y="3643314"/>
            <a:ext cx="974754" cy="9382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17</a:t>
            </a:r>
          </a:p>
        </p:txBody>
      </p:sp>
      <p:sp>
        <p:nvSpPr>
          <p:cNvPr id="2061" name="WordArt 13" descr="Белый мрамор"/>
          <p:cNvSpPr>
            <a:spLocks noChangeArrowheads="1" noChangeShapeType="1" noTextEdit="1"/>
          </p:cNvSpPr>
          <p:nvPr/>
        </p:nvSpPr>
        <p:spPr bwMode="auto">
          <a:xfrm>
            <a:off x="4572000" y="2500306"/>
            <a:ext cx="1428760" cy="12700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 dirty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18</a:t>
            </a:r>
          </a:p>
        </p:txBody>
      </p:sp>
      <p:sp>
        <p:nvSpPr>
          <p:cNvPr id="2063" name="WordArt 15"/>
          <p:cNvSpPr>
            <a:spLocks noChangeArrowheads="1" noChangeShapeType="1" noTextEdit="1"/>
          </p:cNvSpPr>
          <p:nvPr/>
        </p:nvSpPr>
        <p:spPr bwMode="auto">
          <a:xfrm>
            <a:off x="2714612" y="2643182"/>
            <a:ext cx="1071569" cy="1301754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19</a:t>
            </a:r>
          </a:p>
        </p:txBody>
      </p:sp>
      <p:sp>
        <p:nvSpPr>
          <p:cNvPr id="2064" name="WordArt 16"/>
          <p:cNvSpPr>
            <a:spLocks noChangeArrowheads="1" noChangeShapeType="1" noTextEdit="1"/>
          </p:cNvSpPr>
          <p:nvPr/>
        </p:nvSpPr>
        <p:spPr bwMode="auto">
          <a:xfrm>
            <a:off x="6443662" y="3284538"/>
            <a:ext cx="914419" cy="100171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0" grpId="1"/>
      <p:bldP spid="2054" grpId="0" animBg="1"/>
      <p:bldP spid="2055" grpId="0" animBg="1"/>
      <p:bldP spid="2056" grpId="0" animBg="1"/>
      <p:bldP spid="2057" grpId="0" animBg="1"/>
      <p:bldP spid="2058" grpId="0" animBg="1"/>
      <p:bldP spid="2059" grpId="0" animBg="1"/>
      <p:bldP spid="2060" grpId="0" animBg="1"/>
      <p:bldP spid="2061" grpId="0" animBg="1"/>
      <p:bldP spid="2063" grpId="0" animBg="1"/>
      <p:bldP spid="206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285728"/>
            <a:ext cx="885828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       </a:t>
            </a:r>
            <a:r>
              <a:rPr lang="en-US" sz="5400" dirty="0"/>
              <a:t>– </a:t>
            </a:r>
            <a:r>
              <a:rPr lang="en-US" sz="5400" b="1" dirty="0"/>
              <a:t>wh</a:t>
            </a:r>
            <a:r>
              <a:rPr lang="en-US" sz="5400" dirty="0"/>
              <a:t>at, </a:t>
            </a:r>
            <a:r>
              <a:rPr lang="en-US" sz="5400" b="1" dirty="0"/>
              <a:t>wh</a:t>
            </a:r>
            <a:r>
              <a:rPr lang="en-US" sz="5400" dirty="0"/>
              <a:t>en, </a:t>
            </a:r>
            <a:r>
              <a:rPr lang="en-US" sz="5400" b="1" dirty="0"/>
              <a:t>wh</a:t>
            </a:r>
            <a:r>
              <a:rPr lang="en-US" sz="5400" dirty="0"/>
              <a:t>ere, one</a:t>
            </a:r>
          </a:p>
          <a:p>
            <a:r>
              <a:rPr lang="ru-RU" sz="5400" dirty="0"/>
              <a:t>       </a:t>
            </a:r>
            <a:r>
              <a:rPr lang="en-US" sz="5400" dirty="0"/>
              <a:t>- </a:t>
            </a:r>
            <a:r>
              <a:rPr lang="en-US" sz="5400" b="1" dirty="0"/>
              <a:t>th</a:t>
            </a:r>
            <a:r>
              <a:rPr lang="en-US" sz="5400" dirty="0"/>
              <a:t>ink, </a:t>
            </a:r>
            <a:r>
              <a:rPr lang="en-US" sz="5400" b="1" dirty="0"/>
              <a:t>th</a:t>
            </a:r>
            <a:r>
              <a:rPr lang="en-US" sz="5400" dirty="0"/>
              <a:t>ree, </a:t>
            </a:r>
            <a:r>
              <a:rPr lang="en-US" sz="5400" b="1" dirty="0"/>
              <a:t>th</a:t>
            </a:r>
            <a:r>
              <a:rPr lang="en-US" sz="5400" dirty="0"/>
              <a:t>irteen</a:t>
            </a:r>
          </a:p>
          <a:p>
            <a:r>
              <a:rPr lang="ru-RU" sz="5400" dirty="0"/>
              <a:t>       </a:t>
            </a:r>
            <a:r>
              <a:rPr lang="en-US" sz="5400" dirty="0"/>
              <a:t>– </a:t>
            </a:r>
            <a:r>
              <a:rPr lang="en-US" sz="5400" b="1" dirty="0"/>
              <a:t>th</a:t>
            </a:r>
            <a:r>
              <a:rPr lang="en-US" sz="5400" dirty="0"/>
              <a:t>e, </a:t>
            </a:r>
            <a:r>
              <a:rPr lang="en-US" sz="5400" b="1" dirty="0"/>
              <a:t>th</a:t>
            </a:r>
            <a:r>
              <a:rPr lang="en-US" sz="5400" dirty="0"/>
              <a:t>ey, </a:t>
            </a:r>
            <a:r>
              <a:rPr lang="en-US" sz="5400" b="1" dirty="0"/>
              <a:t>th</a:t>
            </a:r>
            <a:r>
              <a:rPr lang="en-US" sz="5400" dirty="0"/>
              <a:t>at, </a:t>
            </a:r>
            <a:r>
              <a:rPr lang="en-US" sz="5400" b="1" dirty="0"/>
              <a:t>th</a:t>
            </a:r>
            <a:r>
              <a:rPr lang="en-US" sz="5400" dirty="0"/>
              <a:t>en</a:t>
            </a:r>
          </a:p>
          <a:p>
            <a:r>
              <a:rPr lang="ru-RU" sz="5400" dirty="0"/>
              <a:t>       </a:t>
            </a:r>
            <a:r>
              <a:rPr lang="en-US" sz="5400" dirty="0"/>
              <a:t>– m</a:t>
            </a:r>
            <a:r>
              <a:rPr lang="en-US" sz="5400" b="1" dirty="0"/>
              <a:t>ea</a:t>
            </a:r>
            <a:r>
              <a:rPr lang="en-US" sz="5400" dirty="0"/>
              <a:t>t, </a:t>
            </a:r>
            <a:r>
              <a:rPr lang="en-US" sz="5400" b="1" dirty="0"/>
              <a:t>ea</a:t>
            </a:r>
            <a:r>
              <a:rPr lang="en-US" sz="5400" dirty="0"/>
              <a:t>t, eight</a:t>
            </a:r>
            <a:r>
              <a:rPr lang="en-US" sz="5400" b="1" dirty="0"/>
              <a:t>ee</a:t>
            </a:r>
            <a:r>
              <a:rPr lang="en-US" sz="5400" dirty="0"/>
              <a:t>n</a:t>
            </a:r>
          </a:p>
          <a:p>
            <a:r>
              <a:rPr lang="ru-RU" sz="5400" dirty="0"/>
              <a:t>       </a:t>
            </a:r>
            <a:r>
              <a:rPr lang="en-US" sz="5400" dirty="0"/>
              <a:t>– s</a:t>
            </a:r>
            <a:r>
              <a:rPr lang="en-US" sz="5400" b="1" dirty="0"/>
              <a:t>i</a:t>
            </a:r>
            <a:r>
              <a:rPr lang="en-US" sz="5400" dirty="0"/>
              <a:t>x, s</a:t>
            </a:r>
            <a:r>
              <a:rPr lang="en-US" sz="5400" b="1" dirty="0"/>
              <a:t>i</a:t>
            </a:r>
            <a:r>
              <a:rPr lang="en-US" sz="5400" dirty="0"/>
              <a:t>xteen, f</a:t>
            </a:r>
            <a:r>
              <a:rPr lang="en-US" sz="5400" b="1" dirty="0"/>
              <a:t>i</a:t>
            </a:r>
            <a:r>
              <a:rPr lang="en-US" sz="5400" dirty="0"/>
              <a:t>fteen</a:t>
            </a:r>
          </a:p>
          <a:p>
            <a:r>
              <a:rPr lang="ru-RU" sz="5400" dirty="0"/>
              <a:t>  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5400" dirty="0"/>
              <a:t> </a:t>
            </a:r>
            <a:r>
              <a:rPr lang="en-US" sz="5400" dirty="0"/>
              <a:t>– f</a:t>
            </a:r>
            <a:r>
              <a:rPr lang="en-US" sz="5400" b="1" dirty="0"/>
              <a:t>i</a:t>
            </a:r>
            <a:r>
              <a:rPr lang="en-US" sz="5400" dirty="0"/>
              <a:t>ve, n</a:t>
            </a:r>
            <a:r>
              <a:rPr lang="en-US" sz="5400" b="1" dirty="0"/>
              <a:t>i</a:t>
            </a:r>
            <a:r>
              <a:rPr lang="en-US" sz="5400" dirty="0"/>
              <a:t>ne, n</a:t>
            </a:r>
            <a:r>
              <a:rPr lang="en-US" sz="5400" b="1" dirty="0"/>
              <a:t>i</a:t>
            </a:r>
            <a:r>
              <a:rPr lang="en-US" sz="5400" dirty="0"/>
              <a:t>neteen</a:t>
            </a:r>
          </a:p>
          <a:p>
            <a:r>
              <a:rPr lang="ru-RU" sz="5400" dirty="0"/>
              <a:t>       </a:t>
            </a:r>
            <a:r>
              <a:rPr lang="en-US" sz="5400" dirty="0"/>
              <a:t>– t</a:t>
            </a:r>
            <a:r>
              <a:rPr lang="en-US" sz="5400" b="1" dirty="0"/>
              <a:t>e</a:t>
            </a:r>
            <a:r>
              <a:rPr lang="en-US" sz="5400" dirty="0"/>
              <a:t>n, tw</a:t>
            </a:r>
            <a:r>
              <a:rPr lang="en-US" sz="5400" b="1" dirty="0"/>
              <a:t>e</a:t>
            </a:r>
            <a:r>
              <a:rPr lang="en-US" sz="5400" dirty="0"/>
              <a:t>lve, s</a:t>
            </a:r>
            <a:r>
              <a:rPr lang="en-US" sz="5400" b="1" dirty="0"/>
              <a:t>e</a:t>
            </a:r>
            <a:r>
              <a:rPr lang="en-US" sz="5400" dirty="0"/>
              <a:t>ven</a:t>
            </a:r>
            <a:endParaRPr lang="en-US" dirty="0"/>
          </a:p>
          <a:p>
            <a:endParaRPr lang="en-US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214290"/>
            <a:ext cx="1357322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071546"/>
            <a:ext cx="1143008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Ɵ</a:t>
            </a: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928802"/>
            <a:ext cx="1214446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ð</a:t>
            </a: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786058"/>
            <a:ext cx="1071570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5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3500438"/>
            <a:ext cx="1357322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ı</a:t>
            </a: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4357694"/>
            <a:ext cx="1357322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5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5143512"/>
            <a:ext cx="1214446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0298" y="142852"/>
            <a:ext cx="6000792" cy="6715148"/>
          </a:xfrm>
        </p:spPr>
        <p:txBody>
          <a:bodyPr>
            <a:normAutofit/>
          </a:bodyPr>
          <a:lstStyle/>
          <a:p>
            <a:pPr algn="just">
              <a:buFontTx/>
              <a:buNone/>
            </a:pPr>
            <a:r>
              <a:rPr lang="en-US" sz="3600" b="1" dirty="0">
                <a:solidFill>
                  <a:srgbClr val="CC0066"/>
                </a:solidFill>
              </a:rPr>
              <a:t>One</a:t>
            </a:r>
            <a:r>
              <a:rPr lang="en-US" sz="3600" b="1" dirty="0"/>
              <a:t> is a number,</a:t>
            </a:r>
          </a:p>
          <a:p>
            <a:pPr algn="just">
              <a:buFontTx/>
              <a:buNone/>
            </a:pPr>
            <a:r>
              <a:rPr lang="en-US" sz="3600" b="1" dirty="0">
                <a:solidFill>
                  <a:srgbClr val="CC0066"/>
                </a:solidFill>
              </a:rPr>
              <a:t>Two</a:t>
            </a:r>
            <a:r>
              <a:rPr lang="en-US" sz="3600" b="1" dirty="0"/>
              <a:t> is a number,</a:t>
            </a:r>
          </a:p>
          <a:p>
            <a:pPr algn="just">
              <a:buFontTx/>
              <a:buNone/>
            </a:pPr>
            <a:r>
              <a:rPr lang="en-US" sz="3600" b="1" dirty="0">
                <a:solidFill>
                  <a:srgbClr val="CC0066"/>
                </a:solidFill>
              </a:rPr>
              <a:t>Three</a:t>
            </a:r>
            <a:r>
              <a:rPr lang="en-US" sz="3600" b="1" dirty="0"/>
              <a:t> is a number,</a:t>
            </a:r>
          </a:p>
          <a:p>
            <a:pPr algn="just">
              <a:buFontTx/>
              <a:buNone/>
            </a:pPr>
            <a:r>
              <a:rPr lang="en-US" sz="3600" b="1" dirty="0">
                <a:solidFill>
                  <a:srgbClr val="CC0066"/>
                </a:solidFill>
              </a:rPr>
              <a:t>Four</a:t>
            </a:r>
            <a:r>
              <a:rPr lang="en-US" sz="3600" b="1" dirty="0"/>
              <a:t>!</a:t>
            </a:r>
          </a:p>
          <a:p>
            <a:pPr algn="just">
              <a:buFontTx/>
              <a:buNone/>
            </a:pPr>
            <a:r>
              <a:rPr lang="en-US" sz="3600" b="1" dirty="0"/>
              <a:t>Number </a:t>
            </a:r>
            <a:r>
              <a:rPr lang="en-US" sz="3600" b="1" dirty="0">
                <a:solidFill>
                  <a:srgbClr val="CC0066"/>
                </a:solidFill>
              </a:rPr>
              <a:t>five</a:t>
            </a:r>
            <a:r>
              <a:rPr lang="en-US" sz="3600" b="1" dirty="0"/>
              <a:t> is before </a:t>
            </a:r>
            <a:r>
              <a:rPr lang="en-US" sz="3600" b="1" dirty="0">
                <a:solidFill>
                  <a:srgbClr val="CC0066"/>
                </a:solidFill>
              </a:rPr>
              <a:t>six</a:t>
            </a:r>
            <a:r>
              <a:rPr lang="en-US" sz="3600" b="1" dirty="0"/>
              <a:t>,</a:t>
            </a:r>
          </a:p>
          <a:p>
            <a:pPr algn="just">
              <a:buFontTx/>
              <a:buNone/>
            </a:pPr>
            <a:r>
              <a:rPr lang="en-US" sz="3600" b="1" dirty="0"/>
              <a:t>And number </a:t>
            </a:r>
            <a:r>
              <a:rPr lang="en-US" sz="3600" b="1" dirty="0">
                <a:solidFill>
                  <a:srgbClr val="CC0066"/>
                </a:solidFill>
              </a:rPr>
              <a:t>seven</a:t>
            </a:r>
            <a:r>
              <a:rPr lang="en-US" sz="3600" b="1" dirty="0"/>
              <a:t> is more!</a:t>
            </a:r>
          </a:p>
          <a:p>
            <a:pPr algn="just">
              <a:buFontTx/>
              <a:buNone/>
            </a:pPr>
            <a:r>
              <a:rPr lang="en-US" sz="3600" b="1" dirty="0">
                <a:solidFill>
                  <a:srgbClr val="CC0066"/>
                </a:solidFill>
              </a:rPr>
              <a:t>Eight</a:t>
            </a:r>
            <a:r>
              <a:rPr lang="en-US" sz="3600" b="1" dirty="0"/>
              <a:t> is a number,</a:t>
            </a:r>
          </a:p>
          <a:p>
            <a:pPr algn="just">
              <a:buFontTx/>
              <a:buNone/>
            </a:pPr>
            <a:r>
              <a:rPr lang="en-US" sz="3600" b="1" dirty="0">
                <a:solidFill>
                  <a:srgbClr val="CC0066"/>
                </a:solidFill>
              </a:rPr>
              <a:t>Nine</a:t>
            </a:r>
            <a:r>
              <a:rPr lang="en-US" sz="3600" b="1" dirty="0"/>
              <a:t> is a number,</a:t>
            </a:r>
          </a:p>
          <a:p>
            <a:pPr algn="just">
              <a:buFontTx/>
              <a:buNone/>
            </a:pPr>
            <a:r>
              <a:rPr lang="en-US" sz="3600" b="1" dirty="0"/>
              <a:t>Now we come to </a:t>
            </a:r>
            <a:r>
              <a:rPr lang="en-US" sz="3600" b="1" dirty="0">
                <a:solidFill>
                  <a:srgbClr val="CC0066"/>
                </a:solidFill>
              </a:rPr>
              <a:t>ten</a:t>
            </a:r>
            <a:r>
              <a:rPr lang="en-US" sz="3600" b="1" dirty="0"/>
              <a:t>…</a:t>
            </a:r>
          </a:p>
          <a:p>
            <a:pPr algn="just">
              <a:buFontTx/>
              <a:buNone/>
            </a:pPr>
            <a:r>
              <a:rPr lang="en-US" sz="3600" b="1" dirty="0"/>
              <a:t>And we are back at one again!</a:t>
            </a:r>
            <a:endParaRPr lang="ru-RU" sz="3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5984" y="142852"/>
            <a:ext cx="6858016" cy="6715148"/>
          </a:xfrm>
        </p:spPr>
        <p:txBody>
          <a:bodyPr wrap="square">
            <a:spAutoFit/>
          </a:bodyPr>
          <a:lstStyle/>
          <a:p>
            <a:pPr algn="just">
              <a:buFontTx/>
              <a:buNone/>
            </a:pPr>
            <a:r>
              <a:rPr lang="ru-RU" sz="3600" b="1" dirty="0"/>
              <a:t> ______ </a:t>
            </a:r>
            <a:r>
              <a:rPr lang="en-US" sz="3600" b="1" dirty="0"/>
              <a:t>is a number,</a:t>
            </a:r>
          </a:p>
          <a:p>
            <a:pPr algn="just">
              <a:buFontTx/>
              <a:buNone/>
            </a:pPr>
            <a:r>
              <a:rPr lang="ru-RU" sz="3600" b="1" dirty="0"/>
              <a:t> ______ </a:t>
            </a:r>
            <a:r>
              <a:rPr lang="en-US" sz="3600" b="1" dirty="0"/>
              <a:t>is a number,</a:t>
            </a:r>
          </a:p>
          <a:p>
            <a:pPr algn="just">
              <a:buFontTx/>
              <a:buNone/>
            </a:pPr>
            <a:r>
              <a:rPr lang="ru-RU" sz="3600" b="1" dirty="0"/>
              <a:t> ______ </a:t>
            </a:r>
            <a:r>
              <a:rPr lang="en-US" sz="3600" b="1" dirty="0"/>
              <a:t>is a number,</a:t>
            </a:r>
          </a:p>
          <a:p>
            <a:pPr algn="just">
              <a:buFontTx/>
              <a:buNone/>
            </a:pPr>
            <a:r>
              <a:rPr lang="ru-RU" sz="3600" b="1" dirty="0"/>
              <a:t>_______</a:t>
            </a:r>
            <a:r>
              <a:rPr lang="en-US" sz="3600" b="1" dirty="0"/>
              <a:t>!</a:t>
            </a:r>
          </a:p>
          <a:p>
            <a:pPr algn="just">
              <a:buFontTx/>
              <a:buNone/>
            </a:pPr>
            <a:r>
              <a:rPr lang="en-US" sz="3600" b="1" dirty="0"/>
              <a:t>Number </a:t>
            </a:r>
            <a:r>
              <a:rPr lang="ru-RU" sz="3600" b="1" dirty="0"/>
              <a:t>______ </a:t>
            </a:r>
            <a:r>
              <a:rPr lang="en-US" sz="3600" b="1" dirty="0"/>
              <a:t>is before</a:t>
            </a:r>
            <a:r>
              <a:rPr lang="ru-RU" sz="3600" b="1" dirty="0"/>
              <a:t> ______</a:t>
            </a:r>
            <a:r>
              <a:rPr lang="en-US" sz="3600" b="1" dirty="0"/>
              <a:t>,</a:t>
            </a:r>
          </a:p>
          <a:p>
            <a:pPr algn="just">
              <a:buFontTx/>
              <a:buNone/>
            </a:pPr>
            <a:r>
              <a:rPr lang="en-US" sz="3600" b="1" dirty="0"/>
              <a:t>And number </a:t>
            </a:r>
            <a:r>
              <a:rPr lang="ru-RU" sz="3600" b="1" dirty="0"/>
              <a:t>________ </a:t>
            </a:r>
            <a:r>
              <a:rPr lang="en-US" sz="3600" b="1" dirty="0"/>
              <a:t>is more!</a:t>
            </a:r>
          </a:p>
          <a:p>
            <a:pPr algn="just">
              <a:buFontTx/>
              <a:buNone/>
            </a:pPr>
            <a:r>
              <a:rPr lang="ru-RU" sz="3600" b="1" dirty="0"/>
              <a:t>_____  </a:t>
            </a:r>
            <a:r>
              <a:rPr lang="en-US" sz="3600" b="1" dirty="0"/>
              <a:t>is a number,</a:t>
            </a:r>
          </a:p>
          <a:p>
            <a:pPr algn="just">
              <a:buFontTx/>
              <a:buNone/>
            </a:pPr>
            <a:r>
              <a:rPr lang="ru-RU" sz="3600" b="1" dirty="0"/>
              <a:t>_____  </a:t>
            </a:r>
            <a:r>
              <a:rPr lang="en-US" sz="3600" b="1" dirty="0"/>
              <a:t>is a number,</a:t>
            </a:r>
          </a:p>
          <a:p>
            <a:pPr algn="just">
              <a:buFontTx/>
              <a:buNone/>
            </a:pPr>
            <a:r>
              <a:rPr lang="en-US" sz="3600" b="1" dirty="0"/>
              <a:t>Now we come to </a:t>
            </a:r>
            <a:r>
              <a:rPr lang="ru-RU" sz="3600" b="1" dirty="0"/>
              <a:t>_____ </a:t>
            </a:r>
            <a:r>
              <a:rPr lang="en-US" sz="3600" b="1" dirty="0"/>
              <a:t>…</a:t>
            </a:r>
          </a:p>
          <a:p>
            <a:pPr algn="just">
              <a:buFontTx/>
              <a:buNone/>
            </a:pPr>
            <a:r>
              <a:rPr lang="en-US" sz="3600" b="1" dirty="0"/>
              <a:t>And we are back at one again!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142852"/>
            <a:ext cx="1357322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CC0066"/>
                </a:solidFill>
              </a:rPr>
              <a:t> </a:t>
            </a:r>
            <a:r>
              <a:rPr lang="en-US" sz="4000" b="1" dirty="0">
                <a:solidFill>
                  <a:srgbClr val="CC0066"/>
                </a:solidFill>
              </a:rPr>
              <a:t>One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714356"/>
            <a:ext cx="135732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C0066"/>
                </a:solidFill>
              </a:rPr>
              <a:t>Two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1357298"/>
            <a:ext cx="1428760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C0066"/>
                </a:solidFill>
              </a:rPr>
              <a:t>Three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2071678"/>
            <a:ext cx="1357322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C0066"/>
                </a:solidFill>
              </a:rPr>
              <a:t>Four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2643182"/>
            <a:ext cx="1428760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C0066"/>
                </a:solidFill>
              </a:rPr>
              <a:t>five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072330" y="2786058"/>
            <a:ext cx="1357322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C0066"/>
                </a:solidFill>
              </a:rPr>
              <a:t>six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57752" y="3429000"/>
            <a:ext cx="1785950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C0066"/>
                </a:solidFill>
              </a:rPr>
              <a:t>seven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3108" y="4071942"/>
            <a:ext cx="1643074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C0066"/>
                </a:solidFill>
              </a:rPr>
              <a:t>Eight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4786322"/>
            <a:ext cx="1285884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C0066"/>
                </a:solidFill>
              </a:rPr>
              <a:t>Nine</a:t>
            </a:r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643570" y="5500702"/>
            <a:ext cx="121444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C0066"/>
                </a:solidFill>
              </a:rPr>
              <a:t>ten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4786314" y="1214422"/>
            <a:ext cx="20891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thirteen</a:t>
            </a:r>
            <a:endParaRPr lang="ru-RU" sz="4000" b="1" dirty="0"/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214282" y="1285860"/>
            <a:ext cx="1512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three</a:t>
            </a:r>
            <a:endParaRPr lang="ru-RU" sz="4000" b="1" dirty="0"/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7929586" y="1214422"/>
            <a:ext cx="93503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13</a:t>
            </a:r>
            <a:endParaRPr lang="ru-RU" sz="4000" b="1" dirty="0"/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1714480" y="3286124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+</a:t>
            </a:r>
            <a:endParaRPr lang="ru-RU" sz="4000" b="1" dirty="0"/>
          </a:p>
        </p:txBody>
      </p:sp>
      <p:sp>
        <p:nvSpPr>
          <p:cNvPr id="68619" name="Text Box 11"/>
          <p:cNvSpPr txBox="1">
            <a:spLocks noChangeArrowheads="1"/>
          </p:cNvSpPr>
          <p:nvPr/>
        </p:nvSpPr>
        <p:spPr bwMode="auto">
          <a:xfrm>
            <a:off x="2714612" y="3357562"/>
            <a:ext cx="1512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teen</a:t>
            </a:r>
            <a:endParaRPr lang="ru-RU" sz="4000" b="1" dirty="0"/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4143372" y="1928802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=</a:t>
            </a:r>
            <a:endParaRPr lang="ru-RU" sz="4000" b="1" dirty="0"/>
          </a:p>
        </p:txBody>
      </p:sp>
      <p:sp>
        <p:nvSpPr>
          <p:cNvPr id="68621" name="Text Box 13"/>
          <p:cNvSpPr txBox="1">
            <a:spLocks noChangeArrowheads="1"/>
          </p:cNvSpPr>
          <p:nvPr/>
        </p:nvSpPr>
        <p:spPr bwMode="auto">
          <a:xfrm>
            <a:off x="214282" y="2000240"/>
            <a:ext cx="1512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four</a:t>
            </a:r>
            <a:endParaRPr lang="ru-RU" sz="4000" b="1" dirty="0"/>
          </a:p>
        </p:txBody>
      </p:sp>
      <p:sp>
        <p:nvSpPr>
          <p:cNvPr id="68622" name="Text Box 14"/>
          <p:cNvSpPr txBox="1">
            <a:spLocks noChangeArrowheads="1"/>
          </p:cNvSpPr>
          <p:nvPr/>
        </p:nvSpPr>
        <p:spPr bwMode="auto">
          <a:xfrm>
            <a:off x="285720" y="2714620"/>
            <a:ext cx="1512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five</a:t>
            </a:r>
            <a:endParaRPr lang="ru-RU" sz="4000" b="1" dirty="0"/>
          </a:p>
        </p:txBody>
      </p:sp>
      <p:sp>
        <p:nvSpPr>
          <p:cNvPr id="68623" name="Text Box 15"/>
          <p:cNvSpPr txBox="1">
            <a:spLocks noChangeArrowheads="1"/>
          </p:cNvSpPr>
          <p:nvPr/>
        </p:nvSpPr>
        <p:spPr bwMode="auto">
          <a:xfrm>
            <a:off x="285720" y="3357562"/>
            <a:ext cx="1512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six</a:t>
            </a:r>
            <a:endParaRPr lang="ru-RU" sz="4000" b="1" dirty="0"/>
          </a:p>
        </p:txBody>
      </p:sp>
      <p:sp>
        <p:nvSpPr>
          <p:cNvPr id="68624" name="Text Box 16"/>
          <p:cNvSpPr txBox="1">
            <a:spLocks noChangeArrowheads="1"/>
          </p:cNvSpPr>
          <p:nvPr/>
        </p:nvSpPr>
        <p:spPr bwMode="auto">
          <a:xfrm>
            <a:off x="179388" y="3933825"/>
            <a:ext cx="1655762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/>
              <a:t>seven</a:t>
            </a:r>
            <a:endParaRPr lang="ru-RU" sz="4000" b="1"/>
          </a:p>
        </p:txBody>
      </p:sp>
      <p:sp>
        <p:nvSpPr>
          <p:cNvPr id="68625" name="Text Box 17"/>
          <p:cNvSpPr txBox="1">
            <a:spLocks noChangeArrowheads="1"/>
          </p:cNvSpPr>
          <p:nvPr/>
        </p:nvSpPr>
        <p:spPr bwMode="auto">
          <a:xfrm>
            <a:off x="214282" y="4572008"/>
            <a:ext cx="1512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eight</a:t>
            </a:r>
            <a:endParaRPr lang="ru-RU" sz="4000" b="1" dirty="0"/>
          </a:p>
        </p:txBody>
      </p:sp>
      <p:sp>
        <p:nvSpPr>
          <p:cNvPr id="68626" name="Text Box 18"/>
          <p:cNvSpPr txBox="1">
            <a:spLocks noChangeArrowheads="1"/>
          </p:cNvSpPr>
          <p:nvPr/>
        </p:nvSpPr>
        <p:spPr bwMode="auto">
          <a:xfrm>
            <a:off x="214282" y="5143512"/>
            <a:ext cx="1512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nine</a:t>
            </a:r>
            <a:endParaRPr lang="ru-RU" sz="4000" b="1" dirty="0"/>
          </a:p>
        </p:txBody>
      </p:sp>
      <p:sp>
        <p:nvSpPr>
          <p:cNvPr id="68627" name="Text Box 19"/>
          <p:cNvSpPr txBox="1">
            <a:spLocks noChangeArrowheads="1"/>
          </p:cNvSpPr>
          <p:nvPr/>
        </p:nvSpPr>
        <p:spPr bwMode="auto">
          <a:xfrm>
            <a:off x="1690688" y="1268413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/>
              <a:t>+</a:t>
            </a:r>
            <a:endParaRPr lang="ru-RU" sz="4000" b="1"/>
          </a:p>
        </p:txBody>
      </p:sp>
      <p:sp>
        <p:nvSpPr>
          <p:cNvPr id="68628" name="Text Box 20"/>
          <p:cNvSpPr txBox="1">
            <a:spLocks noChangeArrowheads="1"/>
          </p:cNvSpPr>
          <p:nvPr/>
        </p:nvSpPr>
        <p:spPr bwMode="auto">
          <a:xfrm>
            <a:off x="1714480" y="2000240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+</a:t>
            </a:r>
            <a:endParaRPr lang="ru-RU" sz="4000" b="1" dirty="0"/>
          </a:p>
        </p:txBody>
      </p:sp>
      <p:sp>
        <p:nvSpPr>
          <p:cNvPr id="68629" name="Text Box 21"/>
          <p:cNvSpPr txBox="1">
            <a:spLocks noChangeArrowheads="1"/>
          </p:cNvSpPr>
          <p:nvPr/>
        </p:nvSpPr>
        <p:spPr bwMode="auto">
          <a:xfrm>
            <a:off x="1714480" y="2714620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+</a:t>
            </a:r>
            <a:endParaRPr lang="ru-RU" sz="4000" b="1" dirty="0"/>
          </a:p>
        </p:txBody>
      </p:sp>
      <p:sp>
        <p:nvSpPr>
          <p:cNvPr id="68630" name="Text Box 22"/>
          <p:cNvSpPr txBox="1">
            <a:spLocks noChangeArrowheads="1"/>
          </p:cNvSpPr>
          <p:nvPr/>
        </p:nvSpPr>
        <p:spPr bwMode="auto">
          <a:xfrm>
            <a:off x="1692275" y="3933825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+</a:t>
            </a:r>
            <a:endParaRPr lang="ru-RU" sz="4000" b="1" dirty="0"/>
          </a:p>
        </p:txBody>
      </p:sp>
      <p:sp>
        <p:nvSpPr>
          <p:cNvPr id="68631" name="Text Box 23"/>
          <p:cNvSpPr txBox="1">
            <a:spLocks noChangeArrowheads="1"/>
          </p:cNvSpPr>
          <p:nvPr/>
        </p:nvSpPr>
        <p:spPr bwMode="auto">
          <a:xfrm>
            <a:off x="1714480" y="4643446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+</a:t>
            </a:r>
            <a:endParaRPr lang="ru-RU" sz="4000" b="1" dirty="0"/>
          </a:p>
        </p:txBody>
      </p:sp>
      <p:sp>
        <p:nvSpPr>
          <p:cNvPr id="68632" name="Text Box 24"/>
          <p:cNvSpPr txBox="1">
            <a:spLocks noChangeArrowheads="1"/>
          </p:cNvSpPr>
          <p:nvPr/>
        </p:nvSpPr>
        <p:spPr bwMode="auto">
          <a:xfrm>
            <a:off x="1714480" y="5214950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+</a:t>
            </a:r>
            <a:endParaRPr lang="ru-RU" sz="4000" b="1" dirty="0"/>
          </a:p>
        </p:txBody>
      </p:sp>
      <p:sp>
        <p:nvSpPr>
          <p:cNvPr id="68633" name="Text Box 25"/>
          <p:cNvSpPr txBox="1">
            <a:spLocks noChangeArrowheads="1"/>
          </p:cNvSpPr>
          <p:nvPr/>
        </p:nvSpPr>
        <p:spPr bwMode="auto">
          <a:xfrm>
            <a:off x="2627313" y="1287463"/>
            <a:ext cx="1512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teen</a:t>
            </a:r>
            <a:endParaRPr lang="ru-RU" sz="4000" b="1" dirty="0"/>
          </a:p>
        </p:txBody>
      </p:sp>
      <p:sp>
        <p:nvSpPr>
          <p:cNvPr id="68634" name="Text Box 26"/>
          <p:cNvSpPr txBox="1">
            <a:spLocks noChangeArrowheads="1"/>
          </p:cNvSpPr>
          <p:nvPr/>
        </p:nvSpPr>
        <p:spPr bwMode="auto">
          <a:xfrm>
            <a:off x="2643174" y="2000240"/>
            <a:ext cx="1512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teen</a:t>
            </a:r>
            <a:endParaRPr lang="ru-RU" sz="4000" b="1" dirty="0"/>
          </a:p>
        </p:txBody>
      </p:sp>
      <p:sp>
        <p:nvSpPr>
          <p:cNvPr id="68635" name="Text Box 27"/>
          <p:cNvSpPr txBox="1">
            <a:spLocks noChangeArrowheads="1"/>
          </p:cNvSpPr>
          <p:nvPr/>
        </p:nvSpPr>
        <p:spPr bwMode="auto">
          <a:xfrm>
            <a:off x="2643174" y="2714620"/>
            <a:ext cx="1512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teen</a:t>
            </a:r>
            <a:endParaRPr lang="ru-RU" sz="4000" b="1" dirty="0"/>
          </a:p>
        </p:txBody>
      </p:sp>
      <p:sp>
        <p:nvSpPr>
          <p:cNvPr id="68636" name="Text Box 28"/>
          <p:cNvSpPr txBox="1">
            <a:spLocks noChangeArrowheads="1"/>
          </p:cNvSpPr>
          <p:nvPr/>
        </p:nvSpPr>
        <p:spPr bwMode="auto">
          <a:xfrm>
            <a:off x="2627313" y="3933825"/>
            <a:ext cx="1512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/>
              <a:t>teen</a:t>
            </a:r>
            <a:endParaRPr lang="ru-RU" sz="4000" b="1"/>
          </a:p>
        </p:txBody>
      </p:sp>
      <p:sp>
        <p:nvSpPr>
          <p:cNvPr id="68637" name="Text Box 29"/>
          <p:cNvSpPr txBox="1">
            <a:spLocks noChangeArrowheads="1"/>
          </p:cNvSpPr>
          <p:nvPr/>
        </p:nvSpPr>
        <p:spPr bwMode="auto">
          <a:xfrm>
            <a:off x="2643174" y="4643446"/>
            <a:ext cx="1512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teen</a:t>
            </a:r>
            <a:endParaRPr lang="ru-RU" sz="4000" b="1" dirty="0"/>
          </a:p>
        </p:txBody>
      </p:sp>
      <p:sp>
        <p:nvSpPr>
          <p:cNvPr id="68638" name="Text Box 30"/>
          <p:cNvSpPr txBox="1">
            <a:spLocks noChangeArrowheads="1"/>
          </p:cNvSpPr>
          <p:nvPr/>
        </p:nvSpPr>
        <p:spPr bwMode="auto">
          <a:xfrm>
            <a:off x="2643174" y="5214950"/>
            <a:ext cx="15128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teen</a:t>
            </a:r>
            <a:endParaRPr lang="ru-RU" sz="4000" b="1" dirty="0"/>
          </a:p>
        </p:txBody>
      </p:sp>
      <p:sp>
        <p:nvSpPr>
          <p:cNvPr id="68639" name="Text Box 31"/>
          <p:cNvSpPr txBox="1">
            <a:spLocks noChangeArrowheads="1"/>
          </p:cNvSpPr>
          <p:nvPr/>
        </p:nvSpPr>
        <p:spPr bwMode="auto">
          <a:xfrm>
            <a:off x="4138613" y="1268413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=</a:t>
            </a:r>
            <a:endParaRPr lang="ru-RU" sz="4000" b="1" dirty="0"/>
          </a:p>
        </p:txBody>
      </p:sp>
      <p:sp>
        <p:nvSpPr>
          <p:cNvPr id="68640" name="Text Box 32"/>
          <p:cNvSpPr txBox="1">
            <a:spLocks noChangeArrowheads="1"/>
          </p:cNvSpPr>
          <p:nvPr/>
        </p:nvSpPr>
        <p:spPr bwMode="auto">
          <a:xfrm>
            <a:off x="4143372" y="2643182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=</a:t>
            </a:r>
            <a:endParaRPr lang="ru-RU" sz="4000" b="1" dirty="0"/>
          </a:p>
        </p:txBody>
      </p:sp>
      <p:sp>
        <p:nvSpPr>
          <p:cNvPr id="68641" name="Text Box 33"/>
          <p:cNvSpPr txBox="1">
            <a:spLocks noChangeArrowheads="1"/>
          </p:cNvSpPr>
          <p:nvPr/>
        </p:nvSpPr>
        <p:spPr bwMode="auto">
          <a:xfrm>
            <a:off x="4143372" y="3357562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=</a:t>
            </a:r>
            <a:endParaRPr lang="ru-RU" sz="4000" b="1" dirty="0"/>
          </a:p>
        </p:txBody>
      </p:sp>
      <p:sp>
        <p:nvSpPr>
          <p:cNvPr id="68642" name="Text Box 34"/>
          <p:cNvSpPr txBox="1">
            <a:spLocks noChangeArrowheads="1"/>
          </p:cNvSpPr>
          <p:nvPr/>
        </p:nvSpPr>
        <p:spPr bwMode="auto">
          <a:xfrm>
            <a:off x="4138613" y="3933825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=</a:t>
            </a:r>
            <a:endParaRPr lang="ru-RU" sz="4000" b="1" dirty="0"/>
          </a:p>
        </p:txBody>
      </p:sp>
      <p:sp>
        <p:nvSpPr>
          <p:cNvPr id="68643" name="Text Box 35"/>
          <p:cNvSpPr txBox="1">
            <a:spLocks noChangeArrowheads="1"/>
          </p:cNvSpPr>
          <p:nvPr/>
        </p:nvSpPr>
        <p:spPr bwMode="auto">
          <a:xfrm>
            <a:off x="4143372" y="4643446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=</a:t>
            </a:r>
            <a:endParaRPr lang="ru-RU" sz="4000" b="1" dirty="0"/>
          </a:p>
        </p:txBody>
      </p:sp>
      <p:sp>
        <p:nvSpPr>
          <p:cNvPr id="68644" name="Text Box 36"/>
          <p:cNvSpPr txBox="1">
            <a:spLocks noChangeArrowheads="1"/>
          </p:cNvSpPr>
          <p:nvPr/>
        </p:nvSpPr>
        <p:spPr bwMode="auto">
          <a:xfrm>
            <a:off x="4143372" y="5286388"/>
            <a:ext cx="5048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=</a:t>
            </a:r>
            <a:endParaRPr lang="ru-RU" sz="4000" b="1" dirty="0"/>
          </a:p>
        </p:txBody>
      </p:sp>
      <p:sp>
        <p:nvSpPr>
          <p:cNvPr id="68645" name="Text Box 37"/>
          <p:cNvSpPr txBox="1">
            <a:spLocks noChangeArrowheads="1"/>
          </p:cNvSpPr>
          <p:nvPr/>
        </p:nvSpPr>
        <p:spPr bwMode="auto">
          <a:xfrm>
            <a:off x="4786314" y="1857364"/>
            <a:ext cx="23050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fourteen</a:t>
            </a:r>
            <a:endParaRPr lang="ru-RU" sz="4000" b="1" dirty="0"/>
          </a:p>
        </p:txBody>
      </p:sp>
      <p:sp>
        <p:nvSpPr>
          <p:cNvPr id="68646" name="Text Box 38"/>
          <p:cNvSpPr txBox="1">
            <a:spLocks noChangeArrowheads="1"/>
          </p:cNvSpPr>
          <p:nvPr/>
        </p:nvSpPr>
        <p:spPr bwMode="auto">
          <a:xfrm>
            <a:off x="4786314" y="2643182"/>
            <a:ext cx="23050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fifteen</a:t>
            </a:r>
            <a:endParaRPr lang="ru-RU" sz="4000" b="1" dirty="0"/>
          </a:p>
        </p:txBody>
      </p:sp>
      <p:sp>
        <p:nvSpPr>
          <p:cNvPr id="68647" name="Text Box 39"/>
          <p:cNvSpPr txBox="1">
            <a:spLocks noChangeArrowheads="1"/>
          </p:cNvSpPr>
          <p:nvPr/>
        </p:nvSpPr>
        <p:spPr bwMode="auto">
          <a:xfrm>
            <a:off x="4786314" y="3357562"/>
            <a:ext cx="23050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sixteen</a:t>
            </a:r>
            <a:endParaRPr lang="ru-RU" sz="4000" b="1" dirty="0"/>
          </a:p>
        </p:txBody>
      </p:sp>
      <p:sp>
        <p:nvSpPr>
          <p:cNvPr id="68648" name="Text Box 40"/>
          <p:cNvSpPr txBox="1">
            <a:spLocks noChangeArrowheads="1"/>
          </p:cNvSpPr>
          <p:nvPr/>
        </p:nvSpPr>
        <p:spPr bwMode="auto">
          <a:xfrm>
            <a:off x="4716463" y="3933825"/>
            <a:ext cx="280828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seventeen</a:t>
            </a:r>
            <a:endParaRPr lang="ru-RU" sz="4000" b="1" dirty="0"/>
          </a:p>
        </p:txBody>
      </p:sp>
      <p:sp>
        <p:nvSpPr>
          <p:cNvPr id="68649" name="Text Box 41"/>
          <p:cNvSpPr txBox="1">
            <a:spLocks noChangeArrowheads="1"/>
          </p:cNvSpPr>
          <p:nvPr/>
        </p:nvSpPr>
        <p:spPr bwMode="auto">
          <a:xfrm>
            <a:off x="4714876" y="4643446"/>
            <a:ext cx="23050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eighteen</a:t>
            </a:r>
            <a:endParaRPr lang="ru-RU" sz="4000" b="1" dirty="0"/>
          </a:p>
        </p:txBody>
      </p:sp>
      <p:sp>
        <p:nvSpPr>
          <p:cNvPr id="68650" name="Text Box 42"/>
          <p:cNvSpPr txBox="1">
            <a:spLocks noChangeArrowheads="1"/>
          </p:cNvSpPr>
          <p:nvPr/>
        </p:nvSpPr>
        <p:spPr bwMode="auto">
          <a:xfrm>
            <a:off x="4714876" y="5286388"/>
            <a:ext cx="23050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nineteen</a:t>
            </a:r>
            <a:endParaRPr lang="ru-RU" sz="4000" b="1" dirty="0"/>
          </a:p>
        </p:txBody>
      </p:sp>
      <p:sp>
        <p:nvSpPr>
          <p:cNvPr id="68651" name="Text Box 43"/>
          <p:cNvSpPr txBox="1">
            <a:spLocks noChangeArrowheads="1"/>
          </p:cNvSpPr>
          <p:nvPr/>
        </p:nvSpPr>
        <p:spPr bwMode="auto">
          <a:xfrm>
            <a:off x="7929586" y="1928802"/>
            <a:ext cx="93503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14</a:t>
            </a:r>
            <a:endParaRPr lang="ru-RU" sz="4000" b="1" dirty="0"/>
          </a:p>
        </p:txBody>
      </p:sp>
      <p:sp>
        <p:nvSpPr>
          <p:cNvPr id="68652" name="Text Box 44"/>
          <p:cNvSpPr txBox="1">
            <a:spLocks noChangeArrowheads="1"/>
          </p:cNvSpPr>
          <p:nvPr/>
        </p:nvSpPr>
        <p:spPr bwMode="auto">
          <a:xfrm>
            <a:off x="7929586" y="2643182"/>
            <a:ext cx="93503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15</a:t>
            </a:r>
            <a:endParaRPr lang="ru-RU" sz="4000" b="1" dirty="0"/>
          </a:p>
        </p:txBody>
      </p:sp>
      <p:sp>
        <p:nvSpPr>
          <p:cNvPr id="68653" name="Text Box 45"/>
          <p:cNvSpPr txBox="1">
            <a:spLocks noChangeArrowheads="1"/>
          </p:cNvSpPr>
          <p:nvPr/>
        </p:nvSpPr>
        <p:spPr bwMode="auto">
          <a:xfrm>
            <a:off x="7929586" y="3357562"/>
            <a:ext cx="93503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16</a:t>
            </a:r>
            <a:endParaRPr lang="ru-RU" sz="4000" b="1" dirty="0"/>
          </a:p>
        </p:txBody>
      </p:sp>
      <p:sp>
        <p:nvSpPr>
          <p:cNvPr id="68654" name="Text Box 46"/>
          <p:cNvSpPr txBox="1">
            <a:spLocks noChangeArrowheads="1"/>
          </p:cNvSpPr>
          <p:nvPr/>
        </p:nvSpPr>
        <p:spPr bwMode="auto">
          <a:xfrm>
            <a:off x="7929586" y="4071942"/>
            <a:ext cx="93503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17</a:t>
            </a:r>
            <a:endParaRPr lang="ru-RU" sz="4000" b="1" dirty="0"/>
          </a:p>
        </p:txBody>
      </p:sp>
      <p:sp>
        <p:nvSpPr>
          <p:cNvPr id="68655" name="Text Box 47"/>
          <p:cNvSpPr txBox="1">
            <a:spLocks noChangeArrowheads="1"/>
          </p:cNvSpPr>
          <p:nvPr/>
        </p:nvSpPr>
        <p:spPr bwMode="auto">
          <a:xfrm>
            <a:off x="7929586" y="4714884"/>
            <a:ext cx="93503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18</a:t>
            </a:r>
            <a:endParaRPr lang="ru-RU" sz="4000" b="1" dirty="0"/>
          </a:p>
        </p:txBody>
      </p:sp>
      <p:sp>
        <p:nvSpPr>
          <p:cNvPr id="68656" name="Text Box 48"/>
          <p:cNvSpPr txBox="1">
            <a:spLocks noChangeArrowheads="1"/>
          </p:cNvSpPr>
          <p:nvPr/>
        </p:nvSpPr>
        <p:spPr bwMode="auto">
          <a:xfrm>
            <a:off x="7929586" y="5357826"/>
            <a:ext cx="93503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/>
              <a:t>19</a:t>
            </a:r>
            <a:endParaRPr lang="ru-RU" sz="40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4857752" y="0"/>
            <a:ext cx="2000264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tx1"/>
                </a:solidFill>
              </a:rPr>
              <a:t>eleven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929586" y="642918"/>
            <a:ext cx="1071570" cy="642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tx1"/>
                </a:solidFill>
              </a:rPr>
              <a:t>12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929586" y="6000768"/>
            <a:ext cx="1071570" cy="642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tx1"/>
                </a:solidFill>
              </a:rPr>
              <a:t>20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786314" y="6000768"/>
            <a:ext cx="1857388" cy="642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tx1"/>
                </a:solidFill>
              </a:rPr>
              <a:t>twenty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214942" y="642918"/>
            <a:ext cx="1071570" cy="642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3" name="Прямоугольник 52"/>
          <p:cNvSpPr/>
          <p:nvPr/>
        </p:nvSpPr>
        <p:spPr>
          <a:xfrm>
            <a:off x="5214942" y="0"/>
            <a:ext cx="1071570" cy="642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/>
          </a:p>
        </p:txBody>
      </p:sp>
      <p:sp>
        <p:nvSpPr>
          <p:cNvPr id="54" name="Прямоугольник 53"/>
          <p:cNvSpPr/>
          <p:nvPr/>
        </p:nvSpPr>
        <p:spPr>
          <a:xfrm>
            <a:off x="4857752" y="642918"/>
            <a:ext cx="2000264" cy="642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tx1"/>
                </a:solidFill>
              </a:rPr>
              <a:t>twelve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929586" y="0"/>
            <a:ext cx="1071570" cy="642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tx1"/>
                </a:solidFill>
              </a:rPr>
              <a:t>11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alpha val="17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1242512" y="2133600"/>
            <a:ext cx="722315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000" b="1" dirty="0"/>
              <a:t>Увеличительное окончание</a:t>
            </a:r>
          </a:p>
        </p:txBody>
      </p:sp>
      <p:sp>
        <p:nvSpPr>
          <p:cNvPr id="70673" name="Rectangle 17"/>
          <p:cNvSpPr>
            <a:spLocks noChangeArrowheads="1"/>
          </p:cNvSpPr>
          <p:nvPr/>
        </p:nvSpPr>
        <p:spPr bwMode="auto">
          <a:xfrm>
            <a:off x="0" y="4724400"/>
            <a:ext cx="9144000" cy="2133600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0670" name="Text Box 14"/>
          <p:cNvSpPr txBox="1">
            <a:spLocks noChangeArrowheads="1"/>
          </p:cNvSpPr>
          <p:nvPr/>
        </p:nvSpPr>
        <p:spPr bwMode="auto">
          <a:xfrm>
            <a:off x="3214678" y="5286388"/>
            <a:ext cx="1439863" cy="823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800" b="1" dirty="0"/>
              <a:t>teen</a:t>
            </a:r>
            <a:endParaRPr lang="ru-RU" sz="4800" b="1" dirty="0"/>
          </a:p>
        </p:txBody>
      </p:sp>
      <p:sp>
        <p:nvSpPr>
          <p:cNvPr id="70675" name="Text Box 19"/>
          <p:cNvSpPr txBox="1">
            <a:spLocks noChangeArrowheads="1"/>
          </p:cNvSpPr>
          <p:nvPr/>
        </p:nvSpPr>
        <p:spPr bwMode="auto">
          <a:xfrm>
            <a:off x="2714612" y="5286388"/>
            <a:ext cx="576262" cy="823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800" b="1" dirty="0"/>
              <a:t>+</a:t>
            </a:r>
            <a:endParaRPr lang="ru-RU" sz="4800" b="1" dirty="0"/>
          </a:p>
        </p:txBody>
      </p:sp>
      <p:sp>
        <p:nvSpPr>
          <p:cNvPr id="70676" name="Text Box 20"/>
          <p:cNvSpPr txBox="1">
            <a:spLocks noChangeArrowheads="1"/>
          </p:cNvSpPr>
          <p:nvPr/>
        </p:nvSpPr>
        <p:spPr bwMode="auto">
          <a:xfrm>
            <a:off x="4643438" y="5286388"/>
            <a:ext cx="936625" cy="823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800" b="1" dirty="0"/>
              <a:t>=</a:t>
            </a:r>
            <a:endParaRPr lang="ru-RU" sz="4800" b="1" dirty="0"/>
          </a:p>
        </p:txBody>
      </p:sp>
      <p:sp>
        <p:nvSpPr>
          <p:cNvPr id="70679" name="Rectangle 23"/>
          <p:cNvSpPr>
            <a:spLocks noChangeArrowheads="1"/>
          </p:cNvSpPr>
          <p:nvPr/>
        </p:nvSpPr>
        <p:spPr bwMode="auto">
          <a:xfrm>
            <a:off x="214282" y="4724400"/>
            <a:ext cx="2305050" cy="2133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0674" name="Text Box 18"/>
          <p:cNvSpPr txBox="1">
            <a:spLocks noChangeArrowheads="1"/>
          </p:cNvSpPr>
          <p:nvPr/>
        </p:nvSpPr>
        <p:spPr bwMode="auto">
          <a:xfrm>
            <a:off x="431801" y="4757738"/>
            <a:ext cx="2068498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u="sng" dirty="0"/>
              <a:t>three</a:t>
            </a:r>
            <a:r>
              <a:rPr lang="en-US" sz="2400" b="1" dirty="0"/>
              <a:t>    seven</a:t>
            </a:r>
          </a:p>
          <a:p>
            <a:r>
              <a:rPr lang="en-US" sz="2400" b="1" dirty="0"/>
              <a:t>four      eight</a:t>
            </a:r>
          </a:p>
          <a:p>
            <a:r>
              <a:rPr lang="en-US" sz="2400" b="1" u="sng" dirty="0"/>
              <a:t>five</a:t>
            </a:r>
            <a:r>
              <a:rPr lang="en-US" sz="2400" b="1" dirty="0"/>
              <a:t>       nine</a:t>
            </a:r>
          </a:p>
          <a:p>
            <a:r>
              <a:rPr lang="en-US" sz="2400" b="1" dirty="0"/>
              <a:t>six</a:t>
            </a:r>
            <a:endParaRPr lang="ru-RU" sz="2400" b="1" dirty="0"/>
          </a:p>
        </p:txBody>
      </p:sp>
      <p:sp>
        <p:nvSpPr>
          <p:cNvPr id="70680" name="Rectangle 24"/>
          <p:cNvSpPr>
            <a:spLocks noChangeArrowheads="1"/>
          </p:cNvSpPr>
          <p:nvPr/>
        </p:nvSpPr>
        <p:spPr bwMode="auto">
          <a:xfrm>
            <a:off x="5643570" y="4724400"/>
            <a:ext cx="3241675" cy="2133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0678" name="Text Box 22"/>
          <p:cNvSpPr txBox="1">
            <a:spLocks noChangeArrowheads="1"/>
          </p:cNvSpPr>
          <p:nvPr/>
        </p:nvSpPr>
        <p:spPr bwMode="auto">
          <a:xfrm>
            <a:off x="5726113" y="4757738"/>
            <a:ext cx="323850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u="sng" dirty="0"/>
              <a:t>thirteen</a:t>
            </a:r>
            <a:r>
              <a:rPr lang="en-US" sz="2400" b="1" dirty="0"/>
              <a:t>    seventeen</a:t>
            </a:r>
          </a:p>
          <a:p>
            <a:r>
              <a:rPr lang="en-US" sz="2400" b="1" dirty="0"/>
              <a:t>fourteen   eighteen</a:t>
            </a:r>
          </a:p>
          <a:p>
            <a:r>
              <a:rPr lang="en-US" sz="2400" b="1" u="sng" dirty="0"/>
              <a:t>fifteen</a:t>
            </a:r>
            <a:r>
              <a:rPr lang="en-US" sz="2400" b="1" dirty="0"/>
              <a:t>       nineteen</a:t>
            </a:r>
          </a:p>
          <a:p>
            <a:r>
              <a:rPr lang="en-US" sz="2400" b="1" dirty="0"/>
              <a:t>sixteen</a:t>
            </a:r>
            <a:endParaRPr lang="ru-RU" sz="2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95288" y="188913"/>
            <a:ext cx="1079500" cy="765175"/>
            <a:chOff x="3417" y="-17"/>
            <a:chExt cx="1506" cy="1061"/>
          </a:xfrm>
        </p:grpSpPr>
        <p:sp>
          <p:nvSpPr>
            <p:cNvPr id="73732" name="AutoShape 4"/>
            <p:cNvSpPr>
              <a:spLocks noChangeArrowheads="1"/>
            </p:cNvSpPr>
            <p:nvPr/>
          </p:nvSpPr>
          <p:spPr bwMode="auto">
            <a:xfrm>
              <a:off x="3417" y="-17"/>
              <a:ext cx="1506" cy="1061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733" name="Text Box 5"/>
            <p:cNvSpPr txBox="1">
              <a:spLocks noChangeArrowheads="1"/>
            </p:cNvSpPr>
            <p:nvPr/>
          </p:nvSpPr>
          <p:spPr bwMode="auto">
            <a:xfrm>
              <a:off x="3793" y="514"/>
              <a:ext cx="753" cy="35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476375" y="188913"/>
            <a:ext cx="765175" cy="647700"/>
            <a:chOff x="1260" y="162"/>
            <a:chExt cx="899" cy="899"/>
          </a:xfrm>
        </p:grpSpPr>
        <p:sp>
          <p:nvSpPr>
            <p:cNvPr id="73735" name="Oval 7"/>
            <p:cNvSpPr>
              <a:spLocks noChangeArrowheads="1"/>
            </p:cNvSpPr>
            <p:nvPr/>
          </p:nvSpPr>
          <p:spPr bwMode="auto">
            <a:xfrm>
              <a:off x="1260" y="162"/>
              <a:ext cx="899" cy="899"/>
            </a:xfrm>
            <a:prstGeom prst="ellipse">
              <a:avLst/>
            </a:prstGeom>
            <a:solidFill>
              <a:srgbClr val="FF99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736" name="Text Box 8"/>
            <p:cNvSpPr txBox="1">
              <a:spLocks noChangeArrowheads="1"/>
            </p:cNvSpPr>
            <p:nvPr/>
          </p:nvSpPr>
          <p:spPr bwMode="auto">
            <a:xfrm>
              <a:off x="1391" y="293"/>
              <a:ext cx="637" cy="6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2268538" y="188913"/>
            <a:ext cx="1366837" cy="792162"/>
            <a:chOff x="177" y="-17"/>
            <a:chExt cx="1506" cy="1061"/>
          </a:xfrm>
        </p:grpSpPr>
        <p:sp>
          <p:nvSpPr>
            <p:cNvPr id="73738" name="AutoShape 10"/>
            <p:cNvSpPr>
              <a:spLocks noChangeArrowheads="1"/>
            </p:cNvSpPr>
            <p:nvPr/>
          </p:nvSpPr>
          <p:spPr bwMode="auto">
            <a:xfrm>
              <a:off x="177" y="-17"/>
              <a:ext cx="1506" cy="1061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739" name="Text Box 11"/>
            <p:cNvSpPr txBox="1">
              <a:spLocks noChangeArrowheads="1"/>
            </p:cNvSpPr>
            <p:nvPr/>
          </p:nvSpPr>
          <p:spPr bwMode="auto">
            <a:xfrm>
              <a:off x="553" y="514"/>
              <a:ext cx="753" cy="35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73740" name="Text Box 12"/>
          <p:cNvSpPr txBox="1">
            <a:spLocks noChangeArrowheads="1"/>
          </p:cNvSpPr>
          <p:nvPr/>
        </p:nvSpPr>
        <p:spPr bwMode="auto">
          <a:xfrm>
            <a:off x="3419475" y="260350"/>
            <a:ext cx="584200" cy="354013"/>
          </a:xfrm>
          <a:prstGeom prst="rect">
            <a:avLst/>
          </a:prstGeom>
          <a:solidFill>
            <a:srgbClr val="FF99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3995738" y="188913"/>
            <a:ext cx="1109662" cy="792162"/>
            <a:chOff x="2517" y="-9"/>
            <a:chExt cx="1506" cy="1061"/>
          </a:xfrm>
        </p:grpSpPr>
        <p:sp>
          <p:nvSpPr>
            <p:cNvPr id="73742" name="AutoShape 14"/>
            <p:cNvSpPr>
              <a:spLocks noChangeArrowheads="1"/>
            </p:cNvSpPr>
            <p:nvPr/>
          </p:nvSpPr>
          <p:spPr bwMode="auto">
            <a:xfrm>
              <a:off x="2517" y="-9"/>
              <a:ext cx="1506" cy="1061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743" name="Text Box 15"/>
            <p:cNvSpPr txBox="1">
              <a:spLocks noChangeArrowheads="1"/>
            </p:cNvSpPr>
            <p:nvPr/>
          </p:nvSpPr>
          <p:spPr bwMode="auto">
            <a:xfrm>
              <a:off x="2893" y="522"/>
              <a:ext cx="753" cy="35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73744" name="Text Box 16"/>
          <p:cNvSpPr txBox="1">
            <a:spLocks noChangeArrowheads="1"/>
          </p:cNvSpPr>
          <p:nvPr/>
        </p:nvSpPr>
        <p:spPr bwMode="auto">
          <a:xfrm>
            <a:off x="6443663" y="260350"/>
            <a:ext cx="360362" cy="504825"/>
          </a:xfrm>
          <a:prstGeom prst="rect">
            <a:avLst/>
          </a:prstGeom>
          <a:solidFill>
            <a:srgbClr val="FF99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73745" name="Text Box 17"/>
          <p:cNvSpPr txBox="1">
            <a:spLocks noChangeArrowheads="1"/>
          </p:cNvSpPr>
          <p:nvPr/>
        </p:nvSpPr>
        <p:spPr bwMode="auto">
          <a:xfrm>
            <a:off x="7164388" y="260350"/>
            <a:ext cx="360362" cy="504825"/>
          </a:xfrm>
          <a:prstGeom prst="rect">
            <a:avLst/>
          </a:prstGeom>
          <a:solidFill>
            <a:srgbClr val="FF99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73746" name="Text Box 18"/>
          <p:cNvSpPr txBox="1">
            <a:spLocks noChangeArrowheads="1"/>
          </p:cNvSpPr>
          <p:nvPr/>
        </p:nvSpPr>
        <p:spPr bwMode="auto">
          <a:xfrm>
            <a:off x="7812088" y="260350"/>
            <a:ext cx="431800" cy="504825"/>
          </a:xfrm>
          <a:prstGeom prst="rect">
            <a:avLst/>
          </a:prstGeom>
          <a:solidFill>
            <a:srgbClr val="FF99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73747" name="Text Box 19"/>
          <p:cNvSpPr txBox="1">
            <a:spLocks noChangeArrowheads="1"/>
          </p:cNvSpPr>
          <p:nvPr/>
        </p:nvSpPr>
        <p:spPr bwMode="auto">
          <a:xfrm>
            <a:off x="6804025" y="260350"/>
            <a:ext cx="43338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endParaRPr lang="ru-RU" sz="1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748" name="Text Box 20"/>
          <p:cNvSpPr txBox="1">
            <a:spLocks noChangeArrowheads="1"/>
          </p:cNvSpPr>
          <p:nvPr/>
        </p:nvSpPr>
        <p:spPr bwMode="auto">
          <a:xfrm>
            <a:off x="7523163" y="260350"/>
            <a:ext cx="4333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endParaRPr lang="ru-RU" sz="1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214282" y="1285860"/>
            <a:ext cx="936625" cy="647700"/>
            <a:chOff x="-3" y="131"/>
            <a:chExt cx="1079" cy="899"/>
          </a:xfrm>
        </p:grpSpPr>
        <p:sp>
          <p:nvSpPr>
            <p:cNvPr id="73750" name="AutoShape 22"/>
            <p:cNvSpPr>
              <a:spLocks noChangeArrowheads="1"/>
            </p:cNvSpPr>
            <p:nvPr/>
          </p:nvSpPr>
          <p:spPr bwMode="auto">
            <a:xfrm>
              <a:off x="-3" y="131"/>
              <a:ext cx="1079" cy="899"/>
            </a:xfrm>
            <a:prstGeom prst="octagon">
              <a:avLst>
                <a:gd name="adj" fmla="val 23148"/>
              </a:avLst>
            </a:prstGeom>
            <a:solidFill>
              <a:srgbClr val="FFFF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751" name="Text Box 23"/>
            <p:cNvSpPr txBox="1">
              <a:spLocks noChangeArrowheads="1"/>
            </p:cNvSpPr>
            <p:nvPr/>
          </p:nvSpPr>
          <p:spPr bwMode="auto">
            <a:xfrm>
              <a:off x="101" y="235"/>
              <a:ext cx="871" cy="69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1212850" y="1268413"/>
            <a:ext cx="838200" cy="720725"/>
            <a:chOff x="897" y="131"/>
            <a:chExt cx="899" cy="899"/>
          </a:xfrm>
        </p:grpSpPr>
        <p:sp>
          <p:nvSpPr>
            <p:cNvPr id="73753" name="Oval 25"/>
            <p:cNvSpPr>
              <a:spLocks noChangeArrowheads="1"/>
            </p:cNvSpPr>
            <p:nvPr/>
          </p:nvSpPr>
          <p:spPr bwMode="auto">
            <a:xfrm>
              <a:off x="897" y="131"/>
              <a:ext cx="899" cy="899"/>
            </a:xfrm>
            <a:prstGeom prst="ellipse">
              <a:avLst/>
            </a:prstGeom>
            <a:solidFill>
              <a:srgbClr val="FFFF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754" name="Text Box 26"/>
            <p:cNvSpPr txBox="1">
              <a:spLocks noChangeArrowheads="1"/>
            </p:cNvSpPr>
            <p:nvPr/>
          </p:nvSpPr>
          <p:spPr bwMode="auto">
            <a:xfrm>
              <a:off x="1028" y="262"/>
              <a:ext cx="637" cy="6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73755" name="Text Box 27"/>
          <p:cNvSpPr txBox="1">
            <a:spLocks noChangeArrowheads="1"/>
          </p:cNvSpPr>
          <p:nvPr/>
        </p:nvSpPr>
        <p:spPr bwMode="auto">
          <a:xfrm>
            <a:off x="2195513" y="1412875"/>
            <a:ext cx="720725" cy="425450"/>
          </a:xfrm>
          <a:prstGeom prst="rect">
            <a:avLst/>
          </a:prstGeom>
          <a:solidFill>
            <a:srgbClr val="FFFF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grpSp>
        <p:nvGrpSpPr>
          <p:cNvPr id="8" name="Group 28"/>
          <p:cNvGrpSpPr>
            <a:grpSpLocks/>
          </p:cNvGrpSpPr>
          <p:nvPr/>
        </p:nvGrpSpPr>
        <p:grpSpPr bwMode="auto">
          <a:xfrm>
            <a:off x="3060700" y="1268413"/>
            <a:ext cx="935038" cy="576262"/>
            <a:chOff x="2697" y="131"/>
            <a:chExt cx="1079" cy="899"/>
          </a:xfrm>
        </p:grpSpPr>
        <p:sp>
          <p:nvSpPr>
            <p:cNvPr id="73757" name="AutoShape 29"/>
            <p:cNvSpPr>
              <a:spLocks noChangeArrowheads="1"/>
            </p:cNvSpPr>
            <p:nvPr/>
          </p:nvSpPr>
          <p:spPr bwMode="auto">
            <a:xfrm>
              <a:off x="2697" y="131"/>
              <a:ext cx="1079" cy="899"/>
            </a:xfrm>
            <a:prstGeom prst="octagon">
              <a:avLst>
                <a:gd name="adj" fmla="val 23148"/>
              </a:avLst>
            </a:prstGeom>
            <a:solidFill>
              <a:srgbClr val="FFFF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758" name="Text Box 30"/>
            <p:cNvSpPr txBox="1">
              <a:spLocks noChangeArrowheads="1"/>
            </p:cNvSpPr>
            <p:nvPr/>
          </p:nvSpPr>
          <p:spPr bwMode="auto">
            <a:xfrm>
              <a:off x="2801" y="235"/>
              <a:ext cx="871" cy="69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9" name="Group 31"/>
          <p:cNvGrpSpPr>
            <a:grpSpLocks/>
          </p:cNvGrpSpPr>
          <p:nvPr/>
        </p:nvGrpSpPr>
        <p:grpSpPr bwMode="auto">
          <a:xfrm>
            <a:off x="4140200" y="1268413"/>
            <a:ext cx="863600" cy="647700"/>
            <a:chOff x="3777" y="123"/>
            <a:chExt cx="1079" cy="899"/>
          </a:xfrm>
        </p:grpSpPr>
        <p:sp>
          <p:nvSpPr>
            <p:cNvPr id="73760" name="AutoShape 32"/>
            <p:cNvSpPr>
              <a:spLocks noChangeArrowheads="1"/>
            </p:cNvSpPr>
            <p:nvPr/>
          </p:nvSpPr>
          <p:spPr bwMode="auto">
            <a:xfrm>
              <a:off x="3777" y="123"/>
              <a:ext cx="1079" cy="899"/>
            </a:xfrm>
            <a:prstGeom prst="octagon">
              <a:avLst>
                <a:gd name="adj" fmla="val 23148"/>
              </a:avLst>
            </a:prstGeom>
            <a:solidFill>
              <a:srgbClr val="FFFF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761" name="Text Box 33"/>
            <p:cNvSpPr txBox="1">
              <a:spLocks noChangeArrowheads="1"/>
            </p:cNvSpPr>
            <p:nvPr/>
          </p:nvSpPr>
          <p:spPr bwMode="auto">
            <a:xfrm>
              <a:off x="3881" y="227"/>
              <a:ext cx="871" cy="69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73762" name="Text Box 34"/>
          <p:cNvSpPr txBox="1">
            <a:spLocks noChangeArrowheads="1"/>
          </p:cNvSpPr>
          <p:nvPr/>
        </p:nvSpPr>
        <p:spPr bwMode="auto">
          <a:xfrm>
            <a:off x="6516688" y="1341438"/>
            <a:ext cx="314325" cy="504825"/>
          </a:xfrm>
          <a:prstGeom prst="rect">
            <a:avLst/>
          </a:prstGeom>
          <a:solidFill>
            <a:srgbClr val="FFFF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763" name="Text Box 35"/>
          <p:cNvSpPr txBox="1">
            <a:spLocks noChangeArrowheads="1"/>
          </p:cNvSpPr>
          <p:nvPr/>
        </p:nvSpPr>
        <p:spPr bwMode="auto">
          <a:xfrm>
            <a:off x="6877050" y="1412875"/>
            <a:ext cx="43338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endParaRPr lang="ru-RU" sz="1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764" name="Text Box 36"/>
          <p:cNvSpPr txBox="1">
            <a:spLocks noChangeArrowheads="1"/>
          </p:cNvSpPr>
          <p:nvPr/>
        </p:nvSpPr>
        <p:spPr bwMode="auto">
          <a:xfrm>
            <a:off x="7235825" y="1341438"/>
            <a:ext cx="314325" cy="504825"/>
          </a:xfrm>
          <a:prstGeom prst="rect">
            <a:avLst/>
          </a:prstGeom>
          <a:solidFill>
            <a:srgbClr val="FFFF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765" name="Text Box 37"/>
          <p:cNvSpPr txBox="1">
            <a:spLocks noChangeArrowheads="1"/>
          </p:cNvSpPr>
          <p:nvPr/>
        </p:nvSpPr>
        <p:spPr bwMode="auto">
          <a:xfrm>
            <a:off x="7596188" y="1412875"/>
            <a:ext cx="4333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endParaRPr lang="ru-RU" sz="1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766" name="Text Box 38"/>
          <p:cNvSpPr txBox="1">
            <a:spLocks noChangeArrowheads="1"/>
          </p:cNvSpPr>
          <p:nvPr/>
        </p:nvSpPr>
        <p:spPr bwMode="auto">
          <a:xfrm>
            <a:off x="7929563" y="1341438"/>
            <a:ext cx="458787" cy="504825"/>
          </a:xfrm>
          <a:prstGeom prst="rect">
            <a:avLst/>
          </a:prstGeom>
          <a:solidFill>
            <a:srgbClr val="FFFF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73767" name="AutoShape 39"/>
          <p:cNvSpPr>
            <a:spLocks noChangeArrowheads="1"/>
          </p:cNvSpPr>
          <p:nvPr/>
        </p:nvSpPr>
        <p:spPr bwMode="auto">
          <a:xfrm>
            <a:off x="179388" y="2205038"/>
            <a:ext cx="1296987" cy="792162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3768" name="AutoShape 40"/>
          <p:cNvSpPr>
            <a:spLocks noChangeArrowheads="1"/>
          </p:cNvSpPr>
          <p:nvPr/>
        </p:nvSpPr>
        <p:spPr bwMode="auto">
          <a:xfrm>
            <a:off x="1476375" y="2205038"/>
            <a:ext cx="1439863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3769" name="Text Box 41"/>
          <p:cNvSpPr txBox="1">
            <a:spLocks noChangeArrowheads="1"/>
          </p:cNvSpPr>
          <p:nvPr/>
        </p:nvSpPr>
        <p:spPr bwMode="auto">
          <a:xfrm>
            <a:off x="2843213" y="2420938"/>
            <a:ext cx="585787" cy="355600"/>
          </a:xfrm>
          <a:prstGeom prst="rect">
            <a:avLst/>
          </a:prstGeom>
          <a:solidFill>
            <a:srgbClr val="FF00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0" name="Group 42"/>
          <p:cNvGrpSpPr>
            <a:grpSpLocks/>
          </p:cNvGrpSpPr>
          <p:nvPr/>
        </p:nvGrpSpPr>
        <p:grpSpPr bwMode="auto">
          <a:xfrm>
            <a:off x="3519488" y="2133600"/>
            <a:ext cx="765175" cy="720725"/>
            <a:chOff x="897" y="131"/>
            <a:chExt cx="899" cy="899"/>
          </a:xfrm>
        </p:grpSpPr>
        <p:sp>
          <p:nvSpPr>
            <p:cNvPr id="73771" name="Oval 43"/>
            <p:cNvSpPr>
              <a:spLocks noChangeArrowheads="1"/>
            </p:cNvSpPr>
            <p:nvPr/>
          </p:nvSpPr>
          <p:spPr bwMode="auto">
            <a:xfrm>
              <a:off x="897" y="131"/>
              <a:ext cx="899" cy="899"/>
            </a:xfrm>
            <a:prstGeom prst="ellipse">
              <a:avLst/>
            </a:prstGeom>
            <a:solidFill>
              <a:srgbClr val="FF00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772" name="Text Box 44"/>
            <p:cNvSpPr txBox="1">
              <a:spLocks noChangeArrowheads="1"/>
            </p:cNvSpPr>
            <p:nvPr/>
          </p:nvSpPr>
          <p:spPr bwMode="auto">
            <a:xfrm>
              <a:off x="1028" y="262"/>
              <a:ext cx="637" cy="637"/>
            </a:xfrm>
            <a:prstGeom prst="rect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73773" name="AutoShape 45"/>
          <p:cNvSpPr>
            <a:spLocks noChangeArrowheads="1"/>
          </p:cNvSpPr>
          <p:nvPr/>
        </p:nvSpPr>
        <p:spPr bwMode="auto">
          <a:xfrm>
            <a:off x="4284662" y="2143116"/>
            <a:ext cx="1716097" cy="857256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3774" name="Text Box 46"/>
          <p:cNvSpPr txBox="1">
            <a:spLocks noChangeArrowheads="1"/>
          </p:cNvSpPr>
          <p:nvPr/>
        </p:nvSpPr>
        <p:spPr bwMode="auto">
          <a:xfrm>
            <a:off x="6516688" y="2347913"/>
            <a:ext cx="412766" cy="504825"/>
          </a:xfrm>
          <a:prstGeom prst="rect">
            <a:avLst/>
          </a:prstGeom>
          <a:solidFill>
            <a:srgbClr val="FF00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775" name="Text Box 47"/>
          <p:cNvSpPr txBox="1">
            <a:spLocks noChangeArrowheads="1"/>
          </p:cNvSpPr>
          <p:nvPr/>
        </p:nvSpPr>
        <p:spPr bwMode="auto">
          <a:xfrm>
            <a:off x="7235825" y="2347913"/>
            <a:ext cx="360363" cy="504825"/>
          </a:xfrm>
          <a:prstGeom prst="rect">
            <a:avLst/>
          </a:prstGeom>
          <a:solidFill>
            <a:srgbClr val="FF00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5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3776" name="Text Box 48"/>
          <p:cNvSpPr txBox="1">
            <a:spLocks noChangeArrowheads="1"/>
          </p:cNvSpPr>
          <p:nvPr/>
        </p:nvSpPr>
        <p:spPr bwMode="auto">
          <a:xfrm>
            <a:off x="7956550" y="2347913"/>
            <a:ext cx="431800" cy="504825"/>
          </a:xfrm>
          <a:prstGeom prst="rect">
            <a:avLst/>
          </a:prstGeom>
          <a:solidFill>
            <a:srgbClr val="FF00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777" name="Text Box 49"/>
          <p:cNvSpPr txBox="1">
            <a:spLocks noChangeArrowheads="1"/>
          </p:cNvSpPr>
          <p:nvPr/>
        </p:nvSpPr>
        <p:spPr bwMode="auto">
          <a:xfrm>
            <a:off x="6875463" y="2414588"/>
            <a:ext cx="43338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endParaRPr lang="ru-RU" sz="1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778" name="Text Box 50"/>
          <p:cNvSpPr txBox="1">
            <a:spLocks noChangeArrowheads="1"/>
          </p:cNvSpPr>
          <p:nvPr/>
        </p:nvSpPr>
        <p:spPr bwMode="auto">
          <a:xfrm>
            <a:off x="7594600" y="2414588"/>
            <a:ext cx="4333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endParaRPr lang="ru-RU" sz="1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1" name="Group 51"/>
          <p:cNvGrpSpPr>
            <a:grpSpLocks/>
          </p:cNvGrpSpPr>
          <p:nvPr/>
        </p:nvGrpSpPr>
        <p:grpSpPr bwMode="auto">
          <a:xfrm>
            <a:off x="250825" y="3355975"/>
            <a:ext cx="792163" cy="793750"/>
            <a:chOff x="897" y="131"/>
            <a:chExt cx="899" cy="899"/>
          </a:xfrm>
        </p:grpSpPr>
        <p:sp>
          <p:nvSpPr>
            <p:cNvPr id="73780" name="Oval 52"/>
            <p:cNvSpPr>
              <a:spLocks noChangeArrowheads="1"/>
            </p:cNvSpPr>
            <p:nvPr/>
          </p:nvSpPr>
          <p:spPr bwMode="auto">
            <a:xfrm>
              <a:off x="897" y="131"/>
              <a:ext cx="899" cy="899"/>
            </a:xfrm>
            <a:prstGeom prst="ellipse">
              <a:avLst/>
            </a:prstGeom>
            <a:solidFill>
              <a:srgbClr val="00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781" name="Text Box 53"/>
            <p:cNvSpPr txBox="1">
              <a:spLocks noChangeArrowheads="1"/>
            </p:cNvSpPr>
            <p:nvPr/>
          </p:nvSpPr>
          <p:spPr bwMode="auto">
            <a:xfrm>
              <a:off x="1028" y="262"/>
              <a:ext cx="637" cy="637"/>
            </a:xfrm>
            <a:prstGeom prst="rect">
              <a:avLst/>
            </a:prstGeom>
            <a:solidFill>
              <a:srgbClr val="00FFFF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73782" name="Text Box 54"/>
          <p:cNvSpPr txBox="1">
            <a:spLocks noChangeArrowheads="1"/>
          </p:cNvSpPr>
          <p:nvPr/>
        </p:nvSpPr>
        <p:spPr bwMode="auto">
          <a:xfrm>
            <a:off x="1116013" y="3505200"/>
            <a:ext cx="584200" cy="355600"/>
          </a:xfrm>
          <a:prstGeom prst="rect">
            <a:avLst/>
          </a:prstGeom>
          <a:solidFill>
            <a:srgbClr val="00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783" name="AutoShape 55"/>
          <p:cNvSpPr>
            <a:spLocks noChangeArrowheads="1"/>
          </p:cNvSpPr>
          <p:nvPr/>
        </p:nvSpPr>
        <p:spPr bwMode="auto">
          <a:xfrm>
            <a:off x="1690688" y="3214688"/>
            <a:ext cx="1512887" cy="935037"/>
          </a:xfrm>
          <a:prstGeom prst="star16">
            <a:avLst>
              <a:gd name="adj" fmla="val 37500"/>
            </a:avLst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784" name="AutoShape 56"/>
          <p:cNvSpPr>
            <a:spLocks noChangeArrowheads="1"/>
          </p:cNvSpPr>
          <p:nvPr/>
        </p:nvSpPr>
        <p:spPr bwMode="auto">
          <a:xfrm>
            <a:off x="3201988" y="3284538"/>
            <a:ext cx="1225550" cy="865187"/>
          </a:xfrm>
          <a:prstGeom prst="star16">
            <a:avLst>
              <a:gd name="adj" fmla="val 37500"/>
            </a:avLst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785" name="AutoShape 57"/>
          <p:cNvSpPr>
            <a:spLocks noChangeArrowheads="1"/>
          </p:cNvSpPr>
          <p:nvPr/>
        </p:nvSpPr>
        <p:spPr bwMode="auto">
          <a:xfrm>
            <a:off x="4425950" y="3265488"/>
            <a:ext cx="1225550" cy="884237"/>
          </a:xfrm>
          <a:prstGeom prst="star16">
            <a:avLst>
              <a:gd name="adj" fmla="val 37500"/>
            </a:avLst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786" name="Text Box 58"/>
          <p:cNvSpPr txBox="1">
            <a:spLocks noChangeArrowheads="1"/>
          </p:cNvSpPr>
          <p:nvPr/>
        </p:nvSpPr>
        <p:spPr bwMode="auto">
          <a:xfrm>
            <a:off x="6500826" y="3357562"/>
            <a:ext cx="357190" cy="571504"/>
          </a:xfrm>
          <a:prstGeom prst="rect">
            <a:avLst/>
          </a:prstGeom>
          <a:solidFill>
            <a:srgbClr val="00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 sz="24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787" name="Text Box 59"/>
          <p:cNvSpPr txBox="1">
            <a:spLocks noChangeArrowheads="1"/>
          </p:cNvSpPr>
          <p:nvPr/>
        </p:nvSpPr>
        <p:spPr bwMode="auto">
          <a:xfrm>
            <a:off x="7235825" y="3357563"/>
            <a:ext cx="314325" cy="504825"/>
          </a:xfrm>
          <a:prstGeom prst="rect">
            <a:avLst/>
          </a:prstGeom>
          <a:solidFill>
            <a:srgbClr val="00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788" name="Text Box 60"/>
          <p:cNvSpPr txBox="1">
            <a:spLocks noChangeArrowheads="1"/>
          </p:cNvSpPr>
          <p:nvPr/>
        </p:nvSpPr>
        <p:spPr bwMode="auto">
          <a:xfrm>
            <a:off x="7956550" y="3357563"/>
            <a:ext cx="431800" cy="504825"/>
          </a:xfrm>
          <a:prstGeom prst="rect">
            <a:avLst/>
          </a:prstGeom>
          <a:solidFill>
            <a:srgbClr val="00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789" name="Text Box 61"/>
          <p:cNvSpPr txBox="1">
            <a:spLocks noChangeArrowheads="1"/>
          </p:cNvSpPr>
          <p:nvPr/>
        </p:nvSpPr>
        <p:spPr bwMode="auto">
          <a:xfrm>
            <a:off x="6875463" y="3357563"/>
            <a:ext cx="43338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endParaRPr lang="ru-RU" sz="1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790" name="Text Box 62"/>
          <p:cNvSpPr txBox="1">
            <a:spLocks noChangeArrowheads="1"/>
          </p:cNvSpPr>
          <p:nvPr/>
        </p:nvSpPr>
        <p:spPr bwMode="auto">
          <a:xfrm>
            <a:off x="7594600" y="3422650"/>
            <a:ext cx="43338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endParaRPr lang="ru-RU" sz="1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2" name="Group 63"/>
          <p:cNvGrpSpPr>
            <a:grpSpLocks/>
          </p:cNvGrpSpPr>
          <p:nvPr/>
        </p:nvGrpSpPr>
        <p:grpSpPr bwMode="auto">
          <a:xfrm>
            <a:off x="179388" y="4581525"/>
            <a:ext cx="1079500" cy="685800"/>
            <a:chOff x="-3" y="90"/>
            <a:chExt cx="1259" cy="1079"/>
          </a:xfrm>
          <a:solidFill>
            <a:srgbClr val="FFC000"/>
          </a:solidFill>
        </p:grpSpPr>
        <p:sp>
          <p:nvSpPr>
            <p:cNvPr id="73792" name="AutoShape 64"/>
            <p:cNvSpPr>
              <a:spLocks noChangeArrowheads="1"/>
            </p:cNvSpPr>
            <p:nvPr/>
          </p:nvSpPr>
          <p:spPr bwMode="auto">
            <a:xfrm>
              <a:off x="-3" y="90"/>
              <a:ext cx="1259" cy="1079"/>
            </a:xfrm>
            <a:prstGeom prst="bevel">
              <a:avLst>
                <a:gd name="adj" fmla="val 12500"/>
              </a:avLst>
            </a:prstGeom>
            <a:grp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793" name="Text Box 65"/>
            <p:cNvSpPr txBox="1">
              <a:spLocks noChangeArrowheads="1"/>
            </p:cNvSpPr>
            <p:nvPr/>
          </p:nvSpPr>
          <p:spPr bwMode="auto">
            <a:xfrm>
              <a:off x="132" y="225"/>
              <a:ext cx="989" cy="80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3" name="Group 66"/>
          <p:cNvGrpSpPr>
            <a:grpSpLocks/>
          </p:cNvGrpSpPr>
          <p:nvPr/>
        </p:nvGrpSpPr>
        <p:grpSpPr bwMode="auto">
          <a:xfrm>
            <a:off x="1403350" y="4508500"/>
            <a:ext cx="936625" cy="781050"/>
            <a:chOff x="1080" y="70"/>
            <a:chExt cx="899" cy="899"/>
          </a:xfrm>
          <a:solidFill>
            <a:srgbClr val="FFC000"/>
          </a:solidFill>
        </p:grpSpPr>
        <p:sp>
          <p:nvSpPr>
            <p:cNvPr id="73795" name="Oval 67"/>
            <p:cNvSpPr>
              <a:spLocks noChangeArrowheads="1"/>
            </p:cNvSpPr>
            <p:nvPr/>
          </p:nvSpPr>
          <p:spPr bwMode="auto">
            <a:xfrm>
              <a:off x="1080" y="70"/>
              <a:ext cx="899" cy="899"/>
            </a:xfrm>
            <a:prstGeom prst="ellipse">
              <a:avLst/>
            </a:prstGeom>
            <a:grp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796" name="Text Box 68"/>
            <p:cNvSpPr txBox="1">
              <a:spLocks noChangeArrowheads="1"/>
            </p:cNvSpPr>
            <p:nvPr/>
          </p:nvSpPr>
          <p:spPr bwMode="auto">
            <a:xfrm>
              <a:off x="1211" y="201"/>
              <a:ext cx="637" cy="637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73797" name="Text Box 69"/>
          <p:cNvSpPr txBox="1">
            <a:spLocks noChangeArrowheads="1"/>
          </p:cNvSpPr>
          <p:nvPr/>
        </p:nvSpPr>
        <p:spPr bwMode="auto">
          <a:xfrm>
            <a:off x="2411413" y="4652963"/>
            <a:ext cx="720725" cy="427037"/>
          </a:xfrm>
          <a:prstGeom prst="rect">
            <a:avLst/>
          </a:prstGeom>
          <a:solidFill>
            <a:srgbClr val="FFC0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grpSp>
        <p:nvGrpSpPr>
          <p:cNvPr id="14" name="Group 70"/>
          <p:cNvGrpSpPr>
            <a:grpSpLocks/>
          </p:cNvGrpSpPr>
          <p:nvPr/>
        </p:nvGrpSpPr>
        <p:grpSpPr bwMode="auto">
          <a:xfrm>
            <a:off x="3276600" y="4508500"/>
            <a:ext cx="1008063" cy="758825"/>
            <a:chOff x="2157" y="270"/>
            <a:chExt cx="1259" cy="1079"/>
          </a:xfrm>
          <a:solidFill>
            <a:srgbClr val="FFC000"/>
          </a:solidFill>
        </p:grpSpPr>
        <p:sp>
          <p:nvSpPr>
            <p:cNvPr id="73799" name="AutoShape 71"/>
            <p:cNvSpPr>
              <a:spLocks noChangeArrowheads="1"/>
            </p:cNvSpPr>
            <p:nvPr/>
          </p:nvSpPr>
          <p:spPr bwMode="auto">
            <a:xfrm>
              <a:off x="2157" y="270"/>
              <a:ext cx="1259" cy="1079"/>
            </a:xfrm>
            <a:prstGeom prst="bevel">
              <a:avLst>
                <a:gd name="adj" fmla="val 12500"/>
              </a:avLst>
            </a:prstGeom>
            <a:grp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800" name="Text Box 72"/>
            <p:cNvSpPr txBox="1">
              <a:spLocks noChangeArrowheads="1"/>
            </p:cNvSpPr>
            <p:nvPr/>
          </p:nvSpPr>
          <p:spPr bwMode="auto">
            <a:xfrm>
              <a:off x="2292" y="405"/>
              <a:ext cx="989" cy="80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5" name="Group 73"/>
          <p:cNvGrpSpPr>
            <a:grpSpLocks/>
          </p:cNvGrpSpPr>
          <p:nvPr/>
        </p:nvGrpSpPr>
        <p:grpSpPr bwMode="auto">
          <a:xfrm>
            <a:off x="4419600" y="4508500"/>
            <a:ext cx="1509722" cy="758825"/>
            <a:chOff x="3597" y="90"/>
            <a:chExt cx="1259" cy="1079"/>
          </a:xfrm>
          <a:solidFill>
            <a:srgbClr val="FFC000"/>
          </a:solidFill>
        </p:grpSpPr>
        <p:sp>
          <p:nvSpPr>
            <p:cNvPr id="73802" name="AutoShape 74"/>
            <p:cNvSpPr>
              <a:spLocks noChangeArrowheads="1"/>
            </p:cNvSpPr>
            <p:nvPr/>
          </p:nvSpPr>
          <p:spPr bwMode="auto">
            <a:xfrm>
              <a:off x="3597" y="90"/>
              <a:ext cx="1259" cy="1079"/>
            </a:xfrm>
            <a:prstGeom prst="bevel">
              <a:avLst>
                <a:gd name="adj" fmla="val 12500"/>
              </a:avLst>
            </a:prstGeom>
            <a:grp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803" name="Text Box 75"/>
            <p:cNvSpPr txBox="1">
              <a:spLocks noChangeArrowheads="1"/>
            </p:cNvSpPr>
            <p:nvPr/>
          </p:nvSpPr>
          <p:spPr bwMode="auto">
            <a:xfrm>
              <a:off x="3732" y="225"/>
              <a:ext cx="989" cy="80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73804" name="Text Box 76"/>
          <p:cNvSpPr txBox="1">
            <a:spLocks noChangeArrowheads="1"/>
          </p:cNvSpPr>
          <p:nvPr/>
        </p:nvSpPr>
        <p:spPr bwMode="auto">
          <a:xfrm>
            <a:off x="6516688" y="4581525"/>
            <a:ext cx="360362" cy="504825"/>
          </a:xfrm>
          <a:prstGeom prst="rect">
            <a:avLst/>
          </a:prstGeom>
          <a:solidFill>
            <a:srgbClr val="FFC0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73805" name="Text Box 77"/>
          <p:cNvSpPr txBox="1">
            <a:spLocks noChangeArrowheads="1"/>
          </p:cNvSpPr>
          <p:nvPr/>
        </p:nvSpPr>
        <p:spPr bwMode="auto">
          <a:xfrm>
            <a:off x="7235825" y="4581525"/>
            <a:ext cx="314325" cy="504825"/>
          </a:xfrm>
          <a:prstGeom prst="rect">
            <a:avLst/>
          </a:prstGeom>
          <a:solidFill>
            <a:srgbClr val="FFC0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806" name="Text Box 78"/>
          <p:cNvSpPr txBox="1">
            <a:spLocks noChangeArrowheads="1"/>
          </p:cNvSpPr>
          <p:nvPr/>
        </p:nvSpPr>
        <p:spPr bwMode="auto">
          <a:xfrm>
            <a:off x="7956550" y="4581525"/>
            <a:ext cx="431800" cy="504825"/>
          </a:xfrm>
          <a:prstGeom prst="rect">
            <a:avLst/>
          </a:prstGeom>
          <a:solidFill>
            <a:srgbClr val="FFC0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807" name="Text Box 79"/>
          <p:cNvSpPr txBox="1">
            <a:spLocks noChangeArrowheads="1"/>
          </p:cNvSpPr>
          <p:nvPr/>
        </p:nvSpPr>
        <p:spPr bwMode="auto">
          <a:xfrm>
            <a:off x="6877050" y="4652963"/>
            <a:ext cx="4333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endParaRPr lang="ru-RU" sz="1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808" name="Text Box 80"/>
          <p:cNvSpPr txBox="1">
            <a:spLocks noChangeArrowheads="1"/>
          </p:cNvSpPr>
          <p:nvPr/>
        </p:nvSpPr>
        <p:spPr bwMode="auto">
          <a:xfrm>
            <a:off x="7596188" y="4652963"/>
            <a:ext cx="43338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endParaRPr lang="ru-RU" sz="1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6" name="Group 81"/>
          <p:cNvGrpSpPr>
            <a:grpSpLocks/>
          </p:cNvGrpSpPr>
          <p:nvPr/>
        </p:nvGrpSpPr>
        <p:grpSpPr bwMode="auto">
          <a:xfrm>
            <a:off x="179388" y="5661025"/>
            <a:ext cx="1223962" cy="1008063"/>
            <a:chOff x="0" y="175"/>
            <a:chExt cx="1439" cy="1439"/>
          </a:xfrm>
          <a:solidFill>
            <a:srgbClr val="00B0F0"/>
          </a:solidFill>
        </p:grpSpPr>
        <p:sp>
          <p:nvSpPr>
            <p:cNvPr id="73810" name="AutoShape 82"/>
            <p:cNvSpPr>
              <a:spLocks noChangeArrowheads="1"/>
            </p:cNvSpPr>
            <p:nvPr/>
          </p:nvSpPr>
          <p:spPr bwMode="auto">
            <a:xfrm>
              <a:off x="0" y="175"/>
              <a:ext cx="1439" cy="1439"/>
            </a:xfrm>
            <a:prstGeom prst="diamond">
              <a:avLst/>
            </a:prstGeom>
            <a:grp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811" name="Text Box 83"/>
            <p:cNvSpPr txBox="1">
              <a:spLocks noChangeArrowheads="1"/>
            </p:cNvSpPr>
            <p:nvPr/>
          </p:nvSpPr>
          <p:spPr bwMode="auto">
            <a:xfrm>
              <a:off x="360" y="535"/>
              <a:ext cx="719" cy="71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7" name="Group 84"/>
          <p:cNvGrpSpPr>
            <a:grpSpLocks/>
          </p:cNvGrpSpPr>
          <p:nvPr/>
        </p:nvGrpSpPr>
        <p:grpSpPr bwMode="auto">
          <a:xfrm>
            <a:off x="1331913" y="5516563"/>
            <a:ext cx="836612" cy="719137"/>
            <a:chOff x="1437" y="11"/>
            <a:chExt cx="899" cy="899"/>
          </a:xfrm>
          <a:solidFill>
            <a:srgbClr val="00B0F0"/>
          </a:solidFill>
        </p:grpSpPr>
        <p:sp>
          <p:nvSpPr>
            <p:cNvPr id="73813" name="Oval 85"/>
            <p:cNvSpPr>
              <a:spLocks noChangeArrowheads="1"/>
            </p:cNvSpPr>
            <p:nvPr/>
          </p:nvSpPr>
          <p:spPr bwMode="auto">
            <a:xfrm>
              <a:off x="1437" y="11"/>
              <a:ext cx="899" cy="899"/>
            </a:xfrm>
            <a:prstGeom prst="ellipse">
              <a:avLst/>
            </a:prstGeom>
            <a:grp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814" name="Text Box 86"/>
            <p:cNvSpPr txBox="1">
              <a:spLocks noChangeArrowheads="1"/>
            </p:cNvSpPr>
            <p:nvPr/>
          </p:nvSpPr>
          <p:spPr bwMode="auto">
            <a:xfrm>
              <a:off x="1568" y="142"/>
              <a:ext cx="637" cy="637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8" name="Group 87"/>
          <p:cNvGrpSpPr>
            <a:grpSpLocks/>
          </p:cNvGrpSpPr>
          <p:nvPr/>
        </p:nvGrpSpPr>
        <p:grpSpPr bwMode="auto">
          <a:xfrm>
            <a:off x="2071670" y="5776912"/>
            <a:ext cx="1876421" cy="1081088"/>
            <a:chOff x="2337" y="191"/>
            <a:chExt cx="1439" cy="1439"/>
          </a:xfrm>
          <a:solidFill>
            <a:srgbClr val="00B0F0"/>
          </a:solidFill>
        </p:grpSpPr>
        <p:sp>
          <p:nvSpPr>
            <p:cNvPr id="73816" name="AutoShape 88"/>
            <p:cNvSpPr>
              <a:spLocks noChangeArrowheads="1"/>
            </p:cNvSpPr>
            <p:nvPr/>
          </p:nvSpPr>
          <p:spPr bwMode="auto">
            <a:xfrm>
              <a:off x="2337" y="191"/>
              <a:ext cx="1439" cy="1439"/>
            </a:xfrm>
            <a:prstGeom prst="diamond">
              <a:avLst/>
            </a:prstGeom>
            <a:grp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817" name="Text Box 89"/>
            <p:cNvSpPr txBox="1">
              <a:spLocks noChangeArrowheads="1"/>
            </p:cNvSpPr>
            <p:nvPr/>
          </p:nvSpPr>
          <p:spPr bwMode="auto">
            <a:xfrm>
              <a:off x="2697" y="551"/>
              <a:ext cx="719" cy="71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9" name="Group 90"/>
          <p:cNvGrpSpPr>
            <a:grpSpLocks/>
          </p:cNvGrpSpPr>
          <p:nvPr/>
        </p:nvGrpSpPr>
        <p:grpSpPr bwMode="auto">
          <a:xfrm>
            <a:off x="3857620" y="5643578"/>
            <a:ext cx="1295400" cy="1058863"/>
            <a:chOff x="3597" y="191"/>
            <a:chExt cx="1439" cy="1439"/>
          </a:xfrm>
          <a:solidFill>
            <a:srgbClr val="00B0F0"/>
          </a:solidFill>
        </p:grpSpPr>
        <p:sp>
          <p:nvSpPr>
            <p:cNvPr id="73819" name="AutoShape 91"/>
            <p:cNvSpPr>
              <a:spLocks noChangeArrowheads="1"/>
            </p:cNvSpPr>
            <p:nvPr/>
          </p:nvSpPr>
          <p:spPr bwMode="auto">
            <a:xfrm>
              <a:off x="3597" y="191"/>
              <a:ext cx="1439" cy="1439"/>
            </a:xfrm>
            <a:prstGeom prst="diamond">
              <a:avLst/>
            </a:prstGeom>
            <a:grp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3820" name="Text Box 92"/>
            <p:cNvSpPr txBox="1">
              <a:spLocks noChangeArrowheads="1"/>
            </p:cNvSpPr>
            <p:nvPr/>
          </p:nvSpPr>
          <p:spPr bwMode="auto">
            <a:xfrm>
              <a:off x="3957" y="551"/>
              <a:ext cx="719" cy="71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73823" name="Text Box 95"/>
          <p:cNvSpPr txBox="1">
            <a:spLocks noChangeArrowheads="1"/>
          </p:cNvSpPr>
          <p:nvPr/>
        </p:nvSpPr>
        <p:spPr bwMode="auto">
          <a:xfrm>
            <a:off x="7235825" y="5805488"/>
            <a:ext cx="314325" cy="504825"/>
          </a:xfrm>
          <a:prstGeom prst="rect">
            <a:avLst/>
          </a:prstGeom>
          <a:solidFill>
            <a:srgbClr val="00B0F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lIns="94615" tIns="48895" rIns="94615" bIns="48895"/>
          <a:lstStyle/>
          <a:p>
            <a:pPr algn="ctr"/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825" name="Text Box 97"/>
          <p:cNvSpPr txBox="1">
            <a:spLocks noChangeArrowheads="1"/>
          </p:cNvSpPr>
          <p:nvPr/>
        </p:nvSpPr>
        <p:spPr bwMode="auto">
          <a:xfrm>
            <a:off x="6877050" y="5876925"/>
            <a:ext cx="43338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endParaRPr lang="ru-RU" sz="1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826" name="Text Box 98"/>
          <p:cNvSpPr txBox="1">
            <a:spLocks noChangeArrowheads="1"/>
          </p:cNvSpPr>
          <p:nvPr/>
        </p:nvSpPr>
        <p:spPr bwMode="auto">
          <a:xfrm>
            <a:off x="7594600" y="5876925"/>
            <a:ext cx="43338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endParaRPr lang="ru-RU" sz="1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827" name="Text Box 99"/>
          <p:cNvSpPr txBox="1">
            <a:spLocks noChangeArrowheads="1"/>
          </p:cNvSpPr>
          <p:nvPr/>
        </p:nvSpPr>
        <p:spPr bwMode="auto">
          <a:xfrm>
            <a:off x="611188" y="523875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one</a:t>
            </a:r>
            <a:endParaRPr lang="ru-RU" sz="2400" b="1" dirty="0"/>
          </a:p>
        </p:txBody>
      </p:sp>
      <p:sp>
        <p:nvSpPr>
          <p:cNvPr id="73828" name="Text Box 100"/>
          <p:cNvSpPr txBox="1">
            <a:spLocks noChangeArrowheads="1"/>
          </p:cNvSpPr>
          <p:nvPr/>
        </p:nvSpPr>
        <p:spPr bwMode="auto">
          <a:xfrm>
            <a:off x="1474788" y="260350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and</a:t>
            </a:r>
            <a:endParaRPr lang="ru-RU" sz="2400" b="1" dirty="0"/>
          </a:p>
        </p:txBody>
      </p:sp>
      <p:sp>
        <p:nvSpPr>
          <p:cNvPr id="73829" name="Text Box 101"/>
          <p:cNvSpPr txBox="1">
            <a:spLocks noChangeArrowheads="1"/>
          </p:cNvSpPr>
          <p:nvPr/>
        </p:nvSpPr>
        <p:spPr bwMode="auto">
          <a:xfrm>
            <a:off x="2484438" y="549275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three</a:t>
            </a:r>
            <a:endParaRPr lang="ru-RU" sz="2400" b="1" dirty="0"/>
          </a:p>
        </p:txBody>
      </p:sp>
      <p:sp>
        <p:nvSpPr>
          <p:cNvPr id="73830" name="Text Box 102"/>
          <p:cNvSpPr txBox="1">
            <a:spLocks noChangeArrowheads="1"/>
          </p:cNvSpPr>
          <p:nvPr/>
        </p:nvSpPr>
        <p:spPr bwMode="auto">
          <a:xfrm>
            <a:off x="3490913" y="188913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is</a:t>
            </a:r>
            <a:endParaRPr lang="ru-RU" sz="2400" b="1" dirty="0"/>
          </a:p>
        </p:txBody>
      </p:sp>
      <p:sp>
        <p:nvSpPr>
          <p:cNvPr id="73831" name="Text Box 103"/>
          <p:cNvSpPr txBox="1">
            <a:spLocks noChangeArrowheads="1"/>
          </p:cNvSpPr>
          <p:nvPr/>
        </p:nvSpPr>
        <p:spPr bwMode="auto">
          <a:xfrm>
            <a:off x="4140200" y="549275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four</a:t>
            </a:r>
            <a:endParaRPr lang="ru-RU" sz="2400" b="1" dirty="0"/>
          </a:p>
        </p:txBody>
      </p:sp>
      <p:sp>
        <p:nvSpPr>
          <p:cNvPr id="73832" name="Text Box 104"/>
          <p:cNvSpPr txBox="1">
            <a:spLocks noChangeArrowheads="1"/>
          </p:cNvSpPr>
          <p:nvPr/>
        </p:nvSpPr>
        <p:spPr bwMode="auto">
          <a:xfrm>
            <a:off x="179388" y="1412875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eight</a:t>
            </a:r>
            <a:endParaRPr lang="ru-RU" sz="2400" b="1" dirty="0"/>
          </a:p>
        </p:txBody>
      </p:sp>
      <p:sp>
        <p:nvSpPr>
          <p:cNvPr id="73833" name="Text Box 105"/>
          <p:cNvSpPr txBox="1">
            <a:spLocks noChangeArrowheads="1"/>
          </p:cNvSpPr>
          <p:nvPr/>
        </p:nvSpPr>
        <p:spPr bwMode="auto">
          <a:xfrm>
            <a:off x="1258888" y="1412875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and</a:t>
            </a:r>
            <a:endParaRPr lang="ru-RU" sz="2400" b="1" dirty="0"/>
          </a:p>
        </p:txBody>
      </p:sp>
      <p:sp>
        <p:nvSpPr>
          <p:cNvPr id="73834" name="Text Box 106"/>
          <p:cNvSpPr txBox="1">
            <a:spLocks noChangeArrowheads="1"/>
          </p:cNvSpPr>
          <p:nvPr/>
        </p:nvSpPr>
        <p:spPr bwMode="auto">
          <a:xfrm>
            <a:off x="2124075" y="1341438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b="1" dirty="0"/>
              <a:t>is</a:t>
            </a:r>
            <a:endParaRPr lang="ru-RU" sz="2400" b="1" dirty="0"/>
          </a:p>
        </p:txBody>
      </p:sp>
      <p:sp>
        <p:nvSpPr>
          <p:cNvPr id="73835" name="Text Box 107"/>
          <p:cNvSpPr txBox="1">
            <a:spLocks noChangeArrowheads="1"/>
          </p:cNvSpPr>
          <p:nvPr/>
        </p:nvSpPr>
        <p:spPr bwMode="auto">
          <a:xfrm>
            <a:off x="3203575" y="1341438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six</a:t>
            </a:r>
            <a:endParaRPr lang="ru-RU" sz="2400" b="1" dirty="0"/>
          </a:p>
        </p:txBody>
      </p:sp>
      <p:sp>
        <p:nvSpPr>
          <p:cNvPr id="73836" name="Text Box 108"/>
          <p:cNvSpPr txBox="1">
            <a:spLocks noChangeArrowheads="1"/>
          </p:cNvSpPr>
          <p:nvPr/>
        </p:nvSpPr>
        <p:spPr bwMode="auto">
          <a:xfrm>
            <a:off x="4211638" y="1341438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two</a:t>
            </a:r>
            <a:endParaRPr lang="ru-RU" sz="2400" b="1" dirty="0"/>
          </a:p>
        </p:txBody>
      </p:sp>
      <p:sp>
        <p:nvSpPr>
          <p:cNvPr id="73837" name="Text Box 109"/>
          <p:cNvSpPr txBox="1">
            <a:spLocks noChangeArrowheads="1"/>
          </p:cNvSpPr>
          <p:nvPr/>
        </p:nvSpPr>
        <p:spPr bwMode="auto">
          <a:xfrm>
            <a:off x="250825" y="2205038"/>
            <a:ext cx="12239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twelve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3838" name="Text Box 110"/>
          <p:cNvSpPr txBox="1">
            <a:spLocks noChangeArrowheads="1"/>
          </p:cNvSpPr>
          <p:nvPr/>
        </p:nvSpPr>
        <p:spPr bwMode="auto">
          <a:xfrm>
            <a:off x="1857357" y="2285992"/>
            <a:ext cx="78581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five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3839" name="Text Box 111"/>
          <p:cNvSpPr txBox="1">
            <a:spLocks noChangeArrowheads="1"/>
          </p:cNvSpPr>
          <p:nvPr/>
        </p:nvSpPr>
        <p:spPr bwMode="auto">
          <a:xfrm>
            <a:off x="2916238" y="2349500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is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3840" name="Text Box 112"/>
          <p:cNvSpPr txBox="1">
            <a:spLocks noChangeArrowheads="1"/>
          </p:cNvSpPr>
          <p:nvPr/>
        </p:nvSpPr>
        <p:spPr bwMode="auto">
          <a:xfrm>
            <a:off x="3563938" y="2205038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and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3841" name="Text Box 113"/>
          <p:cNvSpPr txBox="1">
            <a:spLocks noChangeArrowheads="1"/>
          </p:cNvSpPr>
          <p:nvPr/>
        </p:nvSpPr>
        <p:spPr bwMode="auto">
          <a:xfrm>
            <a:off x="4429124" y="2143116"/>
            <a:ext cx="150019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seventeen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3842" name="Text Box 114"/>
          <p:cNvSpPr txBox="1">
            <a:spLocks noChangeArrowheads="1"/>
          </p:cNvSpPr>
          <p:nvPr/>
        </p:nvSpPr>
        <p:spPr bwMode="auto">
          <a:xfrm>
            <a:off x="250825" y="3476625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and</a:t>
            </a:r>
            <a:endParaRPr lang="ru-RU" sz="2400" b="1" dirty="0"/>
          </a:p>
        </p:txBody>
      </p:sp>
      <p:sp>
        <p:nvSpPr>
          <p:cNvPr id="73843" name="Text Box 115"/>
          <p:cNvSpPr txBox="1">
            <a:spLocks noChangeArrowheads="1"/>
          </p:cNvSpPr>
          <p:nvPr/>
        </p:nvSpPr>
        <p:spPr bwMode="auto">
          <a:xfrm>
            <a:off x="971550" y="3403600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b="1" dirty="0"/>
              <a:t>is</a:t>
            </a:r>
            <a:endParaRPr lang="ru-RU" sz="2400" b="1" dirty="0"/>
          </a:p>
        </p:txBody>
      </p:sp>
      <p:sp>
        <p:nvSpPr>
          <p:cNvPr id="73844" name="Text Box 116"/>
          <p:cNvSpPr txBox="1">
            <a:spLocks noChangeArrowheads="1"/>
          </p:cNvSpPr>
          <p:nvPr/>
        </p:nvSpPr>
        <p:spPr bwMode="auto">
          <a:xfrm>
            <a:off x="1908175" y="3403600"/>
            <a:ext cx="11525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eleven</a:t>
            </a:r>
            <a:endParaRPr lang="ru-RU" sz="2400" b="1" dirty="0"/>
          </a:p>
        </p:txBody>
      </p:sp>
      <p:sp>
        <p:nvSpPr>
          <p:cNvPr id="73845" name="Text Box 117"/>
          <p:cNvSpPr txBox="1">
            <a:spLocks noChangeArrowheads="1"/>
          </p:cNvSpPr>
          <p:nvPr/>
        </p:nvSpPr>
        <p:spPr bwMode="auto">
          <a:xfrm>
            <a:off x="3419475" y="3476625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nine</a:t>
            </a:r>
            <a:endParaRPr lang="ru-RU" sz="2400" b="1" dirty="0"/>
          </a:p>
        </p:txBody>
      </p:sp>
      <p:sp>
        <p:nvSpPr>
          <p:cNvPr id="73846" name="Text Box 118"/>
          <p:cNvSpPr txBox="1">
            <a:spLocks noChangeArrowheads="1"/>
          </p:cNvSpPr>
          <p:nvPr/>
        </p:nvSpPr>
        <p:spPr bwMode="auto">
          <a:xfrm>
            <a:off x="4714875" y="3476625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two</a:t>
            </a:r>
            <a:endParaRPr lang="ru-RU" sz="2400" b="1" dirty="0"/>
          </a:p>
        </p:txBody>
      </p:sp>
      <p:sp>
        <p:nvSpPr>
          <p:cNvPr id="73847" name="Text Box 119"/>
          <p:cNvSpPr txBox="1">
            <a:spLocks noChangeArrowheads="1"/>
          </p:cNvSpPr>
          <p:nvPr/>
        </p:nvSpPr>
        <p:spPr bwMode="auto">
          <a:xfrm>
            <a:off x="322263" y="4652963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nine</a:t>
            </a:r>
            <a:endParaRPr lang="ru-RU" sz="2400" b="1" dirty="0"/>
          </a:p>
        </p:txBody>
      </p:sp>
      <p:sp>
        <p:nvSpPr>
          <p:cNvPr id="73848" name="Text Box 120"/>
          <p:cNvSpPr txBox="1">
            <a:spLocks noChangeArrowheads="1"/>
          </p:cNvSpPr>
          <p:nvPr/>
        </p:nvSpPr>
        <p:spPr bwMode="auto">
          <a:xfrm>
            <a:off x="1476375" y="4652963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and</a:t>
            </a:r>
            <a:endParaRPr lang="ru-RU" sz="2400" b="1" dirty="0"/>
          </a:p>
        </p:txBody>
      </p:sp>
      <p:sp>
        <p:nvSpPr>
          <p:cNvPr id="73849" name="Text Box 121"/>
          <p:cNvSpPr txBox="1">
            <a:spLocks noChangeArrowheads="1"/>
          </p:cNvSpPr>
          <p:nvPr/>
        </p:nvSpPr>
        <p:spPr bwMode="auto">
          <a:xfrm>
            <a:off x="2339975" y="4627563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b="1" dirty="0"/>
              <a:t>is</a:t>
            </a:r>
            <a:endParaRPr lang="ru-RU" sz="2400" b="1" dirty="0"/>
          </a:p>
        </p:txBody>
      </p:sp>
      <p:sp>
        <p:nvSpPr>
          <p:cNvPr id="73850" name="Text Box 122"/>
          <p:cNvSpPr txBox="1">
            <a:spLocks noChangeArrowheads="1"/>
          </p:cNvSpPr>
          <p:nvPr/>
        </p:nvSpPr>
        <p:spPr bwMode="auto">
          <a:xfrm>
            <a:off x="4500563" y="4581525"/>
            <a:ext cx="142875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/>
              <a:t>fourteen</a:t>
            </a:r>
            <a:endParaRPr lang="ru-RU" sz="2400" b="1" dirty="0"/>
          </a:p>
        </p:txBody>
      </p:sp>
      <p:sp>
        <p:nvSpPr>
          <p:cNvPr id="73851" name="Text Box 123"/>
          <p:cNvSpPr txBox="1">
            <a:spLocks noChangeArrowheads="1"/>
          </p:cNvSpPr>
          <p:nvPr/>
        </p:nvSpPr>
        <p:spPr bwMode="auto">
          <a:xfrm>
            <a:off x="3419475" y="4581525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five</a:t>
            </a:r>
            <a:endParaRPr lang="ru-RU" sz="2400" b="1" dirty="0"/>
          </a:p>
        </p:txBody>
      </p:sp>
      <p:sp>
        <p:nvSpPr>
          <p:cNvPr id="73852" name="Text Box 124"/>
          <p:cNvSpPr txBox="1">
            <a:spLocks noChangeArrowheads="1"/>
          </p:cNvSpPr>
          <p:nvPr/>
        </p:nvSpPr>
        <p:spPr bwMode="auto">
          <a:xfrm>
            <a:off x="357158" y="5929330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eight</a:t>
            </a:r>
            <a:endParaRPr lang="ru-RU" sz="2400" b="1" dirty="0"/>
          </a:p>
        </p:txBody>
      </p:sp>
      <p:sp>
        <p:nvSpPr>
          <p:cNvPr id="73853" name="Text Box 125"/>
          <p:cNvSpPr txBox="1">
            <a:spLocks noChangeArrowheads="1"/>
          </p:cNvSpPr>
          <p:nvPr/>
        </p:nvSpPr>
        <p:spPr bwMode="auto">
          <a:xfrm>
            <a:off x="1403350" y="5589588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and</a:t>
            </a:r>
            <a:endParaRPr lang="ru-RU" sz="2400" b="1" dirty="0"/>
          </a:p>
        </p:txBody>
      </p:sp>
      <p:sp>
        <p:nvSpPr>
          <p:cNvPr id="73854" name="Text Box 126"/>
          <p:cNvSpPr txBox="1">
            <a:spLocks noChangeArrowheads="1"/>
          </p:cNvSpPr>
          <p:nvPr/>
        </p:nvSpPr>
        <p:spPr bwMode="auto">
          <a:xfrm>
            <a:off x="2285984" y="6072206"/>
            <a:ext cx="137476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/>
              <a:t>nineteen</a:t>
            </a:r>
            <a:endParaRPr lang="ru-RU" sz="2400" b="1" dirty="0"/>
          </a:p>
        </p:txBody>
      </p:sp>
      <p:sp>
        <p:nvSpPr>
          <p:cNvPr id="73855" name="Text Box 127"/>
          <p:cNvSpPr txBox="1">
            <a:spLocks noChangeArrowheads="1"/>
          </p:cNvSpPr>
          <p:nvPr/>
        </p:nvSpPr>
        <p:spPr bwMode="auto">
          <a:xfrm>
            <a:off x="4000496" y="5929330"/>
            <a:ext cx="114300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/>
              <a:t>eleven</a:t>
            </a:r>
            <a:endParaRPr lang="ru-RU" sz="2400" b="1" dirty="0"/>
          </a:p>
        </p:txBody>
      </p:sp>
      <p:sp>
        <p:nvSpPr>
          <p:cNvPr id="73856" name="Text Box 128"/>
          <p:cNvSpPr txBox="1">
            <a:spLocks noChangeArrowheads="1"/>
          </p:cNvSpPr>
          <p:nvPr/>
        </p:nvSpPr>
        <p:spPr bwMode="auto">
          <a:xfrm>
            <a:off x="5214942" y="5857892"/>
            <a:ext cx="936625" cy="457200"/>
          </a:xfrm>
          <a:prstGeom prst="rect">
            <a:avLst/>
          </a:prstGeom>
          <a:solidFill>
            <a:srgbClr val="00B0F0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b="1" dirty="0"/>
              <a:t>is</a:t>
            </a:r>
            <a:endParaRPr lang="ru-RU" sz="2400" b="1" dirty="0"/>
          </a:p>
        </p:txBody>
      </p:sp>
      <p:sp>
        <p:nvSpPr>
          <p:cNvPr id="73859" name="Text Box 131"/>
          <p:cNvSpPr txBox="1">
            <a:spLocks noChangeArrowheads="1"/>
          </p:cNvSpPr>
          <p:nvPr/>
        </p:nvSpPr>
        <p:spPr bwMode="auto">
          <a:xfrm>
            <a:off x="6516688" y="1341438"/>
            <a:ext cx="5762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/>
              <a:t>2</a:t>
            </a:r>
          </a:p>
        </p:txBody>
      </p:sp>
      <p:sp>
        <p:nvSpPr>
          <p:cNvPr id="73860" name="Text Box 132"/>
          <p:cNvSpPr txBox="1">
            <a:spLocks noChangeArrowheads="1"/>
          </p:cNvSpPr>
          <p:nvPr/>
        </p:nvSpPr>
        <p:spPr bwMode="auto">
          <a:xfrm>
            <a:off x="7235825" y="1341438"/>
            <a:ext cx="5762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/>
              <a:t>6</a:t>
            </a:r>
          </a:p>
        </p:txBody>
      </p:sp>
      <p:sp>
        <p:nvSpPr>
          <p:cNvPr id="73861" name="Text Box 133"/>
          <p:cNvSpPr txBox="1">
            <a:spLocks noChangeArrowheads="1"/>
          </p:cNvSpPr>
          <p:nvPr/>
        </p:nvSpPr>
        <p:spPr bwMode="auto">
          <a:xfrm>
            <a:off x="6516688" y="2349500"/>
            <a:ext cx="5762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862" name="Text Box 134"/>
          <p:cNvSpPr txBox="1">
            <a:spLocks noChangeArrowheads="1"/>
          </p:cNvSpPr>
          <p:nvPr/>
        </p:nvSpPr>
        <p:spPr bwMode="auto">
          <a:xfrm>
            <a:off x="7885113" y="2349500"/>
            <a:ext cx="5762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1</a:t>
            </a:r>
            <a:r>
              <a:rPr lang="en-US" sz="2400" b="1" dirty="0">
                <a:solidFill>
                  <a:schemeClr val="bg1"/>
                </a:solidFill>
              </a:rPr>
              <a:t>7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3864" name="Text Box 136"/>
          <p:cNvSpPr txBox="1">
            <a:spLocks noChangeArrowheads="1"/>
          </p:cNvSpPr>
          <p:nvPr/>
        </p:nvSpPr>
        <p:spPr bwMode="auto">
          <a:xfrm>
            <a:off x="7235825" y="3357563"/>
            <a:ext cx="5762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effectLst/>
              </a:rPr>
              <a:t>9</a:t>
            </a:r>
          </a:p>
        </p:txBody>
      </p:sp>
      <p:sp>
        <p:nvSpPr>
          <p:cNvPr id="73865" name="Text Box 137"/>
          <p:cNvSpPr txBox="1">
            <a:spLocks noChangeArrowheads="1"/>
          </p:cNvSpPr>
          <p:nvPr/>
        </p:nvSpPr>
        <p:spPr bwMode="auto">
          <a:xfrm>
            <a:off x="7885113" y="3357563"/>
            <a:ext cx="5762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</a:p>
        </p:txBody>
      </p:sp>
      <p:sp>
        <p:nvSpPr>
          <p:cNvPr id="73866" name="Text Box 138"/>
          <p:cNvSpPr txBox="1">
            <a:spLocks noChangeArrowheads="1"/>
          </p:cNvSpPr>
          <p:nvPr/>
        </p:nvSpPr>
        <p:spPr bwMode="auto">
          <a:xfrm>
            <a:off x="7235825" y="4581525"/>
            <a:ext cx="336571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/>
              <a:t>5</a:t>
            </a:r>
          </a:p>
        </p:txBody>
      </p:sp>
      <p:sp>
        <p:nvSpPr>
          <p:cNvPr id="73867" name="Text Box 139"/>
          <p:cNvSpPr txBox="1">
            <a:spLocks noChangeArrowheads="1"/>
          </p:cNvSpPr>
          <p:nvPr/>
        </p:nvSpPr>
        <p:spPr bwMode="auto">
          <a:xfrm>
            <a:off x="7956550" y="4581525"/>
            <a:ext cx="5762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73869" name="Text Box 141"/>
          <p:cNvSpPr txBox="1">
            <a:spLocks noChangeArrowheads="1"/>
          </p:cNvSpPr>
          <p:nvPr/>
        </p:nvSpPr>
        <p:spPr bwMode="auto">
          <a:xfrm>
            <a:off x="6429388" y="5857892"/>
            <a:ext cx="500066" cy="457200"/>
          </a:xfrm>
          <a:prstGeom prst="rect">
            <a:avLst/>
          </a:prstGeom>
          <a:solidFill>
            <a:srgbClr val="00B0F0"/>
          </a:solidFill>
          <a:ln w="9525" cmpd="sng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/>
              <a:t>11</a:t>
            </a:r>
            <a:endParaRPr lang="ru-RU" sz="2400" b="1" dirty="0">
              <a:effectLst/>
            </a:endParaRPr>
          </a:p>
        </p:txBody>
      </p:sp>
      <p:sp>
        <p:nvSpPr>
          <p:cNvPr id="73870" name="Text Box 142"/>
          <p:cNvSpPr txBox="1">
            <a:spLocks noChangeArrowheads="1"/>
          </p:cNvSpPr>
          <p:nvPr/>
        </p:nvSpPr>
        <p:spPr bwMode="auto">
          <a:xfrm>
            <a:off x="7164388" y="5780088"/>
            <a:ext cx="5762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8</a:t>
            </a:r>
            <a:endParaRPr lang="ru-RU" sz="2400" b="1" dirty="0">
              <a:effectLst/>
            </a:endParaRPr>
          </a:p>
        </p:txBody>
      </p:sp>
      <p:sp>
        <p:nvSpPr>
          <p:cNvPr id="73871" name="Text Box 143"/>
          <p:cNvSpPr txBox="1">
            <a:spLocks noChangeArrowheads="1"/>
          </p:cNvSpPr>
          <p:nvPr/>
        </p:nvSpPr>
        <p:spPr bwMode="auto">
          <a:xfrm>
            <a:off x="7885113" y="5805488"/>
            <a:ext cx="576262" cy="457200"/>
          </a:xfrm>
          <a:prstGeom prst="rect">
            <a:avLst/>
          </a:prstGeom>
          <a:solidFill>
            <a:srgbClr val="00B0F0"/>
          </a:solidFill>
          <a:ln w="9525" cmpd="sng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140" name="Прямоугольник 139"/>
          <p:cNvSpPr/>
          <p:nvPr/>
        </p:nvSpPr>
        <p:spPr>
          <a:xfrm>
            <a:off x="7286644" y="4143380"/>
            <a:ext cx="428628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TextBox 140"/>
          <p:cNvSpPr txBox="1"/>
          <p:nvPr/>
        </p:nvSpPr>
        <p:spPr>
          <a:xfrm>
            <a:off x="6500826" y="335756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2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3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3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3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60" grpId="0"/>
      <p:bldP spid="73862" grpId="0"/>
      <p:bldP spid="73867" grpId="0"/>
      <p:bldP spid="14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1010</TotalTime>
  <Words>397</Words>
  <Application>Microsoft Office PowerPoint</Application>
  <PresentationFormat>Экран (4:3)</PresentationFormat>
  <Paragraphs>204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Numbers  11-20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kolyailona</dc:creator>
  <cp:lastModifiedBy>Anna Safaryan</cp:lastModifiedBy>
  <cp:revision>48</cp:revision>
  <dcterms:created xsi:type="dcterms:W3CDTF">2013-12-02T04:42:56Z</dcterms:created>
  <dcterms:modified xsi:type="dcterms:W3CDTF">2023-10-02T20:17:09Z</dcterms:modified>
</cp:coreProperties>
</file>