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5935-7937-414A-BE79-2CE7584D4994}" type="datetimeFigureOut">
              <a:rPr lang="ru-RU" smtClean="0"/>
              <a:t>05.05.2017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FC47F-4E13-4F61-B5F4-3EE3BC9CC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45092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5935-7937-414A-BE79-2CE7584D4994}" type="datetimeFigureOut">
              <a:rPr lang="ru-RU" smtClean="0"/>
              <a:t>05.05.2017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FC47F-4E13-4F61-B5F4-3EE3BC9CC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5822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5935-7937-414A-BE79-2CE7584D4994}" type="datetimeFigureOut">
              <a:rPr lang="ru-RU" smtClean="0"/>
              <a:t>05.05.2017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FC47F-4E13-4F61-B5F4-3EE3BC9CC651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564528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5935-7937-414A-BE79-2CE7584D4994}" type="datetimeFigureOut">
              <a:rPr lang="ru-RU" smtClean="0"/>
              <a:t>05.05.2017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FC47F-4E13-4F61-B5F4-3EE3BC9CC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72496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5935-7937-414A-BE79-2CE7584D4994}" type="datetimeFigureOut">
              <a:rPr lang="ru-RU" smtClean="0"/>
              <a:t>05.05.2017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FC47F-4E13-4F61-B5F4-3EE3BC9CC651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939019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5935-7937-414A-BE79-2CE7584D4994}" type="datetimeFigureOut">
              <a:rPr lang="ru-RU" smtClean="0"/>
              <a:t>05.05.2017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FC47F-4E13-4F61-B5F4-3EE3BC9CC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01232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5935-7937-414A-BE79-2CE7584D4994}" type="datetimeFigureOut">
              <a:rPr lang="ru-RU" smtClean="0"/>
              <a:t>05.05.2017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FC47F-4E13-4F61-B5F4-3EE3BC9CC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56102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5935-7937-414A-BE79-2CE7584D4994}" type="datetimeFigureOut">
              <a:rPr lang="ru-RU" smtClean="0"/>
              <a:t>05.05.2017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FC47F-4E13-4F61-B5F4-3EE3BC9CC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3497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5935-7937-414A-BE79-2CE7584D4994}" type="datetimeFigureOut">
              <a:rPr lang="ru-RU" smtClean="0"/>
              <a:t>05.05.2017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FC47F-4E13-4F61-B5F4-3EE3BC9CC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57425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5935-7937-414A-BE79-2CE7584D4994}" type="datetimeFigureOut">
              <a:rPr lang="ru-RU" smtClean="0"/>
              <a:t>05.05.2017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FC47F-4E13-4F61-B5F4-3EE3BC9CC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5012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5935-7937-414A-BE79-2CE7584D4994}" type="datetimeFigureOut">
              <a:rPr lang="ru-RU" smtClean="0"/>
              <a:t>05.05.2017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FC47F-4E13-4F61-B5F4-3EE3BC9CC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90324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5935-7937-414A-BE79-2CE7584D4994}" type="datetimeFigureOut">
              <a:rPr lang="ru-RU" smtClean="0"/>
              <a:t>05.05.2017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FC47F-4E13-4F61-B5F4-3EE3BC9CC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7357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5935-7937-414A-BE79-2CE7584D4994}" type="datetimeFigureOut">
              <a:rPr lang="ru-RU" smtClean="0"/>
              <a:t>05.05.2017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FC47F-4E13-4F61-B5F4-3EE3BC9CC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44588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5935-7937-414A-BE79-2CE7584D4994}" type="datetimeFigureOut">
              <a:rPr lang="ru-RU" smtClean="0"/>
              <a:t>05.05.2017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FC47F-4E13-4F61-B5F4-3EE3BC9CC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3218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5935-7937-414A-BE79-2CE7584D4994}" type="datetimeFigureOut">
              <a:rPr lang="ru-RU" smtClean="0"/>
              <a:t>05.05.2017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FC47F-4E13-4F61-B5F4-3EE3BC9CC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03945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5935-7937-414A-BE79-2CE7584D4994}" type="datetimeFigureOut">
              <a:rPr lang="ru-RU" smtClean="0"/>
              <a:t>05.05.2017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FC47F-4E13-4F61-B5F4-3EE3BC9CC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39850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F15935-7937-414A-BE79-2CE7584D4994}" type="datetimeFigureOut">
              <a:rPr lang="ru-RU" smtClean="0"/>
              <a:t>05.05.2017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D0FC47F-4E13-4F61-B5F4-3EE3BC9CC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4998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9712" y="201352"/>
            <a:ext cx="10515600" cy="4520774"/>
          </a:xfrm>
        </p:spPr>
        <p:txBody>
          <a:bodyPr>
            <a:noAutofit/>
          </a:bodyPr>
          <a:lstStyle/>
          <a:p>
            <a:r>
              <a:rPr lang="de-DE" sz="6000" i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</a:t>
            </a:r>
            <a:r>
              <a:rPr lang="en-US" sz="6000" b="1" i="1" dirty="0" err="1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Gesunheit</a:t>
            </a:r>
            <a:r>
              <a:rPr lang="en-US" sz="6000" b="1" i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i="1" dirty="0" err="1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ist</a:t>
            </a:r>
            <a:r>
              <a:rPr lang="en-US" sz="6000" b="1" i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i="1" dirty="0" err="1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nicht</a:t>
            </a:r>
            <a:r>
              <a:rPr lang="en-US" sz="6000" b="1" i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i="1" dirty="0" err="1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alles</a:t>
            </a:r>
            <a:r>
              <a:rPr lang="en-US" sz="6000" b="1" i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6000" b="1" i="1" dirty="0" err="1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aber</a:t>
            </a:r>
            <a:r>
              <a:rPr lang="en-US" sz="6000" b="1" i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i="1" dirty="0" err="1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ohne</a:t>
            </a:r>
            <a:r>
              <a:rPr lang="en-US" sz="6000" b="1" i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i="1" dirty="0" err="1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Gesundheit</a:t>
            </a:r>
            <a:r>
              <a:rPr lang="en-US" sz="6000" b="1" i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i="1" dirty="0" err="1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ist</a:t>
            </a:r>
            <a:r>
              <a:rPr lang="en-US" sz="6000" b="1" i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i="1" dirty="0" err="1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alles</a:t>
            </a:r>
            <a:r>
              <a:rPr lang="en-US" sz="6000" b="1" i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i="1" dirty="0" err="1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nichts</a:t>
            </a:r>
            <a:r>
              <a:rPr lang="de-DE" sz="6000" b="1" i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br>
              <a:rPr lang="de-DE" sz="6000" b="1" i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de-DE" sz="4000" b="1" i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							</a:t>
            </a:r>
            <a:r>
              <a:rPr lang="de-DE" sz="4000" b="1" i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4000" b="1" i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Arthur Schopenhauer</a:t>
            </a:r>
            <a:endParaRPr lang="ru-RU" sz="4000" b="1" i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833" y="3698544"/>
            <a:ext cx="3869679" cy="2478490"/>
          </a:xfrm>
        </p:spPr>
      </p:pic>
    </p:spTree>
    <p:extLst>
      <p:ext uri="{BB962C8B-B14F-4D97-AF65-F5344CB8AC3E}">
        <p14:creationId xmlns:p14="http://schemas.microsoft.com/office/powerpoint/2010/main" val="970134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0008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77334" y="1596788"/>
            <a:ext cx="4184035" cy="4444573"/>
          </a:xfrm>
        </p:spPr>
        <p:txBody>
          <a:bodyPr>
            <a:normAutofit/>
          </a:bodyPr>
          <a:lstStyle/>
          <a:p>
            <a:r>
              <a:rPr lang="de-DE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Esst nicht viel auf einmal!</a:t>
            </a:r>
          </a:p>
          <a:p>
            <a:r>
              <a:rPr lang="de-DE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Esst nicht spät!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4579" y="709684"/>
            <a:ext cx="5841242" cy="4981432"/>
          </a:xfrm>
        </p:spPr>
      </p:pic>
    </p:spTree>
    <p:extLst>
      <p:ext uri="{BB962C8B-B14F-4D97-AF65-F5344CB8AC3E}">
        <p14:creationId xmlns:p14="http://schemas.microsoft.com/office/powerpoint/2010/main" val="1978122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7634" y="254758"/>
            <a:ext cx="8596668" cy="2092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86766" y="1378424"/>
            <a:ext cx="5409568" cy="3827536"/>
          </a:xfrm>
        </p:spPr>
        <p:txBody>
          <a:bodyPr>
            <a:normAutofit/>
          </a:bodyPr>
          <a:lstStyle/>
          <a:p>
            <a:r>
              <a:rPr lang="de-DE" sz="60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Hausaufgabe: </a:t>
            </a:r>
            <a:r>
              <a:rPr lang="de-DE" sz="6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Ratschläge fertig schreiben</a:t>
            </a:r>
            <a:endParaRPr lang="ru-RU" sz="6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0749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72956"/>
            <a:ext cx="8596668" cy="1657444"/>
          </a:xfrm>
        </p:spPr>
        <p:txBody>
          <a:bodyPr>
            <a:noAutofit/>
          </a:bodyPr>
          <a:lstStyle/>
          <a:p>
            <a:pPr algn="ctr"/>
            <a:r>
              <a:rPr lang="de-DE" sz="8000" b="1" i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Glück </a:t>
            </a:r>
            <a:r>
              <a:rPr lang="ru-RU" sz="8000" b="1" i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de-DE" sz="8000" b="1" i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Gesundheit </a:t>
            </a:r>
            <a:endParaRPr lang="ru-RU" sz="8000" b="1" i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81" y="2866030"/>
            <a:ext cx="4437844" cy="3175332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8920" y="2866030"/>
            <a:ext cx="5240740" cy="2961564"/>
          </a:xfrm>
        </p:spPr>
      </p:pic>
    </p:spTree>
    <p:extLst>
      <p:ext uri="{BB962C8B-B14F-4D97-AF65-F5344CB8AC3E}">
        <p14:creationId xmlns:p14="http://schemas.microsoft.com/office/powerpoint/2010/main" val="2545388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00251"/>
            <a:ext cx="8596668" cy="1078173"/>
          </a:xfrm>
        </p:spPr>
        <p:txBody>
          <a:bodyPr>
            <a:noAutofit/>
          </a:bodyPr>
          <a:lstStyle/>
          <a:p>
            <a:pPr algn="ctr"/>
            <a:r>
              <a:rPr lang="de-DE" sz="6000" b="1" i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Gesunder Mensch</a:t>
            </a:r>
            <a:endParaRPr lang="ru-RU" sz="6000" b="1" i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67" y="1378424"/>
            <a:ext cx="3403600" cy="2552700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889612" y="1378425"/>
            <a:ext cx="5384392" cy="4662938"/>
          </a:xfrm>
        </p:spPr>
        <p:txBody>
          <a:bodyPr>
            <a:normAutofit/>
          </a:bodyPr>
          <a:lstStyle/>
          <a:p>
            <a:r>
              <a:rPr lang="de-DE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wie sieht gesunder Mensch aus?</a:t>
            </a:r>
          </a:p>
          <a:p>
            <a:r>
              <a:rPr lang="de-DE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was macht gesunder Mensch?</a:t>
            </a:r>
          </a:p>
          <a:p>
            <a:r>
              <a:rPr lang="de-DE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was macht er nicht?</a:t>
            </a:r>
          </a:p>
          <a:p>
            <a:r>
              <a:rPr lang="de-DE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was isst er?</a:t>
            </a:r>
            <a:endParaRPr lang="de-DE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wie fühlt er sich?</a:t>
            </a:r>
          </a:p>
        </p:txBody>
      </p:sp>
    </p:spTree>
    <p:extLst>
      <p:ext uri="{BB962C8B-B14F-4D97-AF65-F5344CB8AC3E}">
        <p14:creationId xmlns:p14="http://schemas.microsoft.com/office/powerpoint/2010/main" val="741720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63773"/>
            <a:ext cx="8596668" cy="1766627"/>
          </a:xfrm>
        </p:spPr>
        <p:txBody>
          <a:bodyPr>
            <a:normAutofit fontScale="90000"/>
          </a:bodyPr>
          <a:lstStyle/>
          <a:p>
            <a:r>
              <a:rPr lang="de-DE" sz="6000" b="1" i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wichtig für unsere Gesundheit</a:t>
            </a:r>
            <a:endParaRPr lang="ru-RU" sz="6000" b="1" i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77334" y="1930400"/>
            <a:ext cx="5163908" cy="4110961"/>
          </a:xfrm>
        </p:spPr>
        <p:txBody>
          <a:bodyPr>
            <a:normAutofit fontScale="92500" lnSpcReduction="10000"/>
          </a:bodyPr>
          <a:lstStyle/>
          <a:p>
            <a:r>
              <a:rPr lang="de-DE" sz="4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gesundes Essen</a:t>
            </a:r>
          </a:p>
          <a:p>
            <a:r>
              <a:rPr lang="de-DE" sz="4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Bewegung und Sport</a:t>
            </a:r>
          </a:p>
          <a:p>
            <a:r>
              <a:rPr lang="de-DE" sz="4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das Fehlen der schlechten Gewohnheiten</a:t>
            </a:r>
            <a:endParaRPr lang="ru-RU" sz="4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789" y="1930399"/>
            <a:ext cx="4967784" cy="3107993"/>
          </a:xfrm>
        </p:spPr>
      </p:pic>
    </p:spTree>
    <p:extLst>
      <p:ext uri="{BB962C8B-B14F-4D97-AF65-F5344CB8AC3E}">
        <p14:creationId xmlns:p14="http://schemas.microsoft.com/office/powerpoint/2010/main" val="270701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04717"/>
            <a:ext cx="8596668" cy="941696"/>
          </a:xfrm>
        </p:spPr>
        <p:txBody>
          <a:bodyPr>
            <a:normAutofit/>
          </a:bodyPr>
          <a:lstStyle/>
          <a:p>
            <a:pPr algn="ctr"/>
            <a:r>
              <a:rPr lang="de-DE" sz="4800" b="1" i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gesundes Essen</a:t>
            </a:r>
            <a:endParaRPr lang="ru-RU" sz="4800" b="1" i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77334" y="1146413"/>
            <a:ext cx="4904600" cy="5076966"/>
          </a:xfrm>
        </p:spPr>
        <p:txBody>
          <a:bodyPr>
            <a:noAutofit/>
          </a:bodyPr>
          <a:lstStyle/>
          <a:p>
            <a:r>
              <a:rPr lang="de-DE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nicht viel auf einmal essen</a:t>
            </a:r>
          </a:p>
          <a:p>
            <a:r>
              <a:rPr lang="de-DE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nicht spät essen</a:t>
            </a:r>
          </a:p>
          <a:p>
            <a:r>
              <a:rPr lang="de-DE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mehr Obst und Gemüse essen</a:t>
            </a:r>
          </a:p>
          <a:p>
            <a:r>
              <a:rPr lang="de-DE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vitaminreiche Lebensmittel essen</a:t>
            </a:r>
          </a:p>
          <a:p>
            <a:r>
              <a:rPr lang="de-DE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kein fettes Essen</a:t>
            </a:r>
          </a:p>
          <a:p>
            <a:r>
              <a:rPr lang="de-DE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auf Kalorien achten</a:t>
            </a:r>
          </a:p>
          <a:p>
            <a:r>
              <a:rPr lang="de-DE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Essgewohnheiten kontrollieren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662" y="1357953"/>
            <a:ext cx="4184650" cy="4653885"/>
          </a:xfrm>
        </p:spPr>
      </p:pic>
    </p:spTree>
    <p:extLst>
      <p:ext uri="{BB962C8B-B14F-4D97-AF65-F5344CB8AC3E}">
        <p14:creationId xmlns:p14="http://schemas.microsoft.com/office/powerpoint/2010/main" val="2599730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45660"/>
            <a:ext cx="8596668" cy="1091821"/>
          </a:xfrm>
        </p:spPr>
        <p:txBody>
          <a:bodyPr>
            <a:normAutofit/>
          </a:bodyPr>
          <a:lstStyle/>
          <a:p>
            <a:pPr algn="ctr"/>
            <a:r>
              <a:rPr lang="de-DE" sz="5400" b="1" i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Bewegung und Sport</a:t>
            </a:r>
            <a:endParaRPr lang="ru-RU" sz="5400" b="1" i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2" y="1337481"/>
            <a:ext cx="3990202" cy="3316406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49170" y="1187355"/>
            <a:ext cx="5404514" cy="5377218"/>
          </a:xfrm>
        </p:spPr>
        <p:txBody>
          <a:bodyPr/>
          <a:lstStyle/>
          <a:p>
            <a:r>
              <a:rPr lang="de-DE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mehr spazieren gehen</a:t>
            </a:r>
          </a:p>
          <a:p>
            <a:r>
              <a:rPr lang="de-DE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regelmäßig den Sportunterricht besuchen</a:t>
            </a:r>
          </a:p>
          <a:p>
            <a:r>
              <a:rPr lang="de-DE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lieber mit den Freunden Fußball spielen oder Rad fahren, statt ins Kino zu gehen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5279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905301"/>
          </a:xfrm>
        </p:spPr>
        <p:txBody>
          <a:bodyPr>
            <a:normAutofit fontScale="90000"/>
          </a:bodyPr>
          <a:lstStyle/>
          <a:p>
            <a:pPr algn="ctr"/>
            <a:r>
              <a:rPr lang="de-DE" sz="5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schlechte Gewohnheiten</a:t>
            </a:r>
            <a:endParaRPr lang="ru-RU" sz="54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63" y="1514901"/>
            <a:ext cx="4312692" cy="3257572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de-DE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die Abhängigkeit vom Computer und vom Handy</a:t>
            </a:r>
          </a:p>
          <a:p>
            <a:r>
              <a:rPr lang="de-DE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Rauchen und Alkohol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1816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41027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446663"/>
            <a:ext cx="8596668" cy="4594699"/>
          </a:xfrm>
        </p:spPr>
        <p:txBody>
          <a:bodyPr/>
          <a:lstStyle/>
          <a:p>
            <a:pPr algn="ctr"/>
            <a:r>
              <a:rPr lang="de-DE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de-DE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den Tag richtig organisieren</a:t>
            </a:r>
          </a:p>
          <a:p>
            <a:pPr algn="ctr"/>
            <a:r>
              <a:rPr lang="de-DE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die Zeit für Erholung finden</a:t>
            </a:r>
          </a:p>
          <a:p>
            <a:pPr algn="ctr"/>
            <a:r>
              <a:rPr lang="de-DE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die Zeit nicht verschwenden</a:t>
            </a:r>
          </a:p>
          <a:p>
            <a:pPr algn="ctr"/>
            <a:r>
              <a:rPr lang="de-DE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ein interessantes Hobby haben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8947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643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958" y="2183641"/>
            <a:ext cx="3103096" cy="3220872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0053" y="341194"/>
            <a:ext cx="7710985" cy="6086902"/>
          </a:xfrm>
        </p:spPr>
      </p:pic>
    </p:spTree>
    <p:extLst>
      <p:ext uri="{BB962C8B-B14F-4D97-AF65-F5344CB8AC3E}">
        <p14:creationId xmlns:p14="http://schemas.microsoft.com/office/powerpoint/2010/main" val="237362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153</TotalTime>
  <Words>178</Words>
  <Application>Microsoft Office PowerPoint</Application>
  <PresentationFormat>Широкоэкранный</PresentationFormat>
  <Paragraphs>34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Times New Roman</vt:lpstr>
      <vt:lpstr>Trebuchet MS</vt:lpstr>
      <vt:lpstr>Wingdings 3</vt:lpstr>
      <vt:lpstr>Грань</vt:lpstr>
      <vt:lpstr>„Gesunheit ist nicht alles, aber ohne Gesundheit ist alles nichts.“             Arthur Schopenhauer</vt:lpstr>
      <vt:lpstr>Glück + Gesundheit </vt:lpstr>
      <vt:lpstr>Gesunder Mensch</vt:lpstr>
      <vt:lpstr>wichtig für unsere Gesundheit</vt:lpstr>
      <vt:lpstr>gesundes Essen</vt:lpstr>
      <vt:lpstr>Bewegung und Sport</vt:lpstr>
      <vt:lpstr>schlechte Gewohnheiten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RePack by Diakov</cp:lastModifiedBy>
  <cp:revision>24</cp:revision>
  <dcterms:created xsi:type="dcterms:W3CDTF">2016-03-16T16:31:53Z</dcterms:created>
  <dcterms:modified xsi:type="dcterms:W3CDTF">2017-05-05T14:30:26Z</dcterms:modified>
</cp:coreProperties>
</file>