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p:normalViewPr>
  <p:slideViewPr>
    <p:cSldViewPr snapToGrid="0">
      <p:cViewPr varScale="1">
        <p:scale>
          <a:sx n="96" d="100"/>
          <a:sy n="96" d="100"/>
        </p:scale>
        <p:origin x="96" y="8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7068773-7832-28C1-EDC0-216B8BEE96B2}"/>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F22DE65-6D6F-251E-AE75-84BCC7BE00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C3B612D4-CE88-70E0-8233-878C66306D25}"/>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CAC80875-A822-CE68-0F22-38CF0ED8AB2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206914B-5EE3-89F7-8EA2-E5691612CCAF}"/>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2736541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BE521D-6880-4396-CF58-B026FBFB6F92}"/>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70A7B47B-419E-B57B-596D-6028A331DA2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555B70C-4B55-87FA-8DD7-9296710DB67E}"/>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1D1EEAA7-E194-EBCF-1054-55F0885ABC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D4C8D49-053E-7FE2-1AB3-D94DDB0A9D93}"/>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2582700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6E1588BB-0CD9-6DAF-6015-15A7764AF84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F02FD159-FAD6-EAFE-E506-853D383C96A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BE2269C-689D-4CB4-D209-F3BCC633EEF4}"/>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851637D0-3FD6-47F6-6ADA-723A52F159C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3143A77-BE69-4F40-B595-1094B865C9CE}"/>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98378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0E32D1-9567-7980-7B91-E41760D5D35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BF37218-AE21-7692-3E28-5FCEF32F40A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F65E8E9-ADA1-E0F0-D31D-E711E4FDE8E7}"/>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D893DCEF-46C1-D7BE-C406-D04353CE14D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9A81D26-C90A-A1B9-DF83-ACBB43AA04BC}"/>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2105506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C20979-0E84-DEEC-FBC9-C6974D5EEC9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11809E3-92D9-DB83-F758-3614E4930E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74BC251-F185-EEC5-C3A4-E793E0148C82}"/>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49B70C1B-E617-3520-1E18-07362825A05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7754415-9CF5-203F-ECB3-6FF5B71B8800}"/>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952647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6B8789-06B2-EA0F-8AE0-094EE1B13DC4}"/>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E5F42D7-5823-8582-22DF-AE72D88570EE}"/>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F10B31F-E8F3-6128-CFB8-4F4D938586DA}"/>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CED0A2D3-B6EE-D44C-28A5-B6281346B55D}"/>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6" name="Нижний колонтитул 5">
            <a:extLst>
              <a:ext uri="{FF2B5EF4-FFF2-40B4-BE49-F238E27FC236}">
                <a16:creationId xmlns:a16="http://schemas.microsoft.com/office/drawing/2014/main" id="{95C8F70A-9A27-6C3E-18AA-437155F3C20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06C8226-E84D-6E2D-BF3F-B67CD14CB95B}"/>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122053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B66502-08CF-DBDB-C08A-7DA0823656A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E5F36F9-1462-E214-DB1C-DF4BCB331A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7B0A5BD2-2474-3961-39A1-319A438F836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2B70EF3-E912-F10C-921A-AEB994A091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D7EF138-4A1B-2BDC-C727-494B27890F4B}"/>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EA3879E5-5D27-5E72-2A41-CA6C5863B63C}"/>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8" name="Нижний колонтитул 7">
            <a:extLst>
              <a:ext uri="{FF2B5EF4-FFF2-40B4-BE49-F238E27FC236}">
                <a16:creationId xmlns:a16="http://schemas.microsoft.com/office/drawing/2014/main" id="{BB82E897-BDCE-2D66-871D-A26D1DECB33A}"/>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7323AE2E-DE82-C333-9639-17A35057B2FB}"/>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334117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0751E7-0912-9910-481B-A72467A13F55}"/>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A9E443C6-523E-65AF-944D-7B61C3CFC789}"/>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4" name="Нижний колонтитул 3">
            <a:extLst>
              <a:ext uri="{FF2B5EF4-FFF2-40B4-BE49-F238E27FC236}">
                <a16:creationId xmlns:a16="http://schemas.microsoft.com/office/drawing/2014/main" id="{15DB1120-FA10-D613-F05C-8B62FB461210}"/>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1A098147-E568-8CC0-DEC2-DB541539F655}"/>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2596466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E754BED-F470-47DC-5D39-D63BBAEA9384}"/>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3" name="Нижний колонтитул 2">
            <a:extLst>
              <a:ext uri="{FF2B5EF4-FFF2-40B4-BE49-F238E27FC236}">
                <a16:creationId xmlns:a16="http://schemas.microsoft.com/office/drawing/2014/main" id="{48CD9E16-962F-D1E0-00EB-A62008B4F729}"/>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5C23DBB5-FD3D-0DF0-4711-BCC62FC89C24}"/>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387513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8A03E9E-95F5-1D2F-48D8-08E7919C818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59487042-265F-8909-275C-93B691F447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E74A6ACE-DC88-A950-49CF-A72D189DA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C8443A6-22E0-7C48-C67D-24C97BAF81C1}"/>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6" name="Нижний колонтитул 5">
            <a:extLst>
              <a:ext uri="{FF2B5EF4-FFF2-40B4-BE49-F238E27FC236}">
                <a16:creationId xmlns:a16="http://schemas.microsoft.com/office/drawing/2014/main" id="{C30FA5BC-FFCB-6EF2-140E-AC950DF269E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BB78279-FD06-8944-086E-B9A969F48EFC}"/>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1342793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4A736A-7089-064B-8A68-F34036698B9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3AF099E-36B5-CD21-76AF-AD767992A6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90F1B68E-F470-15DD-8603-051BFFBF52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2D71EEB-CDE7-6A38-F478-A26B1DCCE685}"/>
              </a:ext>
            </a:extLst>
          </p:cNvPr>
          <p:cNvSpPr>
            <a:spLocks noGrp="1"/>
          </p:cNvSpPr>
          <p:nvPr>
            <p:ph type="dt" sz="half" idx="10"/>
          </p:nvPr>
        </p:nvSpPr>
        <p:spPr/>
        <p:txBody>
          <a:bodyPr/>
          <a:lstStyle/>
          <a:p>
            <a:fld id="{10266247-4D11-49D1-BE35-27F10E6AEC09}" type="datetimeFigureOut">
              <a:rPr lang="ru-RU" smtClean="0"/>
              <a:t>29.03.2023</a:t>
            </a:fld>
            <a:endParaRPr lang="ru-RU"/>
          </a:p>
        </p:txBody>
      </p:sp>
      <p:sp>
        <p:nvSpPr>
          <p:cNvPr id="6" name="Нижний колонтитул 5">
            <a:extLst>
              <a:ext uri="{FF2B5EF4-FFF2-40B4-BE49-F238E27FC236}">
                <a16:creationId xmlns:a16="http://schemas.microsoft.com/office/drawing/2014/main" id="{B585AC8C-F0D0-80A9-060B-64965C24B38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ECB02AA-381C-634E-3593-0E188E2F2842}"/>
              </a:ext>
            </a:extLst>
          </p:cNvPr>
          <p:cNvSpPr>
            <a:spLocks noGrp="1"/>
          </p:cNvSpPr>
          <p:nvPr>
            <p:ph type="sldNum" sz="quarter" idx="12"/>
          </p:nvPr>
        </p:nvSpPr>
        <p:spPr/>
        <p:txBody>
          <a:bodyPr/>
          <a:lstStyle/>
          <a:p>
            <a:fld id="{83CF93AF-53FE-43AE-A07B-2DFA2F65E7B7}" type="slidenum">
              <a:rPr lang="ru-RU" smtClean="0"/>
              <a:t>‹#›</a:t>
            </a:fld>
            <a:endParaRPr lang="ru-RU"/>
          </a:p>
        </p:txBody>
      </p:sp>
    </p:spTree>
    <p:extLst>
      <p:ext uri="{BB962C8B-B14F-4D97-AF65-F5344CB8AC3E}">
        <p14:creationId xmlns:p14="http://schemas.microsoft.com/office/powerpoint/2010/main" val="2507390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84ACB5-3188-BB82-C7CC-E621E81020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454EC8F-E0C4-ED69-1492-0A38204BD9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9CA7779-F5A6-C789-33A7-EDC1F70AC0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66247-4D11-49D1-BE35-27F10E6AEC09}" type="datetimeFigureOut">
              <a:rPr lang="ru-RU" smtClean="0"/>
              <a:t>29.03.2023</a:t>
            </a:fld>
            <a:endParaRPr lang="ru-RU"/>
          </a:p>
        </p:txBody>
      </p:sp>
      <p:sp>
        <p:nvSpPr>
          <p:cNvPr id="5" name="Нижний колонтитул 4">
            <a:extLst>
              <a:ext uri="{FF2B5EF4-FFF2-40B4-BE49-F238E27FC236}">
                <a16:creationId xmlns:a16="http://schemas.microsoft.com/office/drawing/2014/main" id="{CDA6F59A-EB08-5840-8337-7CCDE468F2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BFD9E5B6-FCB0-8267-7A55-349E0DD24F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CF93AF-53FE-43AE-A07B-2DFA2F65E7B7}" type="slidenum">
              <a:rPr lang="ru-RU" smtClean="0"/>
              <a:t>‹#›</a:t>
            </a:fld>
            <a:endParaRPr lang="ru-RU"/>
          </a:p>
        </p:txBody>
      </p:sp>
    </p:spTree>
    <p:extLst>
      <p:ext uri="{BB962C8B-B14F-4D97-AF65-F5344CB8AC3E}">
        <p14:creationId xmlns:p14="http://schemas.microsoft.com/office/powerpoint/2010/main" val="2771949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30C1B8-754C-2F4B-E758-4DE47A9A86EA}"/>
              </a:ext>
            </a:extLst>
          </p:cNvPr>
          <p:cNvSpPr>
            <a:spLocks noGrp="1"/>
          </p:cNvSpPr>
          <p:nvPr>
            <p:ph type="ctrTitle"/>
          </p:nvPr>
        </p:nvSpPr>
        <p:spPr>
          <a:xfrm>
            <a:off x="10210800" y="-438082"/>
            <a:ext cx="9144000" cy="45719"/>
          </a:xfrm>
        </p:spPr>
        <p:txBody>
          <a:bodyPr>
            <a:normAutofit fontScale="90000"/>
          </a:bodyPr>
          <a:lstStyle/>
          <a:p>
            <a:endParaRPr lang="ru-RU" dirty="0"/>
          </a:p>
        </p:txBody>
      </p:sp>
      <p:sp>
        <p:nvSpPr>
          <p:cNvPr id="3" name="Подзаголовок 2">
            <a:extLst>
              <a:ext uri="{FF2B5EF4-FFF2-40B4-BE49-F238E27FC236}">
                <a16:creationId xmlns:a16="http://schemas.microsoft.com/office/drawing/2014/main" id="{A052DB3B-A287-54C8-9BA2-39FCF2405909}"/>
              </a:ext>
            </a:extLst>
          </p:cNvPr>
          <p:cNvSpPr>
            <a:spLocks noGrp="1"/>
          </p:cNvSpPr>
          <p:nvPr>
            <p:ph type="subTitle" idx="1"/>
          </p:nvPr>
        </p:nvSpPr>
        <p:spPr>
          <a:xfrm>
            <a:off x="695739" y="502920"/>
            <a:ext cx="9972261" cy="6196054"/>
          </a:xfrm>
        </p:spPr>
        <p:txBody>
          <a:bodyPr>
            <a:normAutofit lnSpcReduction="10000"/>
          </a:bodyPr>
          <a:lstStyle/>
          <a:p>
            <a:pPr algn="just"/>
            <a:r>
              <a:rPr lang="en-US" b="1" i="0" dirty="0">
                <a:solidFill>
                  <a:srgbClr val="000000"/>
                </a:solidFill>
                <a:effectLst/>
                <a:latin typeface="Verdana" panose="020B0604030504040204" pitchFamily="34" charset="0"/>
              </a:rPr>
              <a:t>А. The basketball training starts at _________.</a:t>
            </a:r>
          </a:p>
          <a:p>
            <a:pPr algn="just"/>
            <a:r>
              <a:rPr lang="en-US" b="1" i="0" dirty="0">
                <a:solidFill>
                  <a:srgbClr val="000000"/>
                </a:solidFill>
                <a:effectLst/>
                <a:latin typeface="Verdana" panose="020B0604030504040204" pitchFamily="34" charset="0"/>
              </a:rPr>
              <a:t>1)  4:35 pm; 2)  4:25 pm; 3)  5 pm</a:t>
            </a:r>
          </a:p>
          <a:p>
            <a:pPr algn="just"/>
            <a:r>
              <a:rPr lang="en-US" b="1" i="0" dirty="0">
                <a:solidFill>
                  <a:srgbClr val="000000"/>
                </a:solidFill>
                <a:effectLst/>
                <a:latin typeface="Verdana" panose="020B0604030504040204" pitchFamily="34" charset="0"/>
              </a:rPr>
              <a:t> </a:t>
            </a:r>
          </a:p>
          <a:p>
            <a:pPr algn="just"/>
            <a:r>
              <a:rPr lang="en-US" b="1" i="0" dirty="0">
                <a:solidFill>
                  <a:srgbClr val="000000"/>
                </a:solidFill>
                <a:effectLst/>
                <a:latin typeface="Verdana" panose="020B0604030504040204" pitchFamily="34" charset="0"/>
              </a:rPr>
              <a:t>B. Nick will go to school _________.</a:t>
            </a:r>
          </a:p>
          <a:p>
            <a:pPr algn="just"/>
            <a:r>
              <a:rPr lang="en-US" b="1" i="0" dirty="0">
                <a:solidFill>
                  <a:srgbClr val="000000"/>
                </a:solidFill>
                <a:effectLst/>
                <a:latin typeface="Verdana" panose="020B0604030504040204" pitchFamily="34" charset="0"/>
              </a:rPr>
              <a:t>1)  on foot; 2)  by car; 3)  by bus</a:t>
            </a:r>
          </a:p>
          <a:p>
            <a:pPr algn="just"/>
            <a:r>
              <a:rPr lang="en-US" b="1" i="0" dirty="0">
                <a:solidFill>
                  <a:srgbClr val="000000"/>
                </a:solidFill>
                <a:effectLst/>
                <a:latin typeface="Verdana" panose="020B0604030504040204" pitchFamily="34" charset="0"/>
              </a:rPr>
              <a:t> </a:t>
            </a:r>
          </a:p>
          <a:p>
            <a:pPr algn="just"/>
            <a:r>
              <a:rPr lang="en-US" b="1" i="0" dirty="0">
                <a:solidFill>
                  <a:srgbClr val="000000"/>
                </a:solidFill>
                <a:effectLst/>
                <a:latin typeface="Verdana" panose="020B0604030504040204" pitchFamily="34" charset="0"/>
              </a:rPr>
              <a:t>C. Nick's backpack is _________.</a:t>
            </a:r>
          </a:p>
          <a:p>
            <a:pPr algn="just"/>
            <a:r>
              <a:rPr lang="en-US" b="1" i="0" dirty="0">
                <a:solidFill>
                  <a:srgbClr val="000000"/>
                </a:solidFill>
                <a:effectLst/>
                <a:latin typeface="Verdana" panose="020B0604030504040204" pitchFamily="34" charset="0"/>
              </a:rPr>
              <a:t>1)  under the chair; 2)  behind the door; 3)  behind the chair</a:t>
            </a:r>
          </a:p>
          <a:p>
            <a:pPr algn="just"/>
            <a:r>
              <a:rPr lang="en-US" b="1" i="0" dirty="0">
                <a:solidFill>
                  <a:srgbClr val="000000"/>
                </a:solidFill>
                <a:effectLst/>
                <a:latin typeface="Verdana" panose="020B0604030504040204" pitchFamily="34" charset="0"/>
              </a:rPr>
              <a:t> </a:t>
            </a:r>
          </a:p>
          <a:p>
            <a:pPr algn="just"/>
            <a:r>
              <a:rPr lang="en-US" b="1" i="0" dirty="0">
                <a:solidFill>
                  <a:srgbClr val="000000"/>
                </a:solidFill>
                <a:effectLst/>
                <a:latin typeface="Verdana" panose="020B0604030504040204" pitchFamily="34" charset="0"/>
              </a:rPr>
              <a:t>D. Nick needs _________ for a new ball.</a:t>
            </a:r>
          </a:p>
          <a:p>
            <a:pPr algn="just"/>
            <a:r>
              <a:rPr lang="en-US" b="1" i="0" dirty="0">
                <a:solidFill>
                  <a:srgbClr val="000000"/>
                </a:solidFill>
                <a:effectLst/>
                <a:latin typeface="Verdana" panose="020B0604030504040204" pitchFamily="34" charset="0"/>
              </a:rPr>
              <a:t>1)  $10; 2)  $9.30; 3)  $9.13</a:t>
            </a:r>
          </a:p>
          <a:p>
            <a:pPr algn="just"/>
            <a:r>
              <a:rPr lang="en-US" b="1" i="0" dirty="0">
                <a:solidFill>
                  <a:srgbClr val="000000"/>
                </a:solidFill>
                <a:effectLst/>
                <a:latin typeface="Verdana" panose="020B0604030504040204" pitchFamily="34" charset="0"/>
              </a:rPr>
              <a:t> </a:t>
            </a:r>
          </a:p>
          <a:p>
            <a:pPr algn="just"/>
            <a:r>
              <a:rPr lang="en-US" b="1" i="0" dirty="0">
                <a:solidFill>
                  <a:srgbClr val="000000"/>
                </a:solidFill>
                <a:effectLst/>
                <a:latin typeface="Verdana" panose="020B0604030504040204" pitchFamily="34" charset="0"/>
              </a:rPr>
              <a:t>E. The weather is _________.</a:t>
            </a:r>
          </a:p>
          <a:p>
            <a:pPr algn="just"/>
            <a:r>
              <a:rPr lang="en-US" b="1" i="0" dirty="0">
                <a:solidFill>
                  <a:srgbClr val="000000"/>
                </a:solidFill>
                <a:effectLst/>
                <a:latin typeface="Verdana" panose="020B0604030504040204" pitchFamily="34" charset="0"/>
              </a:rPr>
              <a:t>1)  cold; 2)  windy; 3)  rainy</a:t>
            </a:r>
          </a:p>
          <a:p>
            <a:endParaRPr lang="ru-RU" dirty="0"/>
          </a:p>
        </p:txBody>
      </p:sp>
    </p:spTree>
    <p:extLst>
      <p:ext uri="{BB962C8B-B14F-4D97-AF65-F5344CB8AC3E}">
        <p14:creationId xmlns:p14="http://schemas.microsoft.com/office/powerpoint/2010/main" val="2076699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36C085-2795-87C3-1165-367C9F1FDCFB}"/>
              </a:ext>
            </a:extLst>
          </p:cNvPr>
          <p:cNvSpPr txBox="1"/>
          <p:nvPr/>
        </p:nvSpPr>
        <p:spPr>
          <a:xfrm>
            <a:off x="251791" y="0"/>
            <a:ext cx="11688418" cy="6124754"/>
          </a:xfrm>
          <a:prstGeom prst="rect">
            <a:avLst/>
          </a:prstGeom>
          <a:noFill/>
        </p:spPr>
        <p:txBody>
          <a:bodyPr wrap="square">
            <a:spAutoFit/>
          </a:bodyPr>
          <a:lstStyle/>
          <a:p>
            <a:r>
              <a:rPr lang="en-US" sz="2800" b="1" i="0" dirty="0">
                <a:solidFill>
                  <a:srgbClr val="000000"/>
                </a:solidFill>
                <a:effectLst/>
                <a:latin typeface="Verdana" panose="020B0604030504040204" pitchFamily="34" charset="0"/>
              </a:rPr>
              <a:t>Sports is something which almost all of us have done at some point in our lives. But, there are a few people who take it to a whole new level and do some of the most daring sports possible. Scuba diving is not for the faint-hearted. It was wonderful to explore the underwater world, but it is filled with many dangers. If a diver ascends too fast to reach the surface, it can lead to a life threatening condition. Then there is always a chance of getting attacked by such dangerous underwater animal as a shark. Mountain Climbing involves climbing up and down the mountains. The climbers are exposed to many risks. The sport requires the climbers to be extremely fit and you have to have years of experience before moving on to climb some of the tougher mountains.</a:t>
            </a:r>
            <a:endParaRPr lang="ru-RU" sz="2800" b="1" dirty="0"/>
          </a:p>
        </p:txBody>
      </p:sp>
    </p:spTree>
    <p:extLst>
      <p:ext uri="{BB962C8B-B14F-4D97-AF65-F5344CB8AC3E}">
        <p14:creationId xmlns:p14="http://schemas.microsoft.com/office/powerpoint/2010/main" val="2129993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4E1B2F-9732-8656-B554-34BB4C81FC9D}"/>
              </a:ext>
            </a:extLst>
          </p:cNvPr>
          <p:cNvSpPr txBox="1"/>
          <p:nvPr/>
        </p:nvSpPr>
        <p:spPr>
          <a:xfrm>
            <a:off x="149087" y="197346"/>
            <a:ext cx="11807687" cy="6124754"/>
          </a:xfrm>
          <a:prstGeom prst="rect">
            <a:avLst/>
          </a:prstGeom>
          <a:noFill/>
        </p:spPr>
        <p:txBody>
          <a:bodyPr wrap="square">
            <a:spAutoFit/>
          </a:bodyPr>
          <a:lstStyle/>
          <a:p>
            <a:r>
              <a:rPr lang="en-US" sz="2800" b="1" dirty="0"/>
              <a:t>Mobile Phones: Good or Bad?</a:t>
            </a:r>
          </a:p>
          <a:p>
            <a:r>
              <a:rPr lang="en-US" sz="2800" b="1" dirty="0"/>
              <a:t>In Bangladesh the government wants A____ mobile phones for young people who are under sixteen. There B____ an opinion that mobile phones might C____ brain damage. They are more dangerous for teenagers than for adults because teenagers’ skulls are thinner. There are a lot of mobile phones thefts nowadays. This could D____ a very frightening experience. But a lot of parents feel that their kids E____ safer if they have a mobile phone. Statistics says that young people smoke less these days because they spend more time talking and taking pictures. So mobile phones are pretty healthy.</a:t>
            </a:r>
          </a:p>
          <a:p>
            <a:r>
              <a:rPr lang="en-US" sz="2800" b="1" dirty="0"/>
              <a:t>A 1) to ban 2) banning 3) bans 4) ban</a:t>
            </a:r>
          </a:p>
          <a:p>
            <a:r>
              <a:rPr lang="en-US" sz="2800" b="1" dirty="0"/>
              <a:t>B 1) Are 2) is 3) am 4) was</a:t>
            </a:r>
          </a:p>
          <a:p>
            <a:r>
              <a:rPr lang="en-US" sz="2800" b="1" dirty="0"/>
              <a:t>C 1) cause 2) causes 3) caused 4) will cause</a:t>
            </a:r>
          </a:p>
          <a:p>
            <a:r>
              <a:rPr lang="en-US" sz="2800" b="1" dirty="0"/>
              <a:t>D 1) are 2) is 3) am 4) be</a:t>
            </a:r>
          </a:p>
          <a:p>
            <a:r>
              <a:rPr lang="en-US" sz="2800" b="1" dirty="0"/>
              <a:t>E 1) is 2) were 3) will be 4) be</a:t>
            </a:r>
            <a:endParaRPr lang="ru-RU" sz="2800" b="1" dirty="0"/>
          </a:p>
        </p:txBody>
      </p:sp>
    </p:spTree>
    <p:extLst>
      <p:ext uri="{BB962C8B-B14F-4D97-AF65-F5344CB8AC3E}">
        <p14:creationId xmlns:p14="http://schemas.microsoft.com/office/powerpoint/2010/main" val="1708763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F9251C04-B81E-51AE-186F-E9A53A1D93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417" y="745435"/>
            <a:ext cx="11767931" cy="5844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72215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446</Words>
  <Application>Microsoft Office PowerPoint</Application>
  <PresentationFormat>Широкоэкранный</PresentationFormat>
  <Paragraphs>22</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Verdana</vt:lpstr>
      <vt:lpstr>Тема Office</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Егор Нориаки лол</dc:creator>
  <cp:lastModifiedBy>Егор Нориаки лол</cp:lastModifiedBy>
  <cp:revision>1</cp:revision>
  <dcterms:created xsi:type="dcterms:W3CDTF">2023-03-28T21:09:19Z</dcterms:created>
  <dcterms:modified xsi:type="dcterms:W3CDTF">2023-03-28T21:24:26Z</dcterms:modified>
</cp:coreProperties>
</file>