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3" autoAdjust="0"/>
    <p:restoredTop sz="94660"/>
  </p:normalViewPr>
  <p:slideViewPr>
    <p:cSldViewPr snapToGrid="0">
      <p:cViewPr varScale="1">
        <p:scale>
          <a:sx n="96" d="100"/>
          <a:sy n="96" d="100"/>
        </p:scale>
        <p:origin x="96" y="8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46F6444-D6EC-D3F4-29FF-9681F60614BC}"/>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304EB7E3-DCB8-E160-58F5-72A02F55CC3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28973DAE-080F-54F8-44FE-FB33EB9C83A2}"/>
              </a:ext>
            </a:extLst>
          </p:cNvPr>
          <p:cNvSpPr>
            <a:spLocks noGrp="1"/>
          </p:cNvSpPr>
          <p:nvPr>
            <p:ph type="dt" sz="half" idx="10"/>
          </p:nvPr>
        </p:nvSpPr>
        <p:spPr/>
        <p:txBody>
          <a:bodyPr/>
          <a:lstStyle/>
          <a:p>
            <a:fld id="{084DEFBE-C591-40E3-9F38-74B5D0EE354A}" type="datetimeFigureOut">
              <a:rPr lang="ru-RU" smtClean="0"/>
              <a:t>05.04.2023</a:t>
            </a:fld>
            <a:endParaRPr lang="ru-RU"/>
          </a:p>
        </p:txBody>
      </p:sp>
      <p:sp>
        <p:nvSpPr>
          <p:cNvPr id="5" name="Нижний колонтитул 4">
            <a:extLst>
              <a:ext uri="{FF2B5EF4-FFF2-40B4-BE49-F238E27FC236}">
                <a16:creationId xmlns:a16="http://schemas.microsoft.com/office/drawing/2014/main" id="{22A8F964-56A6-7F6A-F976-738F6F2E415A}"/>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CBDABB7B-F585-8D17-63C6-6D8838401AA1}"/>
              </a:ext>
            </a:extLst>
          </p:cNvPr>
          <p:cNvSpPr>
            <a:spLocks noGrp="1"/>
          </p:cNvSpPr>
          <p:nvPr>
            <p:ph type="sldNum" sz="quarter" idx="12"/>
          </p:nvPr>
        </p:nvSpPr>
        <p:spPr/>
        <p:txBody>
          <a:bodyPr/>
          <a:lstStyle/>
          <a:p>
            <a:fld id="{F14D8923-EA5A-4A2A-822E-C2354A43A1E3}" type="slidenum">
              <a:rPr lang="ru-RU" smtClean="0"/>
              <a:t>‹#›</a:t>
            </a:fld>
            <a:endParaRPr lang="ru-RU"/>
          </a:p>
        </p:txBody>
      </p:sp>
    </p:spTree>
    <p:extLst>
      <p:ext uri="{BB962C8B-B14F-4D97-AF65-F5344CB8AC3E}">
        <p14:creationId xmlns:p14="http://schemas.microsoft.com/office/powerpoint/2010/main" val="17017228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6812D66-56C2-A3BA-411E-0FA1863A2F9D}"/>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355C142A-9475-9F2D-1F67-5C0684A50A4B}"/>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6465A101-3EAD-F973-27BC-D558DE18AB7F}"/>
              </a:ext>
            </a:extLst>
          </p:cNvPr>
          <p:cNvSpPr>
            <a:spLocks noGrp="1"/>
          </p:cNvSpPr>
          <p:nvPr>
            <p:ph type="dt" sz="half" idx="10"/>
          </p:nvPr>
        </p:nvSpPr>
        <p:spPr/>
        <p:txBody>
          <a:bodyPr/>
          <a:lstStyle/>
          <a:p>
            <a:fld id="{084DEFBE-C591-40E3-9F38-74B5D0EE354A}" type="datetimeFigureOut">
              <a:rPr lang="ru-RU" smtClean="0"/>
              <a:t>05.04.2023</a:t>
            </a:fld>
            <a:endParaRPr lang="ru-RU"/>
          </a:p>
        </p:txBody>
      </p:sp>
      <p:sp>
        <p:nvSpPr>
          <p:cNvPr id="5" name="Нижний колонтитул 4">
            <a:extLst>
              <a:ext uri="{FF2B5EF4-FFF2-40B4-BE49-F238E27FC236}">
                <a16:creationId xmlns:a16="http://schemas.microsoft.com/office/drawing/2014/main" id="{0C2E5831-7F83-276D-3F39-F3710F87ED92}"/>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EC32BE20-B15A-D8B3-3C32-8028C1530F67}"/>
              </a:ext>
            </a:extLst>
          </p:cNvPr>
          <p:cNvSpPr>
            <a:spLocks noGrp="1"/>
          </p:cNvSpPr>
          <p:nvPr>
            <p:ph type="sldNum" sz="quarter" idx="12"/>
          </p:nvPr>
        </p:nvSpPr>
        <p:spPr/>
        <p:txBody>
          <a:bodyPr/>
          <a:lstStyle/>
          <a:p>
            <a:fld id="{F14D8923-EA5A-4A2A-822E-C2354A43A1E3}" type="slidenum">
              <a:rPr lang="ru-RU" smtClean="0"/>
              <a:t>‹#›</a:t>
            </a:fld>
            <a:endParaRPr lang="ru-RU"/>
          </a:p>
        </p:txBody>
      </p:sp>
    </p:spTree>
    <p:extLst>
      <p:ext uri="{BB962C8B-B14F-4D97-AF65-F5344CB8AC3E}">
        <p14:creationId xmlns:p14="http://schemas.microsoft.com/office/powerpoint/2010/main" val="30888912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859353DC-B631-E9F9-D568-A8F7F4863150}"/>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ACFDBC4F-796D-4000-20E9-BF2F1FB81B08}"/>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7DF31241-400B-11A7-17BF-C0D87C063ECF}"/>
              </a:ext>
            </a:extLst>
          </p:cNvPr>
          <p:cNvSpPr>
            <a:spLocks noGrp="1"/>
          </p:cNvSpPr>
          <p:nvPr>
            <p:ph type="dt" sz="half" idx="10"/>
          </p:nvPr>
        </p:nvSpPr>
        <p:spPr/>
        <p:txBody>
          <a:bodyPr/>
          <a:lstStyle/>
          <a:p>
            <a:fld id="{084DEFBE-C591-40E3-9F38-74B5D0EE354A}" type="datetimeFigureOut">
              <a:rPr lang="ru-RU" smtClean="0"/>
              <a:t>05.04.2023</a:t>
            </a:fld>
            <a:endParaRPr lang="ru-RU"/>
          </a:p>
        </p:txBody>
      </p:sp>
      <p:sp>
        <p:nvSpPr>
          <p:cNvPr id="5" name="Нижний колонтитул 4">
            <a:extLst>
              <a:ext uri="{FF2B5EF4-FFF2-40B4-BE49-F238E27FC236}">
                <a16:creationId xmlns:a16="http://schemas.microsoft.com/office/drawing/2014/main" id="{48FADB30-C16E-39C5-112C-135D87774E5A}"/>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CEB2CE15-B06B-3F59-0381-A84A9797A635}"/>
              </a:ext>
            </a:extLst>
          </p:cNvPr>
          <p:cNvSpPr>
            <a:spLocks noGrp="1"/>
          </p:cNvSpPr>
          <p:nvPr>
            <p:ph type="sldNum" sz="quarter" idx="12"/>
          </p:nvPr>
        </p:nvSpPr>
        <p:spPr/>
        <p:txBody>
          <a:bodyPr/>
          <a:lstStyle/>
          <a:p>
            <a:fld id="{F14D8923-EA5A-4A2A-822E-C2354A43A1E3}" type="slidenum">
              <a:rPr lang="ru-RU" smtClean="0"/>
              <a:t>‹#›</a:t>
            </a:fld>
            <a:endParaRPr lang="ru-RU"/>
          </a:p>
        </p:txBody>
      </p:sp>
    </p:spTree>
    <p:extLst>
      <p:ext uri="{BB962C8B-B14F-4D97-AF65-F5344CB8AC3E}">
        <p14:creationId xmlns:p14="http://schemas.microsoft.com/office/powerpoint/2010/main" val="23026847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3E9E1ED-579A-4B5D-18F8-930BAB611211}"/>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942C296B-FB9E-A553-E085-FD4F529F46F4}"/>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76B13C33-28DA-5B70-D26F-F11025DFF34E}"/>
              </a:ext>
            </a:extLst>
          </p:cNvPr>
          <p:cNvSpPr>
            <a:spLocks noGrp="1"/>
          </p:cNvSpPr>
          <p:nvPr>
            <p:ph type="dt" sz="half" idx="10"/>
          </p:nvPr>
        </p:nvSpPr>
        <p:spPr/>
        <p:txBody>
          <a:bodyPr/>
          <a:lstStyle/>
          <a:p>
            <a:fld id="{084DEFBE-C591-40E3-9F38-74B5D0EE354A}" type="datetimeFigureOut">
              <a:rPr lang="ru-RU" smtClean="0"/>
              <a:t>05.04.2023</a:t>
            </a:fld>
            <a:endParaRPr lang="ru-RU"/>
          </a:p>
        </p:txBody>
      </p:sp>
      <p:sp>
        <p:nvSpPr>
          <p:cNvPr id="5" name="Нижний колонтитул 4">
            <a:extLst>
              <a:ext uri="{FF2B5EF4-FFF2-40B4-BE49-F238E27FC236}">
                <a16:creationId xmlns:a16="http://schemas.microsoft.com/office/drawing/2014/main" id="{66EDF9ED-E52B-2D06-7D5F-B049B0C17387}"/>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6234B9D2-06C3-1204-0351-961DD8A1DA3E}"/>
              </a:ext>
            </a:extLst>
          </p:cNvPr>
          <p:cNvSpPr>
            <a:spLocks noGrp="1"/>
          </p:cNvSpPr>
          <p:nvPr>
            <p:ph type="sldNum" sz="quarter" idx="12"/>
          </p:nvPr>
        </p:nvSpPr>
        <p:spPr/>
        <p:txBody>
          <a:bodyPr/>
          <a:lstStyle/>
          <a:p>
            <a:fld id="{F14D8923-EA5A-4A2A-822E-C2354A43A1E3}" type="slidenum">
              <a:rPr lang="ru-RU" smtClean="0"/>
              <a:t>‹#›</a:t>
            </a:fld>
            <a:endParaRPr lang="ru-RU"/>
          </a:p>
        </p:txBody>
      </p:sp>
    </p:spTree>
    <p:extLst>
      <p:ext uri="{BB962C8B-B14F-4D97-AF65-F5344CB8AC3E}">
        <p14:creationId xmlns:p14="http://schemas.microsoft.com/office/powerpoint/2010/main" val="6845241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99D3A30-11FC-7978-A8DE-4F3D335B4DAC}"/>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5E7B2CC0-5F1E-B7A6-C179-B0F7689290F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6640E680-6366-C195-1E1E-F8D945E6B05F}"/>
              </a:ext>
            </a:extLst>
          </p:cNvPr>
          <p:cNvSpPr>
            <a:spLocks noGrp="1"/>
          </p:cNvSpPr>
          <p:nvPr>
            <p:ph type="dt" sz="half" idx="10"/>
          </p:nvPr>
        </p:nvSpPr>
        <p:spPr/>
        <p:txBody>
          <a:bodyPr/>
          <a:lstStyle/>
          <a:p>
            <a:fld id="{084DEFBE-C591-40E3-9F38-74B5D0EE354A}" type="datetimeFigureOut">
              <a:rPr lang="ru-RU" smtClean="0"/>
              <a:t>05.04.2023</a:t>
            </a:fld>
            <a:endParaRPr lang="ru-RU"/>
          </a:p>
        </p:txBody>
      </p:sp>
      <p:sp>
        <p:nvSpPr>
          <p:cNvPr id="5" name="Нижний колонтитул 4">
            <a:extLst>
              <a:ext uri="{FF2B5EF4-FFF2-40B4-BE49-F238E27FC236}">
                <a16:creationId xmlns:a16="http://schemas.microsoft.com/office/drawing/2014/main" id="{E5C372D6-417A-70C9-1CEF-D1CDBEE53BB1}"/>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B2A3E716-877F-13B1-A211-E24BC58E3ADF}"/>
              </a:ext>
            </a:extLst>
          </p:cNvPr>
          <p:cNvSpPr>
            <a:spLocks noGrp="1"/>
          </p:cNvSpPr>
          <p:nvPr>
            <p:ph type="sldNum" sz="quarter" idx="12"/>
          </p:nvPr>
        </p:nvSpPr>
        <p:spPr/>
        <p:txBody>
          <a:bodyPr/>
          <a:lstStyle/>
          <a:p>
            <a:fld id="{F14D8923-EA5A-4A2A-822E-C2354A43A1E3}" type="slidenum">
              <a:rPr lang="ru-RU" smtClean="0"/>
              <a:t>‹#›</a:t>
            </a:fld>
            <a:endParaRPr lang="ru-RU"/>
          </a:p>
        </p:txBody>
      </p:sp>
    </p:spTree>
    <p:extLst>
      <p:ext uri="{BB962C8B-B14F-4D97-AF65-F5344CB8AC3E}">
        <p14:creationId xmlns:p14="http://schemas.microsoft.com/office/powerpoint/2010/main" val="37562058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6973EC6-600C-E1FA-FD4E-84351E16D326}"/>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8E38172D-FFB2-E89B-EF61-825056212977}"/>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AFEAF291-6BD0-4373-6D56-FCFB53462F3C}"/>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D163DB0C-C050-8374-AB46-09874281A734}"/>
              </a:ext>
            </a:extLst>
          </p:cNvPr>
          <p:cNvSpPr>
            <a:spLocks noGrp="1"/>
          </p:cNvSpPr>
          <p:nvPr>
            <p:ph type="dt" sz="half" idx="10"/>
          </p:nvPr>
        </p:nvSpPr>
        <p:spPr/>
        <p:txBody>
          <a:bodyPr/>
          <a:lstStyle/>
          <a:p>
            <a:fld id="{084DEFBE-C591-40E3-9F38-74B5D0EE354A}" type="datetimeFigureOut">
              <a:rPr lang="ru-RU" smtClean="0"/>
              <a:t>05.04.2023</a:t>
            </a:fld>
            <a:endParaRPr lang="ru-RU"/>
          </a:p>
        </p:txBody>
      </p:sp>
      <p:sp>
        <p:nvSpPr>
          <p:cNvPr id="6" name="Нижний колонтитул 5">
            <a:extLst>
              <a:ext uri="{FF2B5EF4-FFF2-40B4-BE49-F238E27FC236}">
                <a16:creationId xmlns:a16="http://schemas.microsoft.com/office/drawing/2014/main" id="{0E3989DD-E36D-11DB-2E32-63122B1D17B2}"/>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C3298E0B-12BA-96DA-D9AB-1326E421A692}"/>
              </a:ext>
            </a:extLst>
          </p:cNvPr>
          <p:cNvSpPr>
            <a:spLocks noGrp="1"/>
          </p:cNvSpPr>
          <p:nvPr>
            <p:ph type="sldNum" sz="quarter" idx="12"/>
          </p:nvPr>
        </p:nvSpPr>
        <p:spPr/>
        <p:txBody>
          <a:bodyPr/>
          <a:lstStyle/>
          <a:p>
            <a:fld id="{F14D8923-EA5A-4A2A-822E-C2354A43A1E3}" type="slidenum">
              <a:rPr lang="ru-RU" smtClean="0"/>
              <a:t>‹#›</a:t>
            </a:fld>
            <a:endParaRPr lang="ru-RU"/>
          </a:p>
        </p:txBody>
      </p:sp>
    </p:spTree>
    <p:extLst>
      <p:ext uri="{BB962C8B-B14F-4D97-AF65-F5344CB8AC3E}">
        <p14:creationId xmlns:p14="http://schemas.microsoft.com/office/powerpoint/2010/main" val="8888097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E7A79EF-E09B-5A75-D567-B5E587A31811}"/>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36944BBE-5233-F707-CF7C-0C02262834C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5C8E40E6-8455-CC31-4020-8D60B82CDFA2}"/>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DC3CD98E-062F-E1AD-E906-E65CCF23DE1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13318C33-DE0B-CAA7-E69D-036A6A420B36}"/>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E17D293B-9473-4B5D-E8B1-567C77DEF35C}"/>
              </a:ext>
            </a:extLst>
          </p:cNvPr>
          <p:cNvSpPr>
            <a:spLocks noGrp="1"/>
          </p:cNvSpPr>
          <p:nvPr>
            <p:ph type="dt" sz="half" idx="10"/>
          </p:nvPr>
        </p:nvSpPr>
        <p:spPr/>
        <p:txBody>
          <a:bodyPr/>
          <a:lstStyle/>
          <a:p>
            <a:fld id="{084DEFBE-C591-40E3-9F38-74B5D0EE354A}" type="datetimeFigureOut">
              <a:rPr lang="ru-RU" smtClean="0"/>
              <a:t>05.04.2023</a:t>
            </a:fld>
            <a:endParaRPr lang="ru-RU"/>
          </a:p>
        </p:txBody>
      </p:sp>
      <p:sp>
        <p:nvSpPr>
          <p:cNvPr id="8" name="Нижний колонтитул 7">
            <a:extLst>
              <a:ext uri="{FF2B5EF4-FFF2-40B4-BE49-F238E27FC236}">
                <a16:creationId xmlns:a16="http://schemas.microsoft.com/office/drawing/2014/main" id="{9E999E8B-1045-A20F-6079-3325DCC94097}"/>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1BB3820F-D30C-8DB1-2034-5A2F615525AC}"/>
              </a:ext>
            </a:extLst>
          </p:cNvPr>
          <p:cNvSpPr>
            <a:spLocks noGrp="1"/>
          </p:cNvSpPr>
          <p:nvPr>
            <p:ph type="sldNum" sz="quarter" idx="12"/>
          </p:nvPr>
        </p:nvSpPr>
        <p:spPr/>
        <p:txBody>
          <a:bodyPr/>
          <a:lstStyle/>
          <a:p>
            <a:fld id="{F14D8923-EA5A-4A2A-822E-C2354A43A1E3}" type="slidenum">
              <a:rPr lang="ru-RU" smtClean="0"/>
              <a:t>‹#›</a:t>
            </a:fld>
            <a:endParaRPr lang="ru-RU"/>
          </a:p>
        </p:txBody>
      </p:sp>
    </p:spTree>
    <p:extLst>
      <p:ext uri="{BB962C8B-B14F-4D97-AF65-F5344CB8AC3E}">
        <p14:creationId xmlns:p14="http://schemas.microsoft.com/office/powerpoint/2010/main" val="11824953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AC5B4AA-54FC-64FE-107E-CB2F8965E251}"/>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3992DB6C-03EE-1B29-8528-E217C4A67A44}"/>
              </a:ext>
            </a:extLst>
          </p:cNvPr>
          <p:cNvSpPr>
            <a:spLocks noGrp="1"/>
          </p:cNvSpPr>
          <p:nvPr>
            <p:ph type="dt" sz="half" idx="10"/>
          </p:nvPr>
        </p:nvSpPr>
        <p:spPr/>
        <p:txBody>
          <a:bodyPr/>
          <a:lstStyle/>
          <a:p>
            <a:fld id="{084DEFBE-C591-40E3-9F38-74B5D0EE354A}" type="datetimeFigureOut">
              <a:rPr lang="ru-RU" smtClean="0"/>
              <a:t>05.04.2023</a:t>
            </a:fld>
            <a:endParaRPr lang="ru-RU"/>
          </a:p>
        </p:txBody>
      </p:sp>
      <p:sp>
        <p:nvSpPr>
          <p:cNvPr id="4" name="Нижний колонтитул 3">
            <a:extLst>
              <a:ext uri="{FF2B5EF4-FFF2-40B4-BE49-F238E27FC236}">
                <a16:creationId xmlns:a16="http://schemas.microsoft.com/office/drawing/2014/main" id="{98B7A37F-CC2F-AAE8-F0B3-F1B0B30D070B}"/>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B1E72781-A2A8-C909-382F-63D721413639}"/>
              </a:ext>
            </a:extLst>
          </p:cNvPr>
          <p:cNvSpPr>
            <a:spLocks noGrp="1"/>
          </p:cNvSpPr>
          <p:nvPr>
            <p:ph type="sldNum" sz="quarter" idx="12"/>
          </p:nvPr>
        </p:nvSpPr>
        <p:spPr/>
        <p:txBody>
          <a:bodyPr/>
          <a:lstStyle/>
          <a:p>
            <a:fld id="{F14D8923-EA5A-4A2A-822E-C2354A43A1E3}" type="slidenum">
              <a:rPr lang="ru-RU" smtClean="0"/>
              <a:t>‹#›</a:t>
            </a:fld>
            <a:endParaRPr lang="ru-RU"/>
          </a:p>
        </p:txBody>
      </p:sp>
    </p:spTree>
    <p:extLst>
      <p:ext uri="{BB962C8B-B14F-4D97-AF65-F5344CB8AC3E}">
        <p14:creationId xmlns:p14="http://schemas.microsoft.com/office/powerpoint/2010/main" val="41875387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E22DA4A1-43F7-0683-CE5C-9967B2A974CA}"/>
              </a:ext>
            </a:extLst>
          </p:cNvPr>
          <p:cNvSpPr>
            <a:spLocks noGrp="1"/>
          </p:cNvSpPr>
          <p:nvPr>
            <p:ph type="dt" sz="half" idx="10"/>
          </p:nvPr>
        </p:nvSpPr>
        <p:spPr/>
        <p:txBody>
          <a:bodyPr/>
          <a:lstStyle/>
          <a:p>
            <a:fld id="{084DEFBE-C591-40E3-9F38-74B5D0EE354A}" type="datetimeFigureOut">
              <a:rPr lang="ru-RU" smtClean="0"/>
              <a:t>05.04.2023</a:t>
            </a:fld>
            <a:endParaRPr lang="ru-RU"/>
          </a:p>
        </p:txBody>
      </p:sp>
      <p:sp>
        <p:nvSpPr>
          <p:cNvPr id="3" name="Нижний колонтитул 2">
            <a:extLst>
              <a:ext uri="{FF2B5EF4-FFF2-40B4-BE49-F238E27FC236}">
                <a16:creationId xmlns:a16="http://schemas.microsoft.com/office/drawing/2014/main" id="{7EA5F487-5617-6CBF-5A81-377C479D4200}"/>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0F49155E-111E-18DC-BC51-FDCF5DDBE35C}"/>
              </a:ext>
            </a:extLst>
          </p:cNvPr>
          <p:cNvSpPr>
            <a:spLocks noGrp="1"/>
          </p:cNvSpPr>
          <p:nvPr>
            <p:ph type="sldNum" sz="quarter" idx="12"/>
          </p:nvPr>
        </p:nvSpPr>
        <p:spPr/>
        <p:txBody>
          <a:bodyPr/>
          <a:lstStyle/>
          <a:p>
            <a:fld id="{F14D8923-EA5A-4A2A-822E-C2354A43A1E3}" type="slidenum">
              <a:rPr lang="ru-RU" smtClean="0"/>
              <a:t>‹#›</a:t>
            </a:fld>
            <a:endParaRPr lang="ru-RU"/>
          </a:p>
        </p:txBody>
      </p:sp>
    </p:spTree>
    <p:extLst>
      <p:ext uri="{BB962C8B-B14F-4D97-AF65-F5344CB8AC3E}">
        <p14:creationId xmlns:p14="http://schemas.microsoft.com/office/powerpoint/2010/main" val="12579594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853B653-F1DC-4425-2CA8-18BD3FC9CC98}"/>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DA371C59-0B6F-F9C0-EF45-715FCC7CB12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D5C67F1E-3D87-415E-8B22-37E383F085F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DEC0220C-FC9B-4761-B7FB-F3E6B10AF4D3}"/>
              </a:ext>
            </a:extLst>
          </p:cNvPr>
          <p:cNvSpPr>
            <a:spLocks noGrp="1"/>
          </p:cNvSpPr>
          <p:nvPr>
            <p:ph type="dt" sz="half" idx="10"/>
          </p:nvPr>
        </p:nvSpPr>
        <p:spPr/>
        <p:txBody>
          <a:bodyPr/>
          <a:lstStyle/>
          <a:p>
            <a:fld id="{084DEFBE-C591-40E3-9F38-74B5D0EE354A}" type="datetimeFigureOut">
              <a:rPr lang="ru-RU" smtClean="0"/>
              <a:t>05.04.2023</a:t>
            </a:fld>
            <a:endParaRPr lang="ru-RU"/>
          </a:p>
        </p:txBody>
      </p:sp>
      <p:sp>
        <p:nvSpPr>
          <p:cNvPr id="6" name="Нижний колонтитул 5">
            <a:extLst>
              <a:ext uri="{FF2B5EF4-FFF2-40B4-BE49-F238E27FC236}">
                <a16:creationId xmlns:a16="http://schemas.microsoft.com/office/drawing/2014/main" id="{A42C9DEA-5E00-6792-8963-54BD825BF8F5}"/>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D4DC368F-53E4-BA2D-B9B4-F188DD942CB5}"/>
              </a:ext>
            </a:extLst>
          </p:cNvPr>
          <p:cNvSpPr>
            <a:spLocks noGrp="1"/>
          </p:cNvSpPr>
          <p:nvPr>
            <p:ph type="sldNum" sz="quarter" idx="12"/>
          </p:nvPr>
        </p:nvSpPr>
        <p:spPr/>
        <p:txBody>
          <a:bodyPr/>
          <a:lstStyle/>
          <a:p>
            <a:fld id="{F14D8923-EA5A-4A2A-822E-C2354A43A1E3}" type="slidenum">
              <a:rPr lang="ru-RU" smtClean="0"/>
              <a:t>‹#›</a:t>
            </a:fld>
            <a:endParaRPr lang="ru-RU"/>
          </a:p>
        </p:txBody>
      </p:sp>
    </p:spTree>
    <p:extLst>
      <p:ext uri="{BB962C8B-B14F-4D97-AF65-F5344CB8AC3E}">
        <p14:creationId xmlns:p14="http://schemas.microsoft.com/office/powerpoint/2010/main" val="41309268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E15C559-3F05-5359-69C6-491AFC0E096E}"/>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D4F99B27-4A7E-2AC0-2A01-6217978C253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2E48C02F-0F2E-109A-52D9-778925EEEA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B7B2D829-7B31-7A46-58AC-101A94376D87}"/>
              </a:ext>
            </a:extLst>
          </p:cNvPr>
          <p:cNvSpPr>
            <a:spLocks noGrp="1"/>
          </p:cNvSpPr>
          <p:nvPr>
            <p:ph type="dt" sz="half" idx="10"/>
          </p:nvPr>
        </p:nvSpPr>
        <p:spPr/>
        <p:txBody>
          <a:bodyPr/>
          <a:lstStyle/>
          <a:p>
            <a:fld id="{084DEFBE-C591-40E3-9F38-74B5D0EE354A}" type="datetimeFigureOut">
              <a:rPr lang="ru-RU" smtClean="0"/>
              <a:t>05.04.2023</a:t>
            </a:fld>
            <a:endParaRPr lang="ru-RU"/>
          </a:p>
        </p:txBody>
      </p:sp>
      <p:sp>
        <p:nvSpPr>
          <p:cNvPr id="6" name="Нижний колонтитул 5">
            <a:extLst>
              <a:ext uri="{FF2B5EF4-FFF2-40B4-BE49-F238E27FC236}">
                <a16:creationId xmlns:a16="http://schemas.microsoft.com/office/drawing/2014/main" id="{3FFB7E42-8D92-7CDC-741A-C8AB15B3CC98}"/>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18015759-6520-0204-F267-9F5542DB6785}"/>
              </a:ext>
            </a:extLst>
          </p:cNvPr>
          <p:cNvSpPr>
            <a:spLocks noGrp="1"/>
          </p:cNvSpPr>
          <p:nvPr>
            <p:ph type="sldNum" sz="quarter" idx="12"/>
          </p:nvPr>
        </p:nvSpPr>
        <p:spPr/>
        <p:txBody>
          <a:bodyPr/>
          <a:lstStyle/>
          <a:p>
            <a:fld id="{F14D8923-EA5A-4A2A-822E-C2354A43A1E3}" type="slidenum">
              <a:rPr lang="ru-RU" smtClean="0"/>
              <a:t>‹#›</a:t>
            </a:fld>
            <a:endParaRPr lang="ru-RU"/>
          </a:p>
        </p:txBody>
      </p:sp>
    </p:spTree>
    <p:extLst>
      <p:ext uri="{BB962C8B-B14F-4D97-AF65-F5344CB8AC3E}">
        <p14:creationId xmlns:p14="http://schemas.microsoft.com/office/powerpoint/2010/main" val="18076764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52410AE-337F-9B6E-6AEF-8B0B7C07EB8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12E6112D-6F18-6F5C-B63A-C28694BAFE7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B7981BF0-4EF2-267E-E251-34F8AF316D6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4DEFBE-C591-40E3-9F38-74B5D0EE354A}" type="datetimeFigureOut">
              <a:rPr lang="ru-RU" smtClean="0"/>
              <a:t>05.04.2023</a:t>
            </a:fld>
            <a:endParaRPr lang="ru-RU"/>
          </a:p>
        </p:txBody>
      </p:sp>
      <p:sp>
        <p:nvSpPr>
          <p:cNvPr id="5" name="Нижний колонтитул 4">
            <a:extLst>
              <a:ext uri="{FF2B5EF4-FFF2-40B4-BE49-F238E27FC236}">
                <a16:creationId xmlns:a16="http://schemas.microsoft.com/office/drawing/2014/main" id="{912516D1-550F-5210-BD1E-11834A6DC78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B6091A79-51FC-9692-F192-A3BE44ACCD1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4D8923-EA5A-4A2A-822E-C2354A43A1E3}" type="slidenum">
              <a:rPr lang="ru-RU" smtClean="0"/>
              <a:t>‹#›</a:t>
            </a:fld>
            <a:endParaRPr lang="ru-RU"/>
          </a:p>
        </p:txBody>
      </p:sp>
    </p:spTree>
    <p:extLst>
      <p:ext uri="{BB962C8B-B14F-4D97-AF65-F5344CB8AC3E}">
        <p14:creationId xmlns:p14="http://schemas.microsoft.com/office/powerpoint/2010/main" val="7691788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766C9DA-85DC-63D9-F186-21D69BA80792}"/>
              </a:ext>
            </a:extLst>
          </p:cNvPr>
          <p:cNvSpPr txBox="1"/>
          <p:nvPr/>
        </p:nvSpPr>
        <p:spPr>
          <a:xfrm>
            <a:off x="616226" y="417444"/>
            <a:ext cx="10475844" cy="5693866"/>
          </a:xfrm>
          <a:prstGeom prst="rect">
            <a:avLst/>
          </a:prstGeom>
          <a:noFill/>
        </p:spPr>
        <p:txBody>
          <a:bodyPr wrap="square">
            <a:spAutoFit/>
          </a:bodyPr>
          <a:lstStyle/>
          <a:p>
            <a:pPr algn="just"/>
            <a:r>
              <a:rPr lang="en-US" sz="2800" b="1" i="0" dirty="0">
                <a:solidFill>
                  <a:srgbClr val="000000"/>
                </a:solidFill>
                <a:effectLst/>
                <a:latin typeface="Times New Roman" panose="02020603050405020304" pitchFamily="18" charset="0"/>
                <a:cs typeface="Times New Roman" panose="02020603050405020304" pitchFamily="18" charset="0"/>
              </a:rPr>
              <a:t>А. The basketball training starts at _________.</a:t>
            </a:r>
          </a:p>
          <a:p>
            <a:pPr algn="just"/>
            <a:r>
              <a:rPr lang="en-US" sz="2800" b="1" i="0" dirty="0">
                <a:solidFill>
                  <a:srgbClr val="000000"/>
                </a:solidFill>
                <a:effectLst/>
                <a:latin typeface="Times New Roman" panose="02020603050405020304" pitchFamily="18" charset="0"/>
                <a:cs typeface="Times New Roman" panose="02020603050405020304" pitchFamily="18" charset="0"/>
              </a:rPr>
              <a:t>1)  4:35 pm; 2)  4:25 pm; 3)  5 pm </a:t>
            </a:r>
          </a:p>
          <a:p>
            <a:pPr algn="just"/>
            <a:r>
              <a:rPr lang="en-US" sz="2800" b="1" i="0" dirty="0">
                <a:solidFill>
                  <a:srgbClr val="000000"/>
                </a:solidFill>
                <a:effectLst/>
                <a:latin typeface="Times New Roman" panose="02020603050405020304" pitchFamily="18" charset="0"/>
                <a:cs typeface="Times New Roman" panose="02020603050405020304" pitchFamily="18" charset="0"/>
              </a:rPr>
              <a:t>B. Nick will go to school _________.</a:t>
            </a:r>
          </a:p>
          <a:p>
            <a:pPr algn="just"/>
            <a:r>
              <a:rPr lang="en-US" sz="2800" b="1" i="0" dirty="0">
                <a:solidFill>
                  <a:srgbClr val="000000"/>
                </a:solidFill>
                <a:effectLst/>
                <a:latin typeface="Times New Roman" panose="02020603050405020304" pitchFamily="18" charset="0"/>
                <a:cs typeface="Times New Roman" panose="02020603050405020304" pitchFamily="18" charset="0"/>
              </a:rPr>
              <a:t>1)  on foot; 2)  by car; 3)  by bus</a:t>
            </a:r>
          </a:p>
          <a:p>
            <a:pPr algn="just"/>
            <a:r>
              <a:rPr lang="en-US" sz="2800" b="1" i="0" dirty="0">
                <a:solidFill>
                  <a:srgbClr val="000000"/>
                </a:solidFill>
                <a:effectLst/>
                <a:latin typeface="Times New Roman" panose="02020603050405020304" pitchFamily="18" charset="0"/>
                <a:cs typeface="Times New Roman" panose="02020603050405020304" pitchFamily="18" charset="0"/>
              </a:rPr>
              <a:t> </a:t>
            </a:r>
          </a:p>
          <a:p>
            <a:pPr algn="just"/>
            <a:r>
              <a:rPr lang="en-US" sz="2800" b="1" i="0" dirty="0">
                <a:solidFill>
                  <a:srgbClr val="000000"/>
                </a:solidFill>
                <a:effectLst/>
                <a:latin typeface="Times New Roman" panose="02020603050405020304" pitchFamily="18" charset="0"/>
                <a:cs typeface="Times New Roman" panose="02020603050405020304" pitchFamily="18" charset="0"/>
              </a:rPr>
              <a:t>C. Nick's backpack is _________.</a:t>
            </a:r>
          </a:p>
          <a:p>
            <a:pPr algn="just"/>
            <a:r>
              <a:rPr lang="en-US" sz="2800" b="1" i="0" dirty="0">
                <a:solidFill>
                  <a:srgbClr val="000000"/>
                </a:solidFill>
                <a:effectLst/>
                <a:latin typeface="Times New Roman" panose="02020603050405020304" pitchFamily="18" charset="0"/>
                <a:cs typeface="Times New Roman" panose="02020603050405020304" pitchFamily="18" charset="0"/>
              </a:rPr>
              <a:t>1)  under the chair; 2)  behind the door; 3)  behind the chair</a:t>
            </a:r>
          </a:p>
          <a:p>
            <a:pPr algn="just"/>
            <a:r>
              <a:rPr lang="en-US" sz="2800" b="1" i="0" dirty="0">
                <a:solidFill>
                  <a:srgbClr val="000000"/>
                </a:solidFill>
                <a:effectLst/>
                <a:latin typeface="Times New Roman" panose="02020603050405020304" pitchFamily="18" charset="0"/>
                <a:cs typeface="Times New Roman" panose="02020603050405020304" pitchFamily="18" charset="0"/>
              </a:rPr>
              <a:t> </a:t>
            </a:r>
          </a:p>
          <a:p>
            <a:pPr algn="just"/>
            <a:r>
              <a:rPr lang="en-US" sz="2800" b="1" i="0" dirty="0">
                <a:solidFill>
                  <a:srgbClr val="000000"/>
                </a:solidFill>
                <a:effectLst/>
                <a:latin typeface="Times New Roman" panose="02020603050405020304" pitchFamily="18" charset="0"/>
                <a:cs typeface="Times New Roman" panose="02020603050405020304" pitchFamily="18" charset="0"/>
              </a:rPr>
              <a:t>D. Nick needs _________ for a new ball.</a:t>
            </a:r>
          </a:p>
          <a:p>
            <a:pPr algn="just"/>
            <a:r>
              <a:rPr lang="en-US" sz="2800" b="1" i="0" dirty="0">
                <a:solidFill>
                  <a:srgbClr val="000000"/>
                </a:solidFill>
                <a:effectLst/>
                <a:latin typeface="Times New Roman" panose="02020603050405020304" pitchFamily="18" charset="0"/>
                <a:cs typeface="Times New Roman" panose="02020603050405020304" pitchFamily="18" charset="0"/>
              </a:rPr>
              <a:t>1)  $10; 2)  $9.30; 3)  $9.13</a:t>
            </a:r>
          </a:p>
          <a:p>
            <a:pPr algn="just"/>
            <a:r>
              <a:rPr lang="en-US" sz="2800" b="1" i="0" dirty="0">
                <a:solidFill>
                  <a:srgbClr val="000000"/>
                </a:solidFill>
                <a:effectLst/>
                <a:latin typeface="Times New Roman" panose="02020603050405020304" pitchFamily="18" charset="0"/>
                <a:cs typeface="Times New Roman" panose="02020603050405020304" pitchFamily="18" charset="0"/>
              </a:rPr>
              <a:t> </a:t>
            </a:r>
          </a:p>
          <a:p>
            <a:pPr algn="just"/>
            <a:r>
              <a:rPr lang="en-US" sz="2800" b="1" i="0" dirty="0">
                <a:solidFill>
                  <a:srgbClr val="000000"/>
                </a:solidFill>
                <a:effectLst/>
                <a:latin typeface="Times New Roman" panose="02020603050405020304" pitchFamily="18" charset="0"/>
                <a:cs typeface="Times New Roman" panose="02020603050405020304" pitchFamily="18" charset="0"/>
              </a:rPr>
              <a:t>E. The weather is _________.</a:t>
            </a:r>
          </a:p>
          <a:p>
            <a:pPr algn="just"/>
            <a:r>
              <a:rPr lang="en-US" sz="2800" b="1" i="0" dirty="0">
                <a:solidFill>
                  <a:srgbClr val="000000"/>
                </a:solidFill>
                <a:effectLst/>
                <a:latin typeface="Times New Roman" panose="02020603050405020304" pitchFamily="18" charset="0"/>
                <a:cs typeface="Times New Roman" panose="02020603050405020304" pitchFamily="18" charset="0"/>
              </a:rPr>
              <a:t>1)  cold; 2)  windy; 3)  rainy</a:t>
            </a:r>
          </a:p>
        </p:txBody>
      </p:sp>
    </p:spTree>
    <p:extLst>
      <p:ext uri="{BB962C8B-B14F-4D97-AF65-F5344CB8AC3E}">
        <p14:creationId xmlns:p14="http://schemas.microsoft.com/office/powerpoint/2010/main" val="27850334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04C332C-290B-37B1-60D1-AC06925ED4CF}"/>
              </a:ext>
            </a:extLst>
          </p:cNvPr>
          <p:cNvSpPr txBox="1"/>
          <p:nvPr/>
        </p:nvSpPr>
        <p:spPr>
          <a:xfrm>
            <a:off x="198784" y="238540"/>
            <a:ext cx="11847442" cy="4524315"/>
          </a:xfrm>
          <a:prstGeom prst="rect">
            <a:avLst/>
          </a:prstGeom>
          <a:noFill/>
        </p:spPr>
        <p:txBody>
          <a:bodyPr wrap="square">
            <a:spAutoFit/>
          </a:bodyPr>
          <a:lstStyle/>
          <a:p>
            <a:pPr algn="just"/>
            <a:r>
              <a:rPr lang="en-US" sz="3200" b="1" dirty="0">
                <a:solidFill>
                  <a:srgbClr val="000000"/>
                </a:solidFill>
                <a:effectLst/>
                <a:latin typeface="Times New Roman" panose="02020603050405020304" pitchFamily="18" charset="0"/>
                <a:cs typeface="Times New Roman" panose="02020603050405020304" pitchFamily="18" charset="0"/>
              </a:rPr>
              <a:t>Many people like to play chess. It is a board game played by two people. Each player needs to mate the king of the other player. At the same time they need to protect their own king. The rules of the game are very difficult. A beginner usually finds it hard to learn them. You may need to take some lessons to learn the basics of the game. An instructor can teach you good moves in this game. Playing chess makes you clever. It develops your tactics and skills of planning. It is very interesting to play chess because it's a competition.</a:t>
            </a:r>
            <a:endParaRPr lang="ru-RU" sz="32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787811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A15CEBCE-26BB-6A67-7A51-F8E4A8346B4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7443" y="318052"/>
            <a:ext cx="10982740" cy="65399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35258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D771CC1-3278-04C2-7EF6-02E34506042C}"/>
              </a:ext>
            </a:extLst>
          </p:cNvPr>
          <p:cNvSpPr txBox="1"/>
          <p:nvPr/>
        </p:nvSpPr>
        <p:spPr>
          <a:xfrm>
            <a:off x="139149" y="-1162878"/>
            <a:ext cx="11936894" cy="8125301"/>
          </a:xfrm>
          <a:prstGeom prst="rect">
            <a:avLst/>
          </a:prstGeom>
          <a:noFill/>
        </p:spPr>
        <p:txBody>
          <a:bodyPr wrap="square">
            <a:spAutoFit/>
          </a:bodyPr>
          <a:lstStyle/>
          <a:p>
            <a:endParaRPr lang="en-US" dirty="0"/>
          </a:p>
          <a:p>
            <a:endParaRPr lang="en-US" dirty="0"/>
          </a:p>
          <a:p>
            <a:r>
              <a:rPr lang="en-US" dirty="0"/>
              <a:t> </a:t>
            </a:r>
          </a:p>
          <a:p>
            <a:endParaRPr lang="en-US" dirty="0"/>
          </a:p>
          <a:p>
            <a:r>
              <a:rPr lang="en-US" b="1" dirty="0"/>
              <a:t>A.  According to recent statistics, the sport that causes most injuries is rugby, and football is a close second. Despite the popularity of these games, and although we teach school children to play them, they injure more people per 1,000 than motor-racing, skiing, or scuba-diving. Of course, people do get hurt in ‘adventure sport s’ and the most dangerous is climbing, which kills eight people a year.</a:t>
            </a:r>
          </a:p>
          <a:p>
            <a:r>
              <a:rPr lang="en-US" b="1" dirty="0"/>
              <a:t>B.  Britain does not often produce sportsmen or sportswomen who are successful in world sporting championship s, but it has been good at inventing sports and writing the rules of games. Go </a:t>
            </a:r>
            <a:r>
              <a:rPr lang="en-US" b="1" dirty="0" err="1"/>
              <a:t>lf</a:t>
            </a:r>
            <a:r>
              <a:rPr lang="en-US" b="1" dirty="0"/>
              <a:t> was first played in Scotland in the fifteenth century. Cricket was first played in England in the sixteenth century. Nineteenth-century team sports, such as football, rugby and hockey, were first played in British public schools.</a:t>
            </a:r>
          </a:p>
          <a:p>
            <a:r>
              <a:rPr lang="en-US" b="1" dirty="0"/>
              <a:t>C.  Sport today' means big business for both players and sponsors. Sporting events like the World Cup, which has a TV audience of 45 billion people, make huge amounts of money. Companies like Coca Cola and Adidas have paid more than $30 million to sponsor a sports event. The y know that people all over the world will see their names and logos at the sports stadiums and on participants’ clothes.</a:t>
            </a:r>
          </a:p>
          <a:p>
            <a:r>
              <a:rPr lang="en-US" b="1" dirty="0"/>
              <a:t>D.  Children are encouraged to participate in sports at an early age. There are children’s baseball, football, and basketball team s in almost every community. The rivalry between high schools and colleges in sporting events goes right through the school year from football in September to track and field in June. Cheerleaders and bands lead the supporters in rooting for their home team.</a:t>
            </a:r>
          </a:p>
          <a:p>
            <a:r>
              <a:rPr lang="en-US" b="1" dirty="0"/>
              <a:t>E.  Many top stars make a fortune during their sporting careers. Tiger Woods, the professional golfer, was only 23 years old when he had already earned more than $5 million. He had won eight tournaments in his career by that time, including the US Masters which he won in 1997. He reached the position of the world’s top player in the shortest time ever  — just 42 weeks. Now he is sponsored by Nike, the sportswear company.</a:t>
            </a:r>
            <a:endParaRPr lang="ru-RU" b="1" dirty="0"/>
          </a:p>
          <a:p>
            <a:endParaRPr lang="ru-RU" b="1" dirty="0"/>
          </a:p>
          <a:p>
            <a:r>
              <a:rPr lang="en-US" b="1" dirty="0"/>
              <a:t>1.  Sports and money.2.  The riskiest sports.3.  The most popular sport.4.  Sports at school.5.  Young, sporting and rich.</a:t>
            </a:r>
          </a:p>
          <a:p>
            <a:r>
              <a:rPr lang="en-US" b="1" dirty="0"/>
              <a:t>6.  Sporting inventions.</a:t>
            </a:r>
          </a:p>
          <a:p>
            <a:endParaRPr lang="en-US" b="1" dirty="0"/>
          </a:p>
          <a:p>
            <a:endParaRPr lang="ru-RU" b="1" dirty="0"/>
          </a:p>
        </p:txBody>
      </p:sp>
    </p:spTree>
    <p:extLst>
      <p:ext uri="{BB962C8B-B14F-4D97-AF65-F5344CB8AC3E}">
        <p14:creationId xmlns:p14="http://schemas.microsoft.com/office/powerpoint/2010/main" val="23471819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3ABE89F-E61D-79ED-1489-4ECB02E73F98}"/>
              </a:ext>
            </a:extLst>
          </p:cNvPr>
          <p:cNvSpPr txBox="1"/>
          <p:nvPr/>
        </p:nvSpPr>
        <p:spPr>
          <a:xfrm>
            <a:off x="278296" y="-218152"/>
            <a:ext cx="11996530" cy="6740307"/>
          </a:xfrm>
          <a:prstGeom prst="rect">
            <a:avLst/>
          </a:prstGeom>
          <a:noFill/>
        </p:spPr>
        <p:txBody>
          <a:bodyPr wrap="square">
            <a:spAutoFit/>
          </a:bodyPr>
          <a:lstStyle/>
          <a:p>
            <a:pPr algn="just"/>
            <a:endParaRPr lang="en-US" sz="2400" b="1" dirty="0"/>
          </a:p>
          <a:p>
            <a:pPr algn="just"/>
            <a:r>
              <a:rPr lang="en-US" sz="2400" b="1" dirty="0"/>
              <a:t>Theodore Tally is thirteen. He is from London. He A____ lessons at school boring. He always finishes his schoolwork first. His report card B____ perfect. When the teacher asks the class questions, she C____ «Ok, Tyrone, you know the answer but D____ someone else a chance». Tyron thinks that all this is frustrating. Though he has friends, others E____ him a nerd*. Tyrone’s parents want to find a school for gifted children. They are sure their son will be better there.</a:t>
            </a:r>
          </a:p>
          <a:p>
            <a:pPr algn="just"/>
            <a:r>
              <a:rPr lang="en-US" sz="2400" b="1" dirty="0"/>
              <a:t>* a nerd (informal, usually insulting)  — a person who studies very hard and only thinks of school work.</a:t>
            </a:r>
          </a:p>
          <a:p>
            <a:pPr algn="just"/>
            <a:r>
              <a:rPr lang="en-US" sz="2400" b="1" dirty="0"/>
              <a:t>A 1) find 2) is finding 3) found 4) finds</a:t>
            </a:r>
          </a:p>
          <a:p>
            <a:pPr algn="just"/>
            <a:endParaRPr lang="en-US" sz="2400" b="1" dirty="0"/>
          </a:p>
          <a:p>
            <a:pPr algn="just"/>
            <a:r>
              <a:rPr lang="en-US" sz="2400" b="1" dirty="0"/>
              <a:t>B 1) is 2) was 3) are 4) will be</a:t>
            </a:r>
          </a:p>
          <a:p>
            <a:pPr algn="just"/>
            <a:endParaRPr lang="en-US" sz="2400" b="1" dirty="0"/>
          </a:p>
          <a:p>
            <a:pPr algn="just"/>
            <a:r>
              <a:rPr lang="en-US" sz="2400" b="1" dirty="0"/>
              <a:t>C 1) said 2) say 3) says 4) is saying</a:t>
            </a:r>
          </a:p>
          <a:p>
            <a:pPr algn="just"/>
            <a:endParaRPr lang="en-US" sz="2400" b="1" dirty="0"/>
          </a:p>
          <a:p>
            <a:pPr algn="just"/>
            <a:r>
              <a:rPr lang="en-US" sz="2400" b="1" dirty="0"/>
              <a:t>D 1) give 2) to give 3) gave 4) gives</a:t>
            </a:r>
          </a:p>
          <a:p>
            <a:pPr algn="just"/>
            <a:endParaRPr lang="en-US" sz="2400" b="1" dirty="0"/>
          </a:p>
          <a:p>
            <a:pPr algn="just"/>
            <a:r>
              <a:rPr lang="en-US" sz="2400" b="1" dirty="0"/>
              <a:t>E 1) </a:t>
            </a:r>
            <a:r>
              <a:rPr lang="en-US" sz="2400" b="1" dirty="0" err="1"/>
              <a:t>caled</a:t>
            </a:r>
            <a:r>
              <a:rPr lang="en-US" sz="2400" b="1" dirty="0"/>
              <a:t> 2) call 3) to call 4) called</a:t>
            </a:r>
            <a:endParaRPr lang="ru-RU" sz="2400" b="1" dirty="0"/>
          </a:p>
        </p:txBody>
      </p:sp>
    </p:spTree>
    <p:extLst>
      <p:ext uri="{BB962C8B-B14F-4D97-AF65-F5344CB8AC3E}">
        <p14:creationId xmlns:p14="http://schemas.microsoft.com/office/powerpoint/2010/main" val="32576858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E6515-D399-62C9-5395-19A27696E22D}"/>
              </a:ext>
            </a:extLst>
          </p:cNvPr>
          <p:cNvSpPr txBox="1"/>
          <p:nvPr/>
        </p:nvSpPr>
        <p:spPr>
          <a:xfrm>
            <a:off x="397565" y="596348"/>
            <a:ext cx="11350487" cy="6986528"/>
          </a:xfrm>
          <a:prstGeom prst="rect">
            <a:avLst/>
          </a:prstGeom>
          <a:noFill/>
        </p:spPr>
        <p:txBody>
          <a:bodyPr wrap="square">
            <a:spAutoFit/>
          </a:bodyPr>
          <a:lstStyle/>
          <a:p>
            <a:pPr algn="just"/>
            <a:r>
              <a:rPr lang="en-US" sz="3200" b="1" i="0" dirty="0">
                <a:solidFill>
                  <a:srgbClr val="000000"/>
                </a:solidFill>
                <a:effectLst/>
                <a:latin typeface="Verdana" panose="020B0604030504040204" pitchFamily="34" charset="0"/>
              </a:rPr>
              <a:t>Walking past Jeff Thatcher’s house, Tom saw a new girl in the (A)____. She had long yellow hair and blue eyes and was dressed in a white (B)____ dress. She was the most (C)____ creature Tom had ever seen. A certain Amy Lawrence immediately vanished out of his (D)____ ; he thought he loved her more than anything else in the world  — in fact, he had only won her a (E)____ ago. Then, for seven days, he had been the happiest boy alive.</a:t>
            </a:r>
          </a:p>
          <a:p>
            <a:pPr algn="just"/>
            <a:r>
              <a:rPr lang="en-US" sz="3200" b="1" i="0" dirty="0">
                <a:solidFill>
                  <a:srgbClr val="000000"/>
                </a:solidFill>
                <a:effectLst/>
                <a:latin typeface="Verdana" panose="020B0604030504040204" pitchFamily="34" charset="0"/>
              </a:rPr>
              <a:t> </a:t>
            </a:r>
          </a:p>
          <a:p>
            <a:pPr algn="just"/>
            <a:r>
              <a:rPr lang="en-US" sz="3200" b="1" i="0" dirty="0">
                <a:solidFill>
                  <a:srgbClr val="000000"/>
                </a:solidFill>
                <a:effectLst/>
                <a:latin typeface="Verdana" panose="020B0604030504040204" pitchFamily="34" charset="0"/>
              </a:rPr>
              <a:t>1)  week; 2)  heart; 3)  incredible; 4)  garden; 5)  summer; 6)  towards; 7)  beautiful.</a:t>
            </a:r>
          </a:p>
          <a:p>
            <a:pPr algn="just"/>
            <a:r>
              <a:rPr lang="en-US" sz="3200" b="1" i="0" dirty="0">
                <a:solidFill>
                  <a:srgbClr val="000000"/>
                </a:solidFill>
                <a:effectLst/>
                <a:latin typeface="Verdana" panose="020B0604030504040204" pitchFamily="34" charset="0"/>
              </a:rPr>
              <a:t> </a:t>
            </a:r>
          </a:p>
        </p:txBody>
      </p:sp>
    </p:spTree>
    <p:extLst>
      <p:ext uri="{BB962C8B-B14F-4D97-AF65-F5344CB8AC3E}">
        <p14:creationId xmlns:p14="http://schemas.microsoft.com/office/powerpoint/2010/main" val="1417437333"/>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TotalTime>
  <Words>982</Words>
  <Application>Microsoft Office PowerPoint</Application>
  <PresentationFormat>Широкоэкранный</PresentationFormat>
  <Paragraphs>42</Paragraphs>
  <Slides>6</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6</vt:i4>
      </vt:variant>
    </vt:vector>
  </HeadingPairs>
  <TitlesOfParts>
    <vt:vector size="12" baseType="lpstr">
      <vt:lpstr>Arial</vt:lpstr>
      <vt:lpstr>Calibri</vt:lpstr>
      <vt:lpstr>Calibri Light</vt:lpstr>
      <vt:lpstr>Times New Roman</vt:lpstr>
      <vt:lpstr>Verdana</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Егор Нориаки лол</dc:creator>
  <cp:lastModifiedBy>Егор Нориаки лол</cp:lastModifiedBy>
  <cp:revision>1</cp:revision>
  <dcterms:created xsi:type="dcterms:W3CDTF">2023-04-05T20:21:17Z</dcterms:created>
  <dcterms:modified xsi:type="dcterms:W3CDTF">2023-04-05T20:38:16Z</dcterms:modified>
</cp:coreProperties>
</file>