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9" r:id="rId3"/>
    <p:sldId id="258" r:id="rId4"/>
    <p:sldId id="260" r:id="rId5"/>
    <p:sldId id="261" r:id="rId6"/>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3" autoAdjust="0"/>
    <p:restoredTop sz="94660"/>
  </p:normalViewPr>
  <p:slideViewPr>
    <p:cSldViewPr snapToGrid="0">
      <p:cViewPr varScale="1">
        <p:scale>
          <a:sx n="96" d="100"/>
          <a:sy n="96" d="100"/>
        </p:scale>
        <p:origin x="72" y="8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4B0637B-375D-9664-E075-6AD047BB6A7A}"/>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49C885AE-CC9B-9E5B-AC9D-A3134EA5EB7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D7609451-8EA3-7778-FCC0-673A34C5BA33}"/>
              </a:ext>
            </a:extLst>
          </p:cNvPr>
          <p:cNvSpPr>
            <a:spLocks noGrp="1"/>
          </p:cNvSpPr>
          <p:nvPr>
            <p:ph type="dt" sz="half" idx="10"/>
          </p:nvPr>
        </p:nvSpPr>
        <p:spPr/>
        <p:txBody>
          <a:bodyPr/>
          <a:lstStyle/>
          <a:p>
            <a:fld id="{1FABB0F9-5559-4A40-8BDE-F59C0C9CF90A}" type="datetimeFigureOut">
              <a:rPr lang="ru-RU" smtClean="0"/>
              <a:t>24.04.2023</a:t>
            </a:fld>
            <a:endParaRPr lang="ru-RU"/>
          </a:p>
        </p:txBody>
      </p:sp>
      <p:sp>
        <p:nvSpPr>
          <p:cNvPr id="5" name="Нижний колонтитул 4">
            <a:extLst>
              <a:ext uri="{FF2B5EF4-FFF2-40B4-BE49-F238E27FC236}">
                <a16:creationId xmlns:a16="http://schemas.microsoft.com/office/drawing/2014/main" id="{15E51D24-6F84-3C66-B422-BEF81550B945}"/>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B5887FF8-90B7-3471-779D-4F6B83EFEE35}"/>
              </a:ext>
            </a:extLst>
          </p:cNvPr>
          <p:cNvSpPr>
            <a:spLocks noGrp="1"/>
          </p:cNvSpPr>
          <p:nvPr>
            <p:ph type="sldNum" sz="quarter" idx="12"/>
          </p:nvPr>
        </p:nvSpPr>
        <p:spPr/>
        <p:txBody>
          <a:bodyPr/>
          <a:lstStyle/>
          <a:p>
            <a:fld id="{791A1E42-5D4D-4E7E-8BEF-BC3EBFD63B30}" type="slidenum">
              <a:rPr lang="ru-RU" smtClean="0"/>
              <a:t>‹#›</a:t>
            </a:fld>
            <a:endParaRPr lang="ru-RU"/>
          </a:p>
        </p:txBody>
      </p:sp>
    </p:spTree>
    <p:extLst>
      <p:ext uri="{BB962C8B-B14F-4D97-AF65-F5344CB8AC3E}">
        <p14:creationId xmlns:p14="http://schemas.microsoft.com/office/powerpoint/2010/main" val="28893652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6059F0C-8EF0-C69A-77A2-679238577DFD}"/>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9BEAACC7-FFB2-3D6C-1D54-10944033DD19}"/>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08BF0644-DBFB-E48E-D018-4F15C645F0AA}"/>
              </a:ext>
            </a:extLst>
          </p:cNvPr>
          <p:cNvSpPr>
            <a:spLocks noGrp="1"/>
          </p:cNvSpPr>
          <p:nvPr>
            <p:ph type="dt" sz="half" idx="10"/>
          </p:nvPr>
        </p:nvSpPr>
        <p:spPr/>
        <p:txBody>
          <a:bodyPr/>
          <a:lstStyle/>
          <a:p>
            <a:fld id="{1FABB0F9-5559-4A40-8BDE-F59C0C9CF90A}" type="datetimeFigureOut">
              <a:rPr lang="ru-RU" smtClean="0"/>
              <a:t>24.04.2023</a:t>
            </a:fld>
            <a:endParaRPr lang="ru-RU"/>
          </a:p>
        </p:txBody>
      </p:sp>
      <p:sp>
        <p:nvSpPr>
          <p:cNvPr id="5" name="Нижний колонтитул 4">
            <a:extLst>
              <a:ext uri="{FF2B5EF4-FFF2-40B4-BE49-F238E27FC236}">
                <a16:creationId xmlns:a16="http://schemas.microsoft.com/office/drawing/2014/main" id="{6D70EAF7-E694-5A06-20A1-6F6412FE82E1}"/>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E69BF51A-AC79-7A2E-CABC-2889CBB50D0C}"/>
              </a:ext>
            </a:extLst>
          </p:cNvPr>
          <p:cNvSpPr>
            <a:spLocks noGrp="1"/>
          </p:cNvSpPr>
          <p:nvPr>
            <p:ph type="sldNum" sz="quarter" idx="12"/>
          </p:nvPr>
        </p:nvSpPr>
        <p:spPr/>
        <p:txBody>
          <a:bodyPr/>
          <a:lstStyle/>
          <a:p>
            <a:fld id="{791A1E42-5D4D-4E7E-8BEF-BC3EBFD63B30}" type="slidenum">
              <a:rPr lang="ru-RU" smtClean="0"/>
              <a:t>‹#›</a:t>
            </a:fld>
            <a:endParaRPr lang="ru-RU"/>
          </a:p>
        </p:txBody>
      </p:sp>
    </p:spTree>
    <p:extLst>
      <p:ext uri="{BB962C8B-B14F-4D97-AF65-F5344CB8AC3E}">
        <p14:creationId xmlns:p14="http://schemas.microsoft.com/office/powerpoint/2010/main" val="4651126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6CDB864F-4AEE-003B-A36B-AE0D120368C7}"/>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27251EF0-FB30-B217-FA76-27122C8CED06}"/>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4A67D001-8374-50B8-8744-ECAE1A106BF9}"/>
              </a:ext>
            </a:extLst>
          </p:cNvPr>
          <p:cNvSpPr>
            <a:spLocks noGrp="1"/>
          </p:cNvSpPr>
          <p:nvPr>
            <p:ph type="dt" sz="half" idx="10"/>
          </p:nvPr>
        </p:nvSpPr>
        <p:spPr/>
        <p:txBody>
          <a:bodyPr/>
          <a:lstStyle/>
          <a:p>
            <a:fld id="{1FABB0F9-5559-4A40-8BDE-F59C0C9CF90A}" type="datetimeFigureOut">
              <a:rPr lang="ru-RU" smtClean="0"/>
              <a:t>24.04.2023</a:t>
            </a:fld>
            <a:endParaRPr lang="ru-RU"/>
          </a:p>
        </p:txBody>
      </p:sp>
      <p:sp>
        <p:nvSpPr>
          <p:cNvPr id="5" name="Нижний колонтитул 4">
            <a:extLst>
              <a:ext uri="{FF2B5EF4-FFF2-40B4-BE49-F238E27FC236}">
                <a16:creationId xmlns:a16="http://schemas.microsoft.com/office/drawing/2014/main" id="{7B86D47F-9C8C-CCEE-89C5-E004EF9E7F1F}"/>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E88EEED5-8EAC-FC45-4506-EA4D9DB99F93}"/>
              </a:ext>
            </a:extLst>
          </p:cNvPr>
          <p:cNvSpPr>
            <a:spLocks noGrp="1"/>
          </p:cNvSpPr>
          <p:nvPr>
            <p:ph type="sldNum" sz="quarter" idx="12"/>
          </p:nvPr>
        </p:nvSpPr>
        <p:spPr/>
        <p:txBody>
          <a:bodyPr/>
          <a:lstStyle/>
          <a:p>
            <a:fld id="{791A1E42-5D4D-4E7E-8BEF-BC3EBFD63B30}" type="slidenum">
              <a:rPr lang="ru-RU" smtClean="0"/>
              <a:t>‹#›</a:t>
            </a:fld>
            <a:endParaRPr lang="ru-RU"/>
          </a:p>
        </p:txBody>
      </p:sp>
    </p:spTree>
    <p:extLst>
      <p:ext uri="{BB962C8B-B14F-4D97-AF65-F5344CB8AC3E}">
        <p14:creationId xmlns:p14="http://schemas.microsoft.com/office/powerpoint/2010/main" val="4253895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24DA9F7-5B4A-65B0-19B4-238719C37875}"/>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C5BE13F5-209B-2867-422A-B58A0E9D9E61}"/>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F99869A8-A358-FBF7-1362-6DB1C7C5F350}"/>
              </a:ext>
            </a:extLst>
          </p:cNvPr>
          <p:cNvSpPr>
            <a:spLocks noGrp="1"/>
          </p:cNvSpPr>
          <p:nvPr>
            <p:ph type="dt" sz="half" idx="10"/>
          </p:nvPr>
        </p:nvSpPr>
        <p:spPr/>
        <p:txBody>
          <a:bodyPr/>
          <a:lstStyle/>
          <a:p>
            <a:fld id="{1FABB0F9-5559-4A40-8BDE-F59C0C9CF90A}" type="datetimeFigureOut">
              <a:rPr lang="ru-RU" smtClean="0"/>
              <a:t>24.04.2023</a:t>
            </a:fld>
            <a:endParaRPr lang="ru-RU"/>
          </a:p>
        </p:txBody>
      </p:sp>
      <p:sp>
        <p:nvSpPr>
          <p:cNvPr id="5" name="Нижний колонтитул 4">
            <a:extLst>
              <a:ext uri="{FF2B5EF4-FFF2-40B4-BE49-F238E27FC236}">
                <a16:creationId xmlns:a16="http://schemas.microsoft.com/office/drawing/2014/main" id="{ACE41935-AFAA-BE17-A91E-E6539967CF97}"/>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30F8BA86-5022-F1AA-43E1-6037383902C4}"/>
              </a:ext>
            </a:extLst>
          </p:cNvPr>
          <p:cNvSpPr>
            <a:spLocks noGrp="1"/>
          </p:cNvSpPr>
          <p:nvPr>
            <p:ph type="sldNum" sz="quarter" idx="12"/>
          </p:nvPr>
        </p:nvSpPr>
        <p:spPr/>
        <p:txBody>
          <a:bodyPr/>
          <a:lstStyle/>
          <a:p>
            <a:fld id="{791A1E42-5D4D-4E7E-8BEF-BC3EBFD63B30}" type="slidenum">
              <a:rPr lang="ru-RU" smtClean="0"/>
              <a:t>‹#›</a:t>
            </a:fld>
            <a:endParaRPr lang="ru-RU"/>
          </a:p>
        </p:txBody>
      </p:sp>
    </p:spTree>
    <p:extLst>
      <p:ext uri="{BB962C8B-B14F-4D97-AF65-F5344CB8AC3E}">
        <p14:creationId xmlns:p14="http://schemas.microsoft.com/office/powerpoint/2010/main" val="30716826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61FBC57-0A62-441E-0AC1-D69B7941FA4E}"/>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6E18BD40-DEC6-4768-96B7-52BA1A39BEC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C4041FB5-8419-D4AF-DA90-31623C3513B6}"/>
              </a:ext>
            </a:extLst>
          </p:cNvPr>
          <p:cNvSpPr>
            <a:spLocks noGrp="1"/>
          </p:cNvSpPr>
          <p:nvPr>
            <p:ph type="dt" sz="half" idx="10"/>
          </p:nvPr>
        </p:nvSpPr>
        <p:spPr/>
        <p:txBody>
          <a:bodyPr/>
          <a:lstStyle/>
          <a:p>
            <a:fld id="{1FABB0F9-5559-4A40-8BDE-F59C0C9CF90A}" type="datetimeFigureOut">
              <a:rPr lang="ru-RU" smtClean="0"/>
              <a:t>24.04.2023</a:t>
            </a:fld>
            <a:endParaRPr lang="ru-RU"/>
          </a:p>
        </p:txBody>
      </p:sp>
      <p:sp>
        <p:nvSpPr>
          <p:cNvPr id="5" name="Нижний колонтитул 4">
            <a:extLst>
              <a:ext uri="{FF2B5EF4-FFF2-40B4-BE49-F238E27FC236}">
                <a16:creationId xmlns:a16="http://schemas.microsoft.com/office/drawing/2014/main" id="{7D4C452C-80FF-4C5B-1A69-E79F86FCE26A}"/>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5FADD629-3582-3510-1DD0-6955BA38D9DC}"/>
              </a:ext>
            </a:extLst>
          </p:cNvPr>
          <p:cNvSpPr>
            <a:spLocks noGrp="1"/>
          </p:cNvSpPr>
          <p:nvPr>
            <p:ph type="sldNum" sz="quarter" idx="12"/>
          </p:nvPr>
        </p:nvSpPr>
        <p:spPr/>
        <p:txBody>
          <a:bodyPr/>
          <a:lstStyle/>
          <a:p>
            <a:fld id="{791A1E42-5D4D-4E7E-8BEF-BC3EBFD63B30}" type="slidenum">
              <a:rPr lang="ru-RU" smtClean="0"/>
              <a:t>‹#›</a:t>
            </a:fld>
            <a:endParaRPr lang="ru-RU"/>
          </a:p>
        </p:txBody>
      </p:sp>
    </p:spTree>
    <p:extLst>
      <p:ext uri="{BB962C8B-B14F-4D97-AF65-F5344CB8AC3E}">
        <p14:creationId xmlns:p14="http://schemas.microsoft.com/office/powerpoint/2010/main" val="9815260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1F4FBB7-2ED9-D8A8-C9D5-F5CE71D7CA19}"/>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FD94B368-F00D-3178-69E4-33930F41F80B}"/>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91A71388-745D-5E52-C1F0-B3F1D9A4F54C}"/>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C71F1372-EA69-41AC-643E-CDF613240E2B}"/>
              </a:ext>
            </a:extLst>
          </p:cNvPr>
          <p:cNvSpPr>
            <a:spLocks noGrp="1"/>
          </p:cNvSpPr>
          <p:nvPr>
            <p:ph type="dt" sz="half" idx="10"/>
          </p:nvPr>
        </p:nvSpPr>
        <p:spPr/>
        <p:txBody>
          <a:bodyPr/>
          <a:lstStyle/>
          <a:p>
            <a:fld id="{1FABB0F9-5559-4A40-8BDE-F59C0C9CF90A}" type="datetimeFigureOut">
              <a:rPr lang="ru-RU" smtClean="0"/>
              <a:t>24.04.2023</a:t>
            </a:fld>
            <a:endParaRPr lang="ru-RU"/>
          </a:p>
        </p:txBody>
      </p:sp>
      <p:sp>
        <p:nvSpPr>
          <p:cNvPr id="6" name="Нижний колонтитул 5">
            <a:extLst>
              <a:ext uri="{FF2B5EF4-FFF2-40B4-BE49-F238E27FC236}">
                <a16:creationId xmlns:a16="http://schemas.microsoft.com/office/drawing/2014/main" id="{F3F80DA6-C41A-EF86-F28F-EC0F262CFF47}"/>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7385D2A1-533C-EAA0-E29E-0CB8A0BA4790}"/>
              </a:ext>
            </a:extLst>
          </p:cNvPr>
          <p:cNvSpPr>
            <a:spLocks noGrp="1"/>
          </p:cNvSpPr>
          <p:nvPr>
            <p:ph type="sldNum" sz="quarter" idx="12"/>
          </p:nvPr>
        </p:nvSpPr>
        <p:spPr/>
        <p:txBody>
          <a:bodyPr/>
          <a:lstStyle/>
          <a:p>
            <a:fld id="{791A1E42-5D4D-4E7E-8BEF-BC3EBFD63B30}" type="slidenum">
              <a:rPr lang="ru-RU" smtClean="0"/>
              <a:t>‹#›</a:t>
            </a:fld>
            <a:endParaRPr lang="ru-RU"/>
          </a:p>
        </p:txBody>
      </p:sp>
    </p:spTree>
    <p:extLst>
      <p:ext uri="{BB962C8B-B14F-4D97-AF65-F5344CB8AC3E}">
        <p14:creationId xmlns:p14="http://schemas.microsoft.com/office/powerpoint/2010/main" val="35676389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D2590EF-EC36-4023-7D25-0D8C23E309A4}"/>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B0BCFF95-B929-CF96-F904-C53F77300E8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A8FD3961-139F-0CE2-8D1F-F177BF8ECA40}"/>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44CA73DE-869B-C0D6-E2D6-8A279ADAF45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F2B42732-BD84-004A-6A7A-BD32098DFAFD}"/>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158996EF-DAF1-4E49-724F-1C1F35DB476E}"/>
              </a:ext>
            </a:extLst>
          </p:cNvPr>
          <p:cNvSpPr>
            <a:spLocks noGrp="1"/>
          </p:cNvSpPr>
          <p:nvPr>
            <p:ph type="dt" sz="half" idx="10"/>
          </p:nvPr>
        </p:nvSpPr>
        <p:spPr/>
        <p:txBody>
          <a:bodyPr/>
          <a:lstStyle/>
          <a:p>
            <a:fld id="{1FABB0F9-5559-4A40-8BDE-F59C0C9CF90A}" type="datetimeFigureOut">
              <a:rPr lang="ru-RU" smtClean="0"/>
              <a:t>24.04.2023</a:t>
            </a:fld>
            <a:endParaRPr lang="ru-RU"/>
          </a:p>
        </p:txBody>
      </p:sp>
      <p:sp>
        <p:nvSpPr>
          <p:cNvPr id="8" name="Нижний колонтитул 7">
            <a:extLst>
              <a:ext uri="{FF2B5EF4-FFF2-40B4-BE49-F238E27FC236}">
                <a16:creationId xmlns:a16="http://schemas.microsoft.com/office/drawing/2014/main" id="{60CF94AC-78F3-6571-654B-904F95AFE595}"/>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5314E079-5D05-E5B1-5847-6F6BE7751C86}"/>
              </a:ext>
            </a:extLst>
          </p:cNvPr>
          <p:cNvSpPr>
            <a:spLocks noGrp="1"/>
          </p:cNvSpPr>
          <p:nvPr>
            <p:ph type="sldNum" sz="quarter" idx="12"/>
          </p:nvPr>
        </p:nvSpPr>
        <p:spPr/>
        <p:txBody>
          <a:bodyPr/>
          <a:lstStyle/>
          <a:p>
            <a:fld id="{791A1E42-5D4D-4E7E-8BEF-BC3EBFD63B30}" type="slidenum">
              <a:rPr lang="ru-RU" smtClean="0"/>
              <a:t>‹#›</a:t>
            </a:fld>
            <a:endParaRPr lang="ru-RU"/>
          </a:p>
        </p:txBody>
      </p:sp>
    </p:spTree>
    <p:extLst>
      <p:ext uri="{BB962C8B-B14F-4D97-AF65-F5344CB8AC3E}">
        <p14:creationId xmlns:p14="http://schemas.microsoft.com/office/powerpoint/2010/main" val="6481876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5953D36-96A0-5D02-90B9-BF4A771A26F6}"/>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97E22202-769C-BC36-DC90-7AF6F3F0CBC8}"/>
              </a:ext>
            </a:extLst>
          </p:cNvPr>
          <p:cNvSpPr>
            <a:spLocks noGrp="1"/>
          </p:cNvSpPr>
          <p:nvPr>
            <p:ph type="dt" sz="half" idx="10"/>
          </p:nvPr>
        </p:nvSpPr>
        <p:spPr/>
        <p:txBody>
          <a:bodyPr/>
          <a:lstStyle/>
          <a:p>
            <a:fld id="{1FABB0F9-5559-4A40-8BDE-F59C0C9CF90A}" type="datetimeFigureOut">
              <a:rPr lang="ru-RU" smtClean="0"/>
              <a:t>24.04.2023</a:t>
            </a:fld>
            <a:endParaRPr lang="ru-RU"/>
          </a:p>
        </p:txBody>
      </p:sp>
      <p:sp>
        <p:nvSpPr>
          <p:cNvPr id="4" name="Нижний колонтитул 3">
            <a:extLst>
              <a:ext uri="{FF2B5EF4-FFF2-40B4-BE49-F238E27FC236}">
                <a16:creationId xmlns:a16="http://schemas.microsoft.com/office/drawing/2014/main" id="{91C0E4CF-A2DF-8B40-71E1-045DE77A085D}"/>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AB2EA8A5-5BD8-5C3F-3B95-052F87D72F85}"/>
              </a:ext>
            </a:extLst>
          </p:cNvPr>
          <p:cNvSpPr>
            <a:spLocks noGrp="1"/>
          </p:cNvSpPr>
          <p:nvPr>
            <p:ph type="sldNum" sz="quarter" idx="12"/>
          </p:nvPr>
        </p:nvSpPr>
        <p:spPr/>
        <p:txBody>
          <a:bodyPr/>
          <a:lstStyle/>
          <a:p>
            <a:fld id="{791A1E42-5D4D-4E7E-8BEF-BC3EBFD63B30}" type="slidenum">
              <a:rPr lang="ru-RU" smtClean="0"/>
              <a:t>‹#›</a:t>
            </a:fld>
            <a:endParaRPr lang="ru-RU"/>
          </a:p>
        </p:txBody>
      </p:sp>
    </p:spTree>
    <p:extLst>
      <p:ext uri="{BB962C8B-B14F-4D97-AF65-F5344CB8AC3E}">
        <p14:creationId xmlns:p14="http://schemas.microsoft.com/office/powerpoint/2010/main" val="32806587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7A4850D7-3A03-BE4C-05DE-8259BD1AEE31}"/>
              </a:ext>
            </a:extLst>
          </p:cNvPr>
          <p:cNvSpPr>
            <a:spLocks noGrp="1"/>
          </p:cNvSpPr>
          <p:nvPr>
            <p:ph type="dt" sz="half" idx="10"/>
          </p:nvPr>
        </p:nvSpPr>
        <p:spPr/>
        <p:txBody>
          <a:bodyPr/>
          <a:lstStyle/>
          <a:p>
            <a:fld id="{1FABB0F9-5559-4A40-8BDE-F59C0C9CF90A}" type="datetimeFigureOut">
              <a:rPr lang="ru-RU" smtClean="0"/>
              <a:t>24.04.2023</a:t>
            </a:fld>
            <a:endParaRPr lang="ru-RU"/>
          </a:p>
        </p:txBody>
      </p:sp>
      <p:sp>
        <p:nvSpPr>
          <p:cNvPr id="3" name="Нижний колонтитул 2">
            <a:extLst>
              <a:ext uri="{FF2B5EF4-FFF2-40B4-BE49-F238E27FC236}">
                <a16:creationId xmlns:a16="http://schemas.microsoft.com/office/drawing/2014/main" id="{4DEB65C8-ACD6-6E36-DE23-9D5FE499D37E}"/>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E839B2A8-E141-33A3-A73D-7307D28F2844}"/>
              </a:ext>
            </a:extLst>
          </p:cNvPr>
          <p:cNvSpPr>
            <a:spLocks noGrp="1"/>
          </p:cNvSpPr>
          <p:nvPr>
            <p:ph type="sldNum" sz="quarter" idx="12"/>
          </p:nvPr>
        </p:nvSpPr>
        <p:spPr/>
        <p:txBody>
          <a:bodyPr/>
          <a:lstStyle/>
          <a:p>
            <a:fld id="{791A1E42-5D4D-4E7E-8BEF-BC3EBFD63B30}" type="slidenum">
              <a:rPr lang="ru-RU" smtClean="0"/>
              <a:t>‹#›</a:t>
            </a:fld>
            <a:endParaRPr lang="ru-RU"/>
          </a:p>
        </p:txBody>
      </p:sp>
    </p:spTree>
    <p:extLst>
      <p:ext uri="{BB962C8B-B14F-4D97-AF65-F5344CB8AC3E}">
        <p14:creationId xmlns:p14="http://schemas.microsoft.com/office/powerpoint/2010/main" val="9860277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5B4D139-0DD2-8D31-2B22-AB997039A0ED}"/>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3D704951-EFED-1661-075C-BAD52956263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B2C2F82B-93D3-9434-E918-A2025799B56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F099B273-43E8-ED02-D1FB-7A45E2F6523D}"/>
              </a:ext>
            </a:extLst>
          </p:cNvPr>
          <p:cNvSpPr>
            <a:spLocks noGrp="1"/>
          </p:cNvSpPr>
          <p:nvPr>
            <p:ph type="dt" sz="half" idx="10"/>
          </p:nvPr>
        </p:nvSpPr>
        <p:spPr/>
        <p:txBody>
          <a:bodyPr/>
          <a:lstStyle/>
          <a:p>
            <a:fld id="{1FABB0F9-5559-4A40-8BDE-F59C0C9CF90A}" type="datetimeFigureOut">
              <a:rPr lang="ru-RU" smtClean="0"/>
              <a:t>24.04.2023</a:t>
            </a:fld>
            <a:endParaRPr lang="ru-RU"/>
          </a:p>
        </p:txBody>
      </p:sp>
      <p:sp>
        <p:nvSpPr>
          <p:cNvPr id="6" name="Нижний колонтитул 5">
            <a:extLst>
              <a:ext uri="{FF2B5EF4-FFF2-40B4-BE49-F238E27FC236}">
                <a16:creationId xmlns:a16="http://schemas.microsoft.com/office/drawing/2014/main" id="{EAE2FC3B-C1B3-B751-2113-1CB523BB6B47}"/>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A6E27E84-11A0-6BBE-1E37-3D094CF0D65B}"/>
              </a:ext>
            </a:extLst>
          </p:cNvPr>
          <p:cNvSpPr>
            <a:spLocks noGrp="1"/>
          </p:cNvSpPr>
          <p:nvPr>
            <p:ph type="sldNum" sz="quarter" idx="12"/>
          </p:nvPr>
        </p:nvSpPr>
        <p:spPr/>
        <p:txBody>
          <a:bodyPr/>
          <a:lstStyle/>
          <a:p>
            <a:fld id="{791A1E42-5D4D-4E7E-8BEF-BC3EBFD63B30}" type="slidenum">
              <a:rPr lang="ru-RU" smtClean="0"/>
              <a:t>‹#›</a:t>
            </a:fld>
            <a:endParaRPr lang="ru-RU"/>
          </a:p>
        </p:txBody>
      </p:sp>
    </p:spTree>
    <p:extLst>
      <p:ext uri="{BB962C8B-B14F-4D97-AF65-F5344CB8AC3E}">
        <p14:creationId xmlns:p14="http://schemas.microsoft.com/office/powerpoint/2010/main" val="42719491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A5115D2-16CC-8FF5-AEF5-73426921B24F}"/>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5A2FCFEB-5594-0CB4-81AC-7AB206EBA0C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F6402CBB-B74D-AB15-9545-68F9EBFE18F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560CE0B2-588B-F583-BB21-83E9DE0FE896}"/>
              </a:ext>
            </a:extLst>
          </p:cNvPr>
          <p:cNvSpPr>
            <a:spLocks noGrp="1"/>
          </p:cNvSpPr>
          <p:nvPr>
            <p:ph type="dt" sz="half" idx="10"/>
          </p:nvPr>
        </p:nvSpPr>
        <p:spPr/>
        <p:txBody>
          <a:bodyPr/>
          <a:lstStyle/>
          <a:p>
            <a:fld id="{1FABB0F9-5559-4A40-8BDE-F59C0C9CF90A}" type="datetimeFigureOut">
              <a:rPr lang="ru-RU" smtClean="0"/>
              <a:t>24.04.2023</a:t>
            </a:fld>
            <a:endParaRPr lang="ru-RU"/>
          </a:p>
        </p:txBody>
      </p:sp>
      <p:sp>
        <p:nvSpPr>
          <p:cNvPr id="6" name="Нижний колонтитул 5">
            <a:extLst>
              <a:ext uri="{FF2B5EF4-FFF2-40B4-BE49-F238E27FC236}">
                <a16:creationId xmlns:a16="http://schemas.microsoft.com/office/drawing/2014/main" id="{6B0C203C-09C7-DB3F-05F9-C7FECC8206DD}"/>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CADB3B9B-6CC5-89CB-4AD1-EF1314371A38}"/>
              </a:ext>
            </a:extLst>
          </p:cNvPr>
          <p:cNvSpPr>
            <a:spLocks noGrp="1"/>
          </p:cNvSpPr>
          <p:nvPr>
            <p:ph type="sldNum" sz="quarter" idx="12"/>
          </p:nvPr>
        </p:nvSpPr>
        <p:spPr/>
        <p:txBody>
          <a:bodyPr/>
          <a:lstStyle/>
          <a:p>
            <a:fld id="{791A1E42-5D4D-4E7E-8BEF-BC3EBFD63B30}" type="slidenum">
              <a:rPr lang="ru-RU" smtClean="0"/>
              <a:t>‹#›</a:t>
            </a:fld>
            <a:endParaRPr lang="ru-RU"/>
          </a:p>
        </p:txBody>
      </p:sp>
    </p:spTree>
    <p:extLst>
      <p:ext uri="{BB962C8B-B14F-4D97-AF65-F5344CB8AC3E}">
        <p14:creationId xmlns:p14="http://schemas.microsoft.com/office/powerpoint/2010/main" val="5139711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77C5EFB-47B3-52A6-6EEC-63349C027DF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E27806FB-EE14-10A0-F94F-1DA484F340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EFAD8987-BE46-7657-ED8A-FB3E7083B1B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ABB0F9-5559-4A40-8BDE-F59C0C9CF90A}" type="datetimeFigureOut">
              <a:rPr lang="ru-RU" smtClean="0"/>
              <a:t>24.04.2023</a:t>
            </a:fld>
            <a:endParaRPr lang="ru-RU"/>
          </a:p>
        </p:txBody>
      </p:sp>
      <p:sp>
        <p:nvSpPr>
          <p:cNvPr id="5" name="Нижний колонтитул 4">
            <a:extLst>
              <a:ext uri="{FF2B5EF4-FFF2-40B4-BE49-F238E27FC236}">
                <a16:creationId xmlns:a16="http://schemas.microsoft.com/office/drawing/2014/main" id="{0C6A1C3D-79E6-ADD2-1D3F-0C5E286547B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178D7E74-ED6E-3C3E-7B40-244046583E0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91A1E42-5D4D-4E7E-8BEF-BC3EBFD63B30}" type="slidenum">
              <a:rPr lang="ru-RU" smtClean="0"/>
              <a:t>‹#›</a:t>
            </a:fld>
            <a:endParaRPr lang="ru-RU"/>
          </a:p>
        </p:txBody>
      </p:sp>
    </p:spTree>
    <p:extLst>
      <p:ext uri="{BB962C8B-B14F-4D97-AF65-F5344CB8AC3E}">
        <p14:creationId xmlns:p14="http://schemas.microsoft.com/office/powerpoint/2010/main" val="31013924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3A92050-ED91-F78D-D9C4-07212A30A7D1}"/>
              </a:ext>
            </a:extLst>
          </p:cNvPr>
          <p:cNvSpPr txBox="1"/>
          <p:nvPr/>
        </p:nvSpPr>
        <p:spPr>
          <a:xfrm>
            <a:off x="447262" y="447261"/>
            <a:ext cx="11072190" cy="5262979"/>
          </a:xfrm>
          <a:prstGeom prst="rect">
            <a:avLst/>
          </a:prstGeom>
          <a:noFill/>
        </p:spPr>
        <p:txBody>
          <a:bodyPr wrap="square">
            <a:spAutoFit/>
          </a:bodyPr>
          <a:lstStyle/>
          <a:p>
            <a:pPr algn="just"/>
            <a:r>
              <a:rPr lang="en-US" sz="2400" i="0" dirty="0">
                <a:solidFill>
                  <a:srgbClr val="000000"/>
                </a:solidFill>
                <a:effectLst/>
                <a:latin typeface="Verdana" panose="020B0604030504040204" pitchFamily="34" charset="0"/>
              </a:rPr>
              <a:t>А. The woman has a problem with her _________ .</a:t>
            </a:r>
          </a:p>
          <a:p>
            <a:pPr algn="just"/>
            <a:r>
              <a:rPr lang="en-US" sz="2400" i="0" dirty="0">
                <a:solidFill>
                  <a:srgbClr val="000000"/>
                </a:solidFill>
                <a:effectLst/>
                <a:latin typeface="Verdana" panose="020B0604030504040204" pitchFamily="34" charset="0"/>
              </a:rPr>
              <a:t>1)  heart; 2)  stomach; 3)  back</a:t>
            </a:r>
          </a:p>
          <a:p>
            <a:pPr algn="just"/>
            <a:r>
              <a:rPr lang="en-US" sz="2400" i="0" dirty="0">
                <a:solidFill>
                  <a:srgbClr val="000000"/>
                </a:solidFill>
                <a:effectLst/>
                <a:latin typeface="Verdana" panose="020B0604030504040204" pitchFamily="34" charset="0"/>
              </a:rPr>
              <a:t> </a:t>
            </a:r>
          </a:p>
          <a:p>
            <a:pPr algn="just"/>
            <a:r>
              <a:rPr lang="en-US" sz="2400" i="0" dirty="0">
                <a:solidFill>
                  <a:srgbClr val="000000"/>
                </a:solidFill>
                <a:effectLst/>
                <a:latin typeface="Verdana" panose="020B0604030504040204" pitchFamily="34" charset="0"/>
              </a:rPr>
              <a:t>B. The woman feels _________.</a:t>
            </a:r>
          </a:p>
          <a:p>
            <a:pPr algn="just"/>
            <a:r>
              <a:rPr lang="en-US" sz="2400" i="0" dirty="0">
                <a:solidFill>
                  <a:srgbClr val="000000"/>
                </a:solidFill>
                <a:effectLst/>
                <a:latin typeface="Verdana" panose="020B0604030504040204" pitchFamily="34" charset="0"/>
              </a:rPr>
              <a:t>1)  like vomiting; 2)  worried; 3)  good</a:t>
            </a:r>
          </a:p>
          <a:p>
            <a:pPr algn="just"/>
            <a:r>
              <a:rPr lang="en-US" sz="2400" i="0" dirty="0">
                <a:solidFill>
                  <a:srgbClr val="000000"/>
                </a:solidFill>
                <a:effectLst/>
                <a:latin typeface="Verdana" panose="020B0604030504040204" pitchFamily="34" charset="0"/>
              </a:rPr>
              <a:t> </a:t>
            </a:r>
          </a:p>
          <a:p>
            <a:pPr algn="just"/>
            <a:r>
              <a:rPr lang="en-US" sz="2400" i="0" dirty="0">
                <a:solidFill>
                  <a:srgbClr val="000000"/>
                </a:solidFill>
                <a:effectLst/>
                <a:latin typeface="Verdana" panose="020B0604030504040204" pitchFamily="34" charset="0"/>
              </a:rPr>
              <a:t>C. The symptoms don`t include _________.</a:t>
            </a:r>
          </a:p>
          <a:p>
            <a:pPr algn="just"/>
            <a:r>
              <a:rPr lang="en-US" sz="2400" i="0" dirty="0">
                <a:solidFill>
                  <a:srgbClr val="000000"/>
                </a:solidFill>
                <a:effectLst/>
                <a:latin typeface="Verdana" panose="020B0604030504040204" pitchFamily="34" charset="0"/>
              </a:rPr>
              <a:t>1)  feeling dizzy; 2)  Feeling nauseous; 3)  Having a backache</a:t>
            </a:r>
          </a:p>
          <a:p>
            <a:pPr algn="just"/>
            <a:r>
              <a:rPr lang="en-US" sz="2400" i="0" dirty="0">
                <a:solidFill>
                  <a:srgbClr val="000000"/>
                </a:solidFill>
                <a:effectLst/>
                <a:latin typeface="Verdana" panose="020B0604030504040204" pitchFamily="34" charset="0"/>
              </a:rPr>
              <a:t> </a:t>
            </a:r>
          </a:p>
          <a:p>
            <a:pPr algn="just"/>
            <a:r>
              <a:rPr lang="en-US" sz="2400" i="0" dirty="0">
                <a:solidFill>
                  <a:srgbClr val="000000"/>
                </a:solidFill>
                <a:effectLst/>
                <a:latin typeface="Verdana" panose="020B0604030504040204" pitchFamily="34" charset="0"/>
              </a:rPr>
              <a:t>D. The symptoms started because the woman _________.</a:t>
            </a:r>
          </a:p>
          <a:p>
            <a:pPr algn="just"/>
            <a:r>
              <a:rPr lang="en-US" sz="2400" i="0" dirty="0">
                <a:solidFill>
                  <a:srgbClr val="000000"/>
                </a:solidFill>
                <a:effectLst/>
                <a:latin typeface="Verdana" panose="020B0604030504040204" pitchFamily="34" charset="0"/>
              </a:rPr>
              <a:t>1)  ate something raw; 2)  Drank something fizzy; 3)  Took a painkiller</a:t>
            </a:r>
          </a:p>
          <a:p>
            <a:pPr algn="just"/>
            <a:r>
              <a:rPr lang="en-US" sz="2400" i="0" dirty="0">
                <a:solidFill>
                  <a:srgbClr val="000000"/>
                </a:solidFill>
                <a:effectLst/>
                <a:latin typeface="Verdana" panose="020B0604030504040204" pitchFamily="34" charset="0"/>
              </a:rPr>
              <a:t> </a:t>
            </a:r>
          </a:p>
          <a:p>
            <a:pPr algn="just"/>
            <a:r>
              <a:rPr lang="en-US" sz="2400" i="0" dirty="0">
                <a:solidFill>
                  <a:srgbClr val="000000"/>
                </a:solidFill>
                <a:effectLst/>
                <a:latin typeface="Verdana" panose="020B0604030504040204" pitchFamily="34" charset="0"/>
              </a:rPr>
              <a:t>E. The doctor says that it can be _________.</a:t>
            </a:r>
          </a:p>
          <a:p>
            <a:pPr algn="just"/>
            <a:r>
              <a:rPr lang="en-US" sz="2400" i="0" dirty="0">
                <a:solidFill>
                  <a:srgbClr val="000000"/>
                </a:solidFill>
                <a:effectLst/>
                <a:latin typeface="Verdana" panose="020B0604030504040204" pitchFamily="34" charset="0"/>
              </a:rPr>
              <a:t>1)  just a cold; 2)  just indigestion; 3)  just chicken pox</a:t>
            </a:r>
          </a:p>
        </p:txBody>
      </p:sp>
    </p:spTree>
    <p:extLst>
      <p:ext uri="{BB962C8B-B14F-4D97-AF65-F5344CB8AC3E}">
        <p14:creationId xmlns:p14="http://schemas.microsoft.com/office/powerpoint/2010/main" val="27134373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43E1AE01-ADCE-D794-CD82-69104CF915E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51922" y="745435"/>
            <a:ext cx="5118652" cy="44825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09913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B8CD88A-FC02-BBE6-DC5E-73BA9F2C4875}"/>
              </a:ext>
            </a:extLst>
          </p:cNvPr>
          <p:cNvSpPr txBox="1"/>
          <p:nvPr/>
        </p:nvSpPr>
        <p:spPr>
          <a:xfrm>
            <a:off x="218661" y="288236"/>
            <a:ext cx="11579087" cy="5509200"/>
          </a:xfrm>
          <a:prstGeom prst="rect">
            <a:avLst/>
          </a:prstGeom>
          <a:noFill/>
        </p:spPr>
        <p:txBody>
          <a:bodyPr wrap="square">
            <a:spAutoFit/>
          </a:bodyPr>
          <a:lstStyle/>
          <a:p>
            <a:pPr algn="just"/>
            <a:r>
              <a:rPr lang="en-US" sz="3200" b="1" i="0" dirty="0">
                <a:solidFill>
                  <a:srgbClr val="000000"/>
                </a:solidFill>
                <a:effectLst/>
                <a:latin typeface="Verdana" panose="020B0604030504040204" pitchFamily="34" charset="0"/>
              </a:rPr>
              <a:t>Milk is an important part of our diet. It is very healthy, that is why it is used as perfect food for babies. It has a lot of vitamins and it is also very tasty. We take milk from animals such as cows and goats. We cook a lot of dishes with milk or add it to many other dishes. We even make cakes using milk. Doctors say that every day a person must drink a glass of milk. Still, some people don’t want dairy milk. They prefer oat milk instead. There are also many products to replace milk with if people can’t drink it for some reason.</a:t>
            </a:r>
            <a:endParaRPr lang="ru-RU" sz="3200" b="1" dirty="0"/>
          </a:p>
        </p:txBody>
      </p:sp>
    </p:spTree>
    <p:extLst>
      <p:ext uri="{BB962C8B-B14F-4D97-AF65-F5344CB8AC3E}">
        <p14:creationId xmlns:p14="http://schemas.microsoft.com/office/powerpoint/2010/main" val="1891853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356C538-4E8A-12BB-F038-2BE29E9C855F}"/>
              </a:ext>
            </a:extLst>
          </p:cNvPr>
          <p:cNvSpPr txBox="1"/>
          <p:nvPr/>
        </p:nvSpPr>
        <p:spPr>
          <a:xfrm>
            <a:off x="258417" y="335846"/>
            <a:ext cx="11797748" cy="6555641"/>
          </a:xfrm>
          <a:prstGeom prst="rect">
            <a:avLst/>
          </a:prstGeom>
          <a:noFill/>
        </p:spPr>
        <p:txBody>
          <a:bodyPr wrap="square">
            <a:spAutoFit/>
          </a:bodyPr>
          <a:lstStyle/>
          <a:p>
            <a:r>
              <a:rPr lang="en-US" sz="2800" b="1" dirty="0"/>
              <a:t>The Eiffel Tower</a:t>
            </a:r>
          </a:p>
          <a:p>
            <a:endParaRPr lang="en-US" sz="2800" b="1" dirty="0"/>
          </a:p>
          <a:p>
            <a:r>
              <a:rPr lang="en-US" sz="2800" b="1" dirty="0"/>
              <a:t>What do you know about the Eiffel Tower? It A_________ on the banks of the Seine River in Paris. The construction B_________ in 1886. The engineers prepared 12,000 separate iron pieces and then fit C_________ together with nails. It took three years to finish the work. Its initial purpose was to broadcast radio signals. Since then, it D_________ the symbol of Paris. Today the tower is popular with tourists. You can go to the top floor to enjoy the E_________ view of Paris.</a:t>
            </a:r>
          </a:p>
          <a:p>
            <a:endParaRPr lang="en-US" sz="2800" b="1" dirty="0"/>
          </a:p>
          <a:p>
            <a:r>
              <a:rPr lang="en-US" sz="2800" b="1" dirty="0"/>
              <a:t>A 1) locates 2) is located 3) will be located 4) was located</a:t>
            </a:r>
          </a:p>
          <a:p>
            <a:r>
              <a:rPr lang="en-US" sz="2800" b="1" dirty="0"/>
              <a:t>B 1) began 2) begins 3) has begun 4) is beginning</a:t>
            </a:r>
          </a:p>
          <a:p>
            <a:r>
              <a:rPr lang="en-US" sz="2800" b="1" dirty="0"/>
              <a:t>C 1) they 2) their 3) theirs 4) them</a:t>
            </a:r>
          </a:p>
          <a:p>
            <a:r>
              <a:rPr lang="en-US" sz="2800" b="1" dirty="0"/>
              <a:t>D 1) became 2) becomes 3) has become 4) is becoming</a:t>
            </a:r>
          </a:p>
          <a:p>
            <a:r>
              <a:rPr lang="en-US" sz="2800" b="1" dirty="0"/>
              <a:t>E 1) good 2) best 3) well 4) better</a:t>
            </a:r>
            <a:endParaRPr lang="ru-RU" sz="2800" b="1" dirty="0"/>
          </a:p>
        </p:txBody>
      </p:sp>
    </p:spTree>
    <p:extLst>
      <p:ext uri="{BB962C8B-B14F-4D97-AF65-F5344CB8AC3E}">
        <p14:creationId xmlns:p14="http://schemas.microsoft.com/office/powerpoint/2010/main" val="20555394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AF3103B-8FEC-A04B-3A68-ACDDAE54B561}"/>
              </a:ext>
            </a:extLst>
          </p:cNvPr>
          <p:cNvSpPr txBox="1"/>
          <p:nvPr/>
        </p:nvSpPr>
        <p:spPr>
          <a:xfrm>
            <a:off x="1" y="139149"/>
            <a:ext cx="12192000" cy="6186309"/>
          </a:xfrm>
          <a:prstGeom prst="rect">
            <a:avLst/>
          </a:prstGeom>
          <a:noFill/>
        </p:spPr>
        <p:txBody>
          <a:bodyPr wrap="square">
            <a:spAutoFit/>
          </a:bodyPr>
          <a:lstStyle/>
          <a:p>
            <a:pPr algn="just"/>
            <a:r>
              <a:rPr lang="en-US" sz="3600" dirty="0"/>
              <a:t>Monday Sickness</a:t>
            </a:r>
          </a:p>
          <a:p>
            <a:pPr algn="just"/>
            <a:r>
              <a:rPr lang="en-US" sz="3600" dirty="0"/>
              <a:t>Tom woke up (A)____ on Monday morning. He always woke up (B)____ on Monday mornings. It was the idea of a whole week of school; he almost wished there (C)____ no weekends because that made it even more difficult to go back into captivity. He (D)____ in bed and wondered what he (E)____ invent this time. He listened to his body but could find nothing wrong. A little tummy ache? No. Then he realized that one of his teeth was loose. Tom began to groan. Sid continued to sleep peacefully. Tom groaned more loudly. No result. </a:t>
            </a:r>
            <a:r>
              <a:rPr lang="en-US" sz="3600" b="1" dirty="0"/>
              <a:t>1)  unhappy; 2)  were; 3)  suddenly; 4)  lay; 5)  miserable; 6)  could; 7)  toes.</a:t>
            </a:r>
            <a:endParaRPr lang="ru-RU" sz="3600" b="1" dirty="0"/>
          </a:p>
        </p:txBody>
      </p:sp>
    </p:spTree>
    <p:extLst>
      <p:ext uri="{BB962C8B-B14F-4D97-AF65-F5344CB8AC3E}">
        <p14:creationId xmlns:p14="http://schemas.microsoft.com/office/powerpoint/2010/main" val="4270144153"/>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TotalTime>
  <Words>563</Words>
  <Application>Microsoft Office PowerPoint</Application>
  <PresentationFormat>Широкоэкранный</PresentationFormat>
  <Paragraphs>26</Paragraphs>
  <Slides>5</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5</vt:i4>
      </vt:variant>
    </vt:vector>
  </HeadingPairs>
  <TitlesOfParts>
    <vt:vector size="10" baseType="lpstr">
      <vt:lpstr>Arial</vt:lpstr>
      <vt:lpstr>Calibri</vt:lpstr>
      <vt:lpstr>Calibri Light</vt:lpstr>
      <vt:lpstr>Verdana</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Егор Нориаки лол</dc:creator>
  <cp:lastModifiedBy>Егор Нориаки лол</cp:lastModifiedBy>
  <cp:revision>1</cp:revision>
  <dcterms:created xsi:type="dcterms:W3CDTF">2023-04-23T22:12:40Z</dcterms:created>
  <dcterms:modified xsi:type="dcterms:W3CDTF">2023-04-23T22:21:43Z</dcterms:modified>
</cp:coreProperties>
</file>