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7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63" autoAdjust="0"/>
  </p:normalViewPr>
  <p:slideViewPr>
    <p:cSldViewPr>
      <p:cViewPr>
        <p:scale>
          <a:sx n="118" d="100"/>
          <a:sy n="118" d="100"/>
        </p:scale>
        <p:origin x="-143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0139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466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5015933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223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999472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95542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8043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5023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2915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0607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7939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2405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1273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2246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7705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8925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882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5.png"/><Relationship Id="rId7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26.jpeg"/><Relationship Id="rId7" Type="http://schemas.openxmlformats.org/officeDocument/2006/relationships/image" Target="../media/image3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10" Type="http://schemas.openxmlformats.org/officeDocument/2006/relationships/image" Target="../media/image34.gif"/><Relationship Id="rId4" Type="http://schemas.openxmlformats.org/officeDocument/2006/relationships/image" Target="../media/image28.gif"/><Relationship Id="rId9" Type="http://schemas.openxmlformats.org/officeDocument/2006/relationships/image" Target="../media/image33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3" Type="http://schemas.openxmlformats.org/officeDocument/2006/relationships/image" Target="../media/image35.jpeg"/><Relationship Id="rId7" Type="http://schemas.openxmlformats.org/officeDocument/2006/relationships/image" Target="../media/image3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6003" y="0"/>
            <a:ext cx="9143999" cy="6858000"/>
          </a:xfrm>
          <a:prstGeom prst="rect">
            <a:avLst/>
          </a:prstGeom>
        </p:spPr>
      </p:pic>
      <p:pic>
        <p:nvPicPr>
          <p:cNvPr id="1026" name="Picture 2" descr="C:\Users\Admin\Downloads\ekologicheskoe-vospitanie-v-detskom-sadu-1_prev_u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789040"/>
            <a:ext cx="2376000" cy="1579288"/>
          </a:xfrm>
          <a:prstGeom prst="rect">
            <a:avLst/>
          </a:prstGeom>
          <a:noFill/>
        </p:spPr>
      </p:pic>
      <p:pic>
        <p:nvPicPr>
          <p:cNvPr id="1027" name="Picture 3" descr="C:\Users\Admin\Downloads\1708_prev_u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149080"/>
            <a:ext cx="2729409" cy="22511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835696" y="47667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«Октябрьский детский сад №19 «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Дюймовочка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9792" y="3284984"/>
            <a:ext cx="4896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Пустовойтенко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Ирина Ивановна</a:t>
            </a:r>
          </a:p>
          <a:p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 МБДОУ «Октябрьский детский сад №19 «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Дюймовочка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674674"/>
            <a:ext cx="55446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Развитие речи детей через технологию исследовательской (экспериментальной) деятельности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Users\Admin\Downloads\slazzer-edit-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33056"/>
            <a:ext cx="2988000" cy="265383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980728"/>
            <a:ext cx="4968552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 smtClean="0"/>
              <a:t>1 этап: </a:t>
            </a:r>
          </a:p>
          <a:p>
            <a:r>
              <a:rPr lang="ru-RU" sz="1400" dirty="0" smtClean="0"/>
              <a:t> а) предварительная работа по сказке (чтение, обсуждение, обыгрывание ).  </a:t>
            </a:r>
          </a:p>
          <a:p>
            <a:r>
              <a:rPr lang="ru-RU" sz="1400" dirty="0" smtClean="0"/>
              <a:t>б) экспериментирование в процессе знакомства со сказкой.</a:t>
            </a:r>
          </a:p>
          <a:p>
            <a:r>
              <a:rPr lang="ru-RU" sz="1400" u="sng" dirty="0" smtClean="0"/>
              <a:t>2 этап: </a:t>
            </a:r>
          </a:p>
          <a:p>
            <a:r>
              <a:rPr lang="ru-RU" sz="1400" dirty="0" smtClean="0"/>
              <a:t>выдвижение гипотез, исследование (предположения, обсуждение, эксперимент)</a:t>
            </a:r>
          </a:p>
          <a:p>
            <a:r>
              <a:rPr lang="ru-RU" sz="1400" u="sng" dirty="0" smtClean="0"/>
              <a:t>3 этап: </a:t>
            </a:r>
            <a:r>
              <a:rPr lang="ru-RU" sz="1400" dirty="0" smtClean="0"/>
              <a:t>рефлексия (выводы, доказательства, опровержения гипотез); оформление полученных знаний детьми в мини проекты, </a:t>
            </a:r>
            <a:r>
              <a:rPr lang="ru-RU" sz="1400" dirty="0" err="1" smtClean="0"/>
              <a:t>н-р</a:t>
            </a:r>
            <a:r>
              <a:rPr lang="ru-RU" sz="1400" dirty="0" smtClean="0"/>
              <a:t>: создание книги, альбома рисунков с наблюдениями, презентации, выступления, мастер-классы.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7" name="Picture 2" descr="C:\Users\Admin\Downloads\icons8-галочка-4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060848"/>
            <a:ext cx="216024" cy="240000"/>
          </a:xfrm>
          <a:prstGeom prst="rect">
            <a:avLst/>
          </a:prstGeom>
          <a:noFill/>
        </p:spPr>
      </p:pic>
      <p:pic>
        <p:nvPicPr>
          <p:cNvPr id="10" name="Picture 2" descr="C:\Users\Admin\Downloads\icons8-галочка-4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1052736"/>
            <a:ext cx="216024" cy="240000"/>
          </a:xfrm>
          <a:prstGeom prst="rect">
            <a:avLst/>
          </a:prstGeom>
          <a:noFill/>
        </p:spPr>
      </p:pic>
      <p:pic>
        <p:nvPicPr>
          <p:cNvPr id="11" name="Picture 2" descr="C:\Users\Admin\Downloads\icons8-галочка-4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708920"/>
            <a:ext cx="216024" cy="2400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723126" y="188640"/>
            <a:ext cx="39340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Этапы работы: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Admin\Downloads\IMG_94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7060796" y="1336236"/>
            <a:ext cx="2268000" cy="170100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</p:pic>
      <p:pic>
        <p:nvPicPr>
          <p:cNvPr id="1028" name="Picture 4" descr="C:\Users\Admin\Downloads\MyCollages (10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3933056"/>
            <a:ext cx="2160000" cy="2160000"/>
          </a:xfrm>
          <a:prstGeom prst="rect">
            <a:avLst/>
          </a:prstGeom>
          <a:noFill/>
        </p:spPr>
      </p:pic>
      <p:pic>
        <p:nvPicPr>
          <p:cNvPr id="1029" name="Picture 5" descr="C:\Users\Admin\Downloads\MyCollages (1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3933056"/>
            <a:ext cx="2160000" cy="2160000"/>
          </a:xfrm>
          <a:prstGeom prst="rect">
            <a:avLst/>
          </a:prstGeom>
          <a:noFill/>
        </p:spPr>
      </p:pic>
      <p:pic>
        <p:nvPicPr>
          <p:cNvPr id="1030" name="Picture 6" descr="C:\Users\Admin\Downloads\MyCollages (1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11760" y="3933056"/>
            <a:ext cx="2160000" cy="21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980728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945403" y="188640"/>
            <a:ext cx="74895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«Путешествие утёнка Тима»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H:\МО\blyton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2857500" cy="2886075"/>
          </a:xfrm>
          <a:prstGeom prst="rect">
            <a:avLst/>
          </a:prstGeom>
          <a:noFill/>
        </p:spPr>
      </p:pic>
      <p:pic>
        <p:nvPicPr>
          <p:cNvPr id="4099" name="Picture 3" descr="H:\МО\slide-4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708920"/>
            <a:ext cx="5472000" cy="3575742"/>
          </a:xfrm>
          <a:prstGeom prst="rect">
            <a:avLst/>
          </a:prstGeom>
          <a:noFill/>
        </p:spPr>
      </p:pic>
      <p:pic>
        <p:nvPicPr>
          <p:cNvPr id="4101" name="Picture 5" descr="H:\МО\IckyArcticAnemoneshrimp-size_restricted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1484784"/>
            <a:ext cx="2340000" cy="1428083"/>
          </a:xfrm>
          <a:prstGeom prst="rect">
            <a:avLst/>
          </a:prstGeom>
          <a:noFill/>
        </p:spPr>
      </p:pic>
      <p:pic>
        <p:nvPicPr>
          <p:cNvPr id="3074" name="Picture 2" descr="H:\МО\sun-7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620688"/>
            <a:ext cx="1944000" cy="19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980728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122" name="Picture 2" descr="H:\МО\blyton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700808"/>
            <a:ext cx="2857500" cy="2886075"/>
          </a:xfrm>
          <a:prstGeom prst="rect">
            <a:avLst/>
          </a:prstGeom>
          <a:noFill/>
        </p:spPr>
      </p:pic>
      <p:pic>
        <p:nvPicPr>
          <p:cNvPr id="8" name="Picture 5" descr="H:\МО\IckyArcticAnemoneshrimp-size_restricted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60648"/>
            <a:ext cx="2340000" cy="1428083"/>
          </a:xfrm>
          <a:prstGeom prst="rect">
            <a:avLst/>
          </a:prstGeom>
          <a:noFill/>
        </p:spPr>
      </p:pic>
      <p:pic>
        <p:nvPicPr>
          <p:cNvPr id="5124" name="Picture 4" descr="H:\МО\SlushyInconsequentialBrahmancow-size_restricted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429000"/>
            <a:ext cx="2381250" cy="3571875"/>
          </a:xfrm>
          <a:prstGeom prst="rect">
            <a:avLst/>
          </a:prstGeom>
          <a:noFill/>
        </p:spPr>
      </p:pic>
      <p:pic>
        <p:nvPicPr>
          <p:cNvPr id="5125" name="Picture 5" descr="H:\МО\1866244_d874e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9000" y="5301208"/>
            <a:ext cx="1905000" cy="1076325"/>
          </a:xfrm>
          <a:prstGeom prst="rect">
            <a:avLst/>
          </a:prstGeom>
          <a:noFill/>
        </p:spPr>
      </p:pic>
      <p:pic>
        <p:nvPicPr>
          <p:cNvPr id="5126" name="Picture 6" descr="H:\МО\zhuk-czvetnoj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4941168"/>
            <a:ext cx="2160000" cy="1309099"/>
          </a:xfrm>
          <a:prstGeom prst="rect">
            <a:avLst/>
          </a:prstGeom>
          <a:noFill/>
        </p:spPr>
      </p:pic>
      <p:pic>
        <p:nvPicPr>
          <p:cNvPr id="2050" name="Picture 2" descr="H:\МО\sun-73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0" y="0"/>
            <a:ext cx="1944000" cy="1944000"/>
          </a:xfrm>
          <a:prstGeom prst="rect">
            <a:avLst/>
          </a:prstGeom>
          <a:noFill/>
        </p:spPr>
      </p:pic>
      <p:pic>
        <p:nvPicPr>
          <p:cNvPr id="3" name="Picture 2" descr="H:\МО\tenor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764704"/>
            <a:ext cx="2088000" cy="2493138"/>
          </a:xfrm>
          <a:prstGeom prst="rect">
            <a:avLst/>
          </a:prstGeom>
          <a:noFill/>
        </p:spPr>
      </p:pic>
      <p:pic>
        <p:nvPicPr>
          <p:cNvPr id="1027" name="Picture 3" descr="H:\МО\90205_32b34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1772816"/>
            <a:ext cx="34290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980728"/>
            <a:ext cx="4968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3" name="Picture 2" descr="H:\МО\slide-12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340768"/>
            <a:ext cx="7596000" cy="5057109"/>
          </a:xfrm>
          <a:prstGeom prst="rect">
            <a:avLst/>
          </a:prstGeom>
          <a:noFill/>
        </p:spPr>
      </p:pic>
      <p:pic>
        <p:nvPicPr>
          <p:cNvPr id="3075" name="Picture 3" descr="H:\МО\origina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509120"/>
            <a:ext cx="2016224" cy="1728192"/>
          </a:xfrm>
          <a:prstGeom prst="rect">
            <a:avLst/>
          </a:prstGeom>
          <a:noFill/>
        </p:spPr>
      </p:pic>
      <p:pic>
        <p:nvPicPr>
          <p:cNvPr id="3076" name="Picture 4" descr="H:\МО\109a8e9d225614de27b2d404946a3b6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844824"/>
            <a:ext cx="2196000" cy="1863459"/>
          </a:xfrm>
          <a:prstGeom prst="rect">
            <a:avLst/>
          </a:prstGeom>
          <a:noFill/>
        </p:spPr>
      </p:pic>
      <p:pic>
        <p:nvPicPr>
          <p:cNvPr id="18" name="Picture 5" descr="H:\МО\IckyArcticAnemoneshrimp-size_restricted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332656"/>
            <a:ext cx="2160000" cy="1318230"/>
          </a:xfrm>
          <a:prstGeom prst="rect">
            <a:avLst/>
          </a:prstGeom>
          <a:noFill/>
        </p:spPr>
      </p:pic>
      <p:pic>
        <p:nvPicPr>
          <p:cNvPr id="3077" name="Picture 5" descr="H:\МО\HonoredAmpleBorderterrier-size_restricted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5013176"/>
            <a:ext cx="1188000" cy="1023578"/>
          </a:xfrm>
          <a:prstGeom prst="rect">
            <a:avLst/>
          </a:prstGeom>
          <a:noFill/>
        </p:spPr>
      </p:pic>
      <p:pic>
        <p:nvPicPr>
          <p:cNvPr id="10" name="Picture 2" descr="H:\МО\DisastrousRigidGibbon-size_restricted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8104" y="-315416"/>
            <a:ext cx="2988000" cy="1433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980728"/>
            <a:ext cx="4968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2437807" y="188640"/>
            <a:ext cx="4504759" cy="138499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Путешествие по сказке 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воспитанниками 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средней группы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F:\МО\Новая папка\Новая папка (2)\2023-02-13 10.16.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72816"/>
            <a:ext cx="2448000" cy="1836000"/>
          </a:xfrm>
          <a:prstGeom prst="rect">
            <a:avLst/>
          </a:prstGeom>
          <a:noFill/>
        </p:spPr>
      </p:pic>
      <p:pic>
        <p:nvPicPr>
          <p:cNvPr id="1027" name="Picture 3" descr="F:\МО\Новая папка\Новая папка (2)\2023-02-13 10.22.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772816"/>
            <a:ext cx="2412000" cy="1809000"/>
          </a:xfrm>
          <a:prstGeom prst="rect">
            <a:avLst/>
          </a:prstGeom>
          <a:noFill/>
        </p:spPr>
      </p:pic>
      <p:pic>
        <p:nvPicPr>
          <p:cNvPr id="1028" name="Picture 4" descr="F:\МО\Новая папка\Новая папка (2)\2023-02-13 10.32.55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1772816"/>
            <a:ext cx="2808000" cy="1796984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3933056"/>
            <a:ext cx="2484000" cy="186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6096" y="3933056"/>
            <a:ext cx="2484000" cy="186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C:\Users\Admin\Downloads\slazzer-edit-imag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437112"/>
            <a:ext cx="2988000" cy="2653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980728"/>
            <a:ext cx="4968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2627784" y="764704"/>
            <a:ext cx="5256584" cy="646331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" name="Picture 3" descr="C:\Users\Admin\Downloads\slazzer-edit-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268760"/>
            <a:ext cx="4824000" cy="4284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Users\Admin\Downloads\slazzer-edit-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520" y="3768481"/>
            <a:ext cx="2988000" cy="308951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07704" y="116632"/>
            <a:ext cx="6048672" cy="1692771"/>
          </a:xfrm>
          <a:prstGeom prst="rect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«Язык, не есть что-нибудь прирожденное, и не дар, упавший с небес. Это плод долгих трудов человечества, усваивая который, ребенок овладевает огромным богатством».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К.Д.Ушинский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573016"/>
            <a:ext cx="2052000" cy="153900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t="19855"/>
          <a:stretch>
            <a:fillRect/>
          </a:stretch>
        </p:blipFill>
        <p:spPr bwMode="auto">
          <a:xfrm>
            <a:off x="4932040" y="3573016"/>
            <a:ext cx="1584000" cy="1541787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3501008"/>
            <a:ext cx="2052000" cy="153900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1916832"/>
            <a:ext cx="1980000" cy="1484387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14" name="Выгнутая вниз стрелка 13"/>
          <p:cNvSpPr/>
          <p:nvPr/>
        </p:nvSpPr>
        <p:spPr>
          <a:xfrm>
            <a:off x="3923928" y="5085184"/>
            <a:ext cx="1656184" cy="73152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низ стрелка 15"/>
          <p:cNvSpPr/>
          <p:nvPr/>
        </p:nvSpPr>
        <p:spPr>
          <a:xfrm>
            <a:off x="6372200" y="5085184"/>
            <a:ext cx="1512168" cy="73152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право стрелка 16"/>
          <p:cNvSpPr/>
          <p:nvPr/>
        </p:nvSpPr>
        <p:spPr>
          <a:xfrm flipV="1">
            <a:off x="6948264" y="2276872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6709" y="5661248"/>
            <a:ext cx="180370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Детский сад</a:t>
            </a:r>
            <a:endParaRPr lang="ru-RU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851920" y="2204864"/>
            <a:ext cx="950901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Школа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Users\Admin\Downloads\slazzer-edit-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7072"/>
            <a:ext cx="2988000" cy="259515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411760" y="260648"/>
            <a:ext cx="6336704" cy="95410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Дошкольники – прирожденные исследователи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H:\МО\Новая папка\Новая папка\MyCollages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484784"/>
            <a:ext cx="3672000" cy="367200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</p:pic>
      <p:pic>
        <p:nvPicPr>
          <p:cNvPr id="3075" name="Picture 3" descr="H:\МО\Новая папка\Новая папка\MyCollages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1556792"/>
            <a:ext cx="3852000" cy="2740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3" descr="C:\Users\Admin\Downloads\slazzer-edit-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552" y="4005065"/>
            <a:ext cx="2988000" cy="265383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051720" y="692696"/>
            <a:ext cx="6696744" cy="1144929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ru-RU" b="1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2051" name="Picture 3" descr="C:\Users\Admin\Downloads\MyColl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284984"/>
            <a:ext cx="3060000" cy="216444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</p:pic>
      <p:pic>
        <p:nvPicPr>
          <p:cNvPr id="2052" name="Picture 4" descr="C:\Users\Admin\Downloads\MyColl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2564904"/>
            <a:ext cx="3060000" cy="216444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907704" y="116632"/>
            <a:ext cx="6552728" cy="2092881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Цель: </a:t>
            </a:r>
            <a:r>
              <a:rPr lang="ru-RU" b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создание  условия для практического овладения разговорной речью для каждого ребенка, выбор методов и приемов обучения, которые позволили бы каждому воспитаннику проявить свою речевую активность, свое словотворчество.</a:t>
            </a:r>
          </a:p>
          <a:p>
            <a:pPr algn="ctr"/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Users\Admin\Downloads\slazzer-edit-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62848"/>
            <a:ext cx="2988000" cy="259515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95736" y="188640"/>
            <a:ext cx="6480720" cy="1200329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Знакомство с речевыми понятиями, явлениями через познавательно – исследовательскую деятельность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140968"/>
            <a:ext cx="3600000" cy="2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1700808"/>
            <a:ext cx="3600000" cy="255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Users\Admin\Downloads\slazzer-edit-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9080"/>
            <a:ext cx="2988000" cy="2595152"/>
          </a:xfrm>
          <a:prstGeom prst="rect">
            <a:avLst/>
          </a:prstGeom>
          <a:noFill/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339752" y="332656"/>
            <a:ext cx="5771649" cy="936104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>
            <a:normAutofit fontScale="975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Достоинство познавательно-исследовательской деятельности: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2555776" y="134076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211960" y="134076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868144" y="134076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668344" y="134076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2420888"/>
            <a:ext cx="1800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представление о различных сторонах изучаемого объекта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51920" y="2420888"/>
            <a:ext cx="16864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обогащение памяти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64088" y="2420888"/>
            <a:ext cx="1800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активация мыслительных процессов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5076056" y="3429000"/>
            <a:ext cx="21602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508104" y="3501008"/>
            <a:ext cx="0" cy="1440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084168" y="3501008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588224" y="3501008"/>
            <a:ext cx="0" cy="1440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7020272" y="3429000"/>
            <a:ext cx="21600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644008" y="3861048"/>
            <a:ext cx="7537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анализ</a:t>
            </a:r>
            <a:endParaRPr lang="ru-RU" sz="1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076056" y="4941168"/>
            <a:ext cx="9361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синтез</a:t>
            </a:r>
            <a:endParaRPr lang="ru-RU" sz="14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5508104" y="3933056"/>
            <a:ext cx="1080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сравнение</a:t>
            </a:r>
            <a:endParaRPr lang="ru-RU" sz="1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868144" y="5013176"/>
            <a:ext cx="12218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 обобщение </a:t>
            </a:r>
            <a:endParaRPr lang="ru-RU" sz="1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6588224" y="3861048"/>
            <a:ext cx="14750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классификация</a:t>
            </a:r>
            <a:endParaRPr lang="ru-RU" sz="1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7236295" y="2420888"/>
            <a:ext cx="18002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становление речи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Users\Admin\Downloads\slazzer-edit-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7072"/>
            <a:ext cx="2988000" cy="259515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699792" y="476672"/>
            <a:ext cx="4572000" cy="923330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lvl="0" defTabSz="457200">
              <a:spcBef>
                <a:spcPct val="0"/>
              </a:spcBef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Обогащение словаря ребенка в процессе исследовательской (экспериментальной) деятельности</a:t>
            </a:r>
          </a:p>
        </p:txBody>
      </p:sp>
      <p:pic>
        <p:nvPicPr>
          <p:cNvPr id="5123" name="Picture 3" descr="C:\Users\Admin\Downloads\MyCollages 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420888"/>
            <a:ext cx="3672000" cy="2607120"/>
          </a:xfrm>
          <a:prstGeom prst="rect">
            <a:avLst/>
          </a:prstGeom>
          <a:noFill/>
        </p:spPr>
      </p:pic>
      <p:pic>
        <p:nvPicPr>
          <p:cNvPr id="5124" name="Picture 4" descr="C:\Users\Admin\Downloads\MyCollages (7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1844824"/>
            <a:ext cx="3420000" cy="2432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Users\Admin\Downloads\slazzer-edit-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33056"/>
            <a:ext cx="2988000" cy="265383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980728"/>
            <a:ext cx="4968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188640"/>
            <a:ext cx="6408712" cy="144655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Формы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работы с детьми в ходе исследовательской (экспериментальной) деятельности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3347864" y="177281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804248" y="177281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915816" y="2852936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совместная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084168" y="2852936"/>
            <a:ext cx="2008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самостоятельная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2699792" y="3212976"/>
            <a:ext cx="288032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203848" y="3284984"/>
            <a:ext cx="0" cy="1620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635896" y="3284984"/>
            <a:ext cx="0" cy="43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067944" y="3284984"/>
            <a:ext cx="0" cy="1620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283968" y="3284984"/>
            <a:ext cx="36004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1547664" y="3645024"/>
            <a:ext cx="16561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познавательное занятие</a:t>
            </a:r>
            <a:endParaRPr lang="ru-RU" sz="1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555776" y="4941168"/>
            <a:ext cx="11521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экскурсии</a:t>
            </a:r>
            <a:endParaRPr lang="ru-RU" sz="1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275856" y="3789040"/>
            <a:ext cx="797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беседы</a:t>
            </a:r>
            <a:endParaRPr lang="ru-RU" sz="14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635896" y="4941168"/>
            <a:ext cx="120738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целевые </a:t>
            </a:r>
          </a:p>
          <a:p>
            <a:r>
              <a:rPr lang="ru-RU" sz="1400" dirty="0" smtClean="0"/>
              <a:t>прогулки, </a:t>
            </a:r>
          </a:p>
          <a:p>
            <a:r>
              <a:rPr lang="ru-RU" sz="1400" dirty="0" smtClean="0"/>
              <a:t>наблюдения</a:t>
            </a:r>
            <a:endParaRPr lang="ru-RU" sz="1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139952" y="3645024"/>
            <a:ext cx="144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дидактические игры</a:t>
            </a:r>
            <a:endParaRPr lang="ru-RU" sz="1400" dirty="0"/>
          </a:p>
        </p:txBody>
      </p:sp>
      <p:cxnSp>
        <p:nvCxnSpPr>
          <p:cNvPr id="35" name="Прямая со стрелкой 34"/>
          <p:cNvCxnSpPr/>
          <p:nvPr/>
        </p:nvCxnSpPr>
        <p:spPr>
          <a:xfrm flipH="1">
            <a:off x="6228184" y="3212976"/>
            <a:ext cx="288032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7812360" y="3284984"/>
            <a:ext cx="36004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5580112" y="3717032"/>
            <a:ext cx="15121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развивающие и творческие игры</a:t>
            </a:r>
            <a:endParaRPr lang="ru-RU" sz="1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7308304" y="3645024"/>
            <a:ext cx="14401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элементарные опыты в мини- лабораториях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1660869110_45-kartinkin-net-p-sderzhannii-fon-dlya-prezentatsii-krasivo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C:\Users\Admin\Downloads\slazzer-edit-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33056"/>
            <a:ext cx="2988000" cy="265383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980728"/>
            <a:ext cx="4968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2051720" y="188640"/>
            <a:ext cx="5616624" cy="83099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Роль тематических занятий в развитии речи</a:t>
            </a:r>
          </a:p>
        </p:txBody>
      </p:sp>
      <p:pic>
        <p:nvPicPr>
          <p:cNvPr id="12" name="Picture 2" descr="C:\Users\1\Desktop\IMG-20221115-WA0007.jpg"/>
          <p:cNvPicPr>
            <a:picLocks noChangeAspect="1" noChangeArrowheads="1"/>
          </p:cNvPicPr>
          <p:nvPr/>
        </p:nvPicPr>
        <p:blipFill>
          <a:blip r:embed="rId4" cstate="print"/>
          <a:srcRect l="18945"/>
          <a:stretch>
            <a:fillRect/>
          </a:stretch>
        </p:blipFill>
        <p:spPr bwMode="auto">
          <a:xfrm>
            <a:off x="5076056" y="1124744"/>
            <a:ext cx="3600000" cy="2047231"/>
          </a:xfrm>
          <a:prstGeom prst="rect">
            <a:avLst/>
          </a:prstGeom>
          <a:ln w="28575">
            <a:solidFill>
              <a:schemeClr val="accent2"/>
            </a:solidFill>
          </a:ln>
          <a:effectLst>
            <a:softEdge rad="112500"/>
          </a:effectLst>
        </p:spPr>
      </p:pic>
      <p:pic>
        <p:nvPicPr>
          <p:cNvPr id="6146" name="Picture 2" descr="C:\Users\Admin\Downloads\MyCollages (8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1628800"/>
            <a:ext cx="3600000" cy="255360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</p:pic>
      <p:pic>
        <p:nvPicPr>
          <p:cNvPr id="6147" name="Picture 3" descr="C:\Users\Admin\Downloads\MyCollages (9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3284984"/>
            <a:ext cx="3600000" cy="255840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1512</TotalTime>
  <Words>259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Грань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104</cp:revision>
  <dcterms:created xsi:type="dcterms:W3CDTF">2021-12-12T16:40:37Z</dcterms:created>
  <dcterms:modified xsi:type="dcterms:W3CDTF">2023-03-27T18:38:17Z</dcterms:modified>
</cp:coreProperties>
</file>