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0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0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7630C42F-71B6-44EB-9975-3D4FD01AA25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2A03E9FB-BE8D-48DE-AD08-3F46483EE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9331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0C42F-71B6-44EB-9975-3D4FD01AA25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3E9FB-BE8D-48DE-AD08-3F46483EE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140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7630C42F-71B6-44EB-9975-3D4FD01AA25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2A03E9FB-BE8D-48DE-AD08-3F46483EE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96104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7630C42F-71B6-44EB-9975-3D4FD01AA25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2A03E9FB-BE8D-48DE-AD08-3F46483EE5B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782599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7630C42F-71B6-44EB-9975-3D4FD01AA25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2A03E9FB-BE8D-48DE-AD08-3F46483EE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56858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0C42F-71B6-44EB-9975-3D4FD01AA25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3E9FB-BE8D-48DE-AD08-3F46483EE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8225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0C42F-71B6-44EB-9975-3D4FD01AA25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3E9FB-BE8D-48DE-AD08-3F46483EE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14596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0C42F-71B6-44EB-9975-3D4FD01AA25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3E9FB-BE8D-48DE-AD08-3F46483EE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2367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7630C42F-71B6-44EB-9975-3D4FD01AA25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2A03E9FB-BE8D-48DE-AD08-3F46483EE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59413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0C42F-71B6-44EB-9975-3D4FD01AA25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3E9FB-BE8D-48DE-AD08-3F46483EE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9595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7630C42F-71B6-44EB-9975-3D4FD01AA25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2A03E9FB-BE8D-48DE-AD08-3F46483EE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350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0C42F-71B6-44EB-9975-3D4FD01AA25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3E9FB-BE8D-48DE-AD08-3F46483EE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2449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0C42F-71B6-44EB-9975-3D4FD01AA25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3E9FB-BE8D-48DE-AD08-3F46483EE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7785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0C42F-71B6-44EB-9975-3D4FD01AA25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3E9FB-BE8D-48DE-AD08-3F46483EE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053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0C42F-71B6-44EB-9975-3D4FD01AA25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3E9FB-BE8D-48DE-AD08-3F46483EE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673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0C42F-71B6-44EB-9975-3D4FD01AA25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3E9FB-BE8D-48DE-AD08-3F46483EE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3641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0C42F-71B6-44EB-9975-3D4FD01AA25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3E9FB-BE8D-48DE-AD08-3F46483EE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412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0C42F-71B6-44EB-9975-3D4FD01AA25E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03E9FB-BE8D-48DE-AD08-3F46483EE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53023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11" r:id="rId1"/>
    <p:sldLayoutId id="2147483912" r:id="rId2"/>
    <p:sldLayoutId id="2147483913" r:id="rId3"/>
    <p:sldLayoutId id="2147483914" r:id="rId4"/>
    <p:sldLayoutId id="2147483915" r:id="rId5"/>
    <p:sldLayoutId id="2147483916" r:id="rId6"/>
    <p:sldLayoutId id="2147483917" r:id="rId7"/>
    <p:sldLayoutId id="2147483918" r:id="rId8"/>
    <p:sldLayoutId id="2147483919" r:id="rId9"/>
    <p:sldLayoutId id="2147483920" r:id="rId10"/>
    <p:sldLayoutId id="2147483921" r:id="rId11"/>
    <p:sldLayoutId id="2147483922" r:id="rId12"/>
    <p:sldLayoutId id="2147483923" r:id="rId13"/>
    <p:sldLayoutId id="2147483924" r:id="rId14"/>
    <p:sldLayoutId id="2147483925" r:id="rId15"/>
    <p:sldLayoutId id="2147483926" r:id="rId16"/>
    <p:sldLayoutId id="2147483927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45AF3B-3F16-46BC-06E9-75394967D4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09650" y="270587"/>
            <a:ext cx="8361229" cy="3550778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Озеро Байкал -Природный объект Всемирного наследия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6A81CED-9097-E164-63FB-C45C90FCB8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3987" y="5178589"/>
            <a:ext cx="6831673" cy="1086237"/>
          </a:xfrm>
        </p:spPr>
        <p:txBody>
          <a:bodyPr>
            <a:normAutofit fontScale="92500" lnSpcReduction="10000"/>
          </a:bodyPr>
          <a:lstStyle/>
          <a:p>
            <a:r>
              <a:rPr lang="ru-RU" sz="2000" dirty="0"/>
              <a:t>ПОДГОТОВИЛ КИРИЛЛ КАРПЕНКО </a:t>
            </a:r>
          </a:p>
          <a:p>
            <a:r>
              <a:rPr lang="ru-RU" sz="2000" dirty="0"/>
              <a:t>4-А КЛАСС</a:t>
            </a:r>
          </a:p>
          <a:p>
            <a:r>
              <a:rPr lang="ru-RU" sz="2000" dirty="0"/>
              <a:t>МБОУ </a:t>
            </a:r>
            <a:r>
              <a:rPr lang="en-US" sz="2000" dirty="0"/>
              <a:t>“</a:t>
            </a:r>
            <a:r>
              <a:rPr lang="ru-RU" sz="2000" dirty="0"/>
              <a:t>КРАСНОЗОРЬКИНСКАЯ НАЧАЛЬНАЯ ШКОЛА</a:t>
            </a:r>
            <a:r>
              <a:rPr lang="en-US" sz="2000" dirty="0"/>
              <a:t>”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949752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7D7533-4AA1-D3CE-DF4A-5179F5458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929" y="119825"/>
            <a:ext cx="10283696" cy="2023884"/>
          </a:xfrm>
        </p:spPr>
        <p:txBody>
          <a:bodyPr>
            <a:normAutofit/>
          </a:bodyPr>
          <a:lstStyle/>
          <a:p>
            <a:r>
              <a:rPr lang="ru-RU" sz="9600" kern="0" dirty="0"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Озеро Байкал</a:t>
            </a:r>
            <a:endParaRPr lang="ru-RU" sz="9600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BC61FBB7-B213-1A53-377F-E8B7EFB4D6B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147" y="2215161"/>
            <a:ext cx="5334000" cy="4000500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D8AE1549-1E27-45AE-126C-D78F77FF4D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96135" y="2215161"/>
            <a:ext cx="5334000" cy="4024125"/>
          </a:xfrm>
        </p:spPr>
        <p:txBody>
          <a:bodyPr>
            <a:normAutofit/>
          </a:bodyPr>
          <a:lstStyle/>
          <a:p>
            <a:r>
              <a:rPr lang="ru-RU" sz="2500" kern="0" dirty="0">
                <a:effectLst/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Объект наследия ЮНЕСКО Байкал – самое глубокое озеро на планете. Его размеры просто поражают. Глубина Байкала равна 1600 м. Это как высота сотни пятиэтажных домов, поставленных друг на друга. И озеро только продолжает расти. Ученые предполагают, что когда-нибудь Байкал станет новым океаном.</a:t>
            </a:r>
            <a:endParaRPr lang="ru-RU" sz="25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269990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7A5282-36C2-DE34-4B23-BB9E82A9879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Сколько лет Байкалу?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19B157F-363B-421E-A216-B877889CEC5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8000" b="0" i="0" dirty="0">
                <a:effectLst/>
                <a:latin typeface="YS Text"/>
              </a:rPr>
              <a:t>25—35 млн лет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2783413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98645C-2A4C-7C5F-673E-BD73A7A6E8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8294" y="555172"/>
            <a:ext cx="10674221" cy="1485900"/>
          </a:xfrm>
        </p:spPr>
        <p:txBody>
          <a:bodyPr>
            <a:noAutofit/>
          </a:bodyPr>
          <a:lstStyle/>
          <a:p>
            <a:r>
              <a:rPr lang="ru-RU" sz="6000" dirty="0"/>
              <a:t>Сколько рек впадает в Байкал?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78F1992-CC56-4B5E-20B0-0E72CD614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06547" y="2433548"/>
            <a:ext cx="5539274" cy="3744687"/>
          </a:xfrm>
        </p:spPr>
        <p:txBody>
          <a:bodyPr>
            <a:normAutofit fontScale="85000" lnSpcReduction="20000"/>
          </a:bodyPr>
          <a:lstStyle/>
          <a:p>
            <a:r>
              <a:rPr lang="ru-RU" sz="5400" b="0" i="0" dirty="0">
                <a:effectLst/>
                <a:latin typeface="YS Text"/>
              </a:rPr>
              <a:t>В Байкал впадают </a:t>
            </a:r>
            <a:r>
              <a:rPr lang="ru-RU" sz="5400" b="1" i="0" dirty="0">
                <a:effectLst/>
                <a:latin typeface="YS Text"/>
              </a:rPr>
              <a:t>более 300</a:t>
            </a:r>
            <a:r>
              <a:rPr lang="ru-RU" sz="5400" b="0" i="0" dirty="0">
                <a:effectLst/>
                <a:latin typeface="YS Text"/>
              </a:rPr>
              <a:t> рек, самые крупные – Селенга, Верхняя Ангара, Баргузин, Снежная, Турка. </a:t>
            </a:r>
            <a:endParaRPr lang="ru-RU" sz="54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1D55135-AD60-795B-0F7C-EE54C089F3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51" y="2433548"/>
            <a:ext cx="6037849" cy="4293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76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6F7F1B-ADBB-25BE-13EB-BA5966E99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" y="-7198"/>
            <a:ext cx="11506200" cy="1293028"/>
          </a:xfrm>
        </p:spPr>
        <p:txBody>
          <a:bodyPr>
            <a:noAutofit/>
          </a:bodyPr>
          <a:lstStyle/>
          <a:p>
            <a:r>
              <a:rPr lang="ru-RU" sz="6600" dirty="0"/>
              <a:t>кто обитает в Байкале?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320374-C858-A948-37A0-CFC831817D1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200" b="0" i="0" dirty="0">
                <a:effectLst/>
                <a:latin typeface="YS Text"/>
              </a:rPr>
              <a:t>В Байкале водятся тресковые, осетровые, лососевые, сомовые и карповые виды, а также омуль, голомянка, хариус, окунь, щука и сиг. Но самым известным и популярным эндемиком озера можно назвать нерпу.</a:t>
            </a:r>
            <a:endParaRPr lang="ru-RU" sz="3200" dirty="0"/>
          </a:p>
          <a:p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A9EA279B-850A-C6E5-1F96-B75CE801EAC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2" y="1078903"/>
            <a:ext cx="4286505" cy="235009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6128EDD-4F66-5937-36CA-38A2EA692F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8100" y="3429000"/>
            <a:ext cx="4208274" cy="291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778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6880E6-420B-D18F-1731-ED758D1F3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53340" y="828563"/>
            <a:ext cx="12153900" cy="2736819"/>
          </a:xfrm>
        </p:spPr>
        <p:txBody>
          <a:bodyPr>
            <a:normAutofit/>
          </a:bodyPr>
          <a:lstStyle/>
          <a:p>
            <a:r>
              <a:rPr lang="ru-RU" sz="8000" dirty="0"/>
              <a:t>Сколько площадь Байкала?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9736F2-1D0A-853E-5461-D27641DECE18}"/>
              </a:ext>
            </a:extLst>
          </p:cNvPr>
          <p:cNvSpPr txBox="1"/>
          <p:nvPr/>
        </p:nvSpPr>
        <p:spPr>
          <a:xfrm>
            <a:off x="3122295" y="4227314"/>
            <a:ext cx="612267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6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YS Text"/>
              </a:rPr>
              <a:t>31 722 км²</a:t>
            </a:r>
            <a:endParaRPr lang="ru-RU" sz="9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340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E51C46-7BC4-BB36-8331-760AF774F8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31" y="1315616"/>
            <a:ext cx="12110937" cy="3347357"/>
          </a:xfrm>
        </p:spPr>
        <p:txBody>
          <a:bodyPr>
            <a:noAutofit/>
          </a:bodyPr>
          <a:lstStyle/>
          <a:p>
            <a:pPr algn="just"/>
            <a:r>
              <a:rPr lang="ru-RU" sz="7200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357536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След самолета">
  <a:themeElements>
    <a:clrScheme name="След самолета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01D17D"/>
      </a:accent1>
      <a:accent2>
        <a:srgbClr val="84C72A"/>
      </a:accent2>
      <a:accent3>
        <a:srgbClr val="E1D126"/>
      </a:accent3>
      <a:accent4>
        <a:srgbClr val="E29932"/>
      </a:accent4>
      <a:accent5>
        <a:srgbClr val="E56526"/>
      </a:accent5>
      <a:accent6>
        <a:srgbClr val="D63731"/>
      </a:accent6>
      <a:hlink>
        <a:srgbClr val="35FA7F"/>
      </a:hlink>
      <a:folHlink>
        <a:srgbClr val="BAFC85"/>
      </a:folHlink>
    </a:clrScheme>
    <a:fontScheme name="След самолета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2B2A868B-6BC2-4B3E-98B9-1258F41035D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След самолета</Template>
  <TotalTime>303</TotalTime>
  <Words>159</Words>
  <Application>Microsoft Office PowerPoint</Application>
  <PresentationFormat>Широкоэкранный</PresentationFormat>
  <Paragraphs>15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Arial</vt:lpstr>
      <vt:lpstr>Calibri</vt:lpstr>
      <vt:lpstr>Century Gothic</vt:lpstr>
      <vt:lpstr>Helvetica</vt:lpstr>
      <vt:lpstr>inherit</vt:lpstr>
      <vt:lpstr>YS Text</vt:lpstr>
      <vt:lpstr>След самолета</vt:lpstr>
      <vt:lpstr>Озеро Байкал -Природный объект Всемирного наследия</vt:lpstr>
      <vt:lpstr>Озеро Байкал</vt:lpstr>
      <vt:lpstr>Сколько лет Байкалу?</vt:lpstr>
      <vt:lpstr>Сколько рек впадает в Байкал?</vt:lpstr>
      <vt:lpstr>кто обитает в Байкале?</vt:lpstr>
      <vt:lpstr>Сколько площадь Байкала?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Всемирное природное наследие</dc:title>
  <dc:creator>karpenkositkina1@outlook.com</dc:creator>
  <cp:lastModifiedBy>karpenkositkina1@outlook.com</cp:lastModifiedBy>
  <cp:revision>6</cp:revision>
  <cp:lastPrinted>2023-09-30T13:50:43Z</cp:lastPrinted>
  <dcterms:created xsi:type="dcterms:W3CDTF">2023-09-30T07:19:25Z</dcterms:created>
  <dcterms:modified xsi:type="dcterms:W3CDTF">2023-10-02T18:39:39Z</dcterms:modified>
</cp:coreProperties>
</file>