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72" r:id="rId2"/>
    <p:sldId id="277" r:id="rId3"/>
    <p:sldId id="256" r:id="rId4"/>
    <p:sldId id="273" r:id="rId5"/>
    <p:sldId id="257" r:id="rId6"/>
    <p:sldId id="274" r:id="rId7"/>
    <p:sldId id="275" r:id="rId8"/>
    <p:sldId id="276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72F62-9963-4BB2-A4D0-4D8399526E20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87B76-A9AD-4ECC-96CB-C06C882A739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 в клетк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62151" y="0"/>
            <a:ext cx="10268302" cy="6858000"/>
          </a:xfrm>
          <a:prstGeom prst="rect">
            <a:avLst/>
          </a:prstGeom>
        </p:spPr>
      </p:pic>
      <p:pic>
        <p:nvPicPr>
          <p:cNvPr id="29698" name="Picture 2" descr="https://avatars.mds.yandex.net/i?id=f519077ba80a0087b0e3ecdeb38218cbb4a0afbf-10476199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4067175" cy="304800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07704" y="1772816"/>
            <a:ext cx="551888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Точка. Кривая линия. </a:t>
            </a:r>
            <a:endParaRPr lang="ru-RU" sz="4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Прямая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линия. </a:t>
            </a:r>
            <a:endParaRPr lang="ru-RU" sz="4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Отрезок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. Луч.</a:t>
            </a:r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75856" y="4509120"/>
            <a:ext cx="56465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>Автор презентации: </a:t>
            </a:r>
            <a:r>
              <a:rPr lang="ru-RU" dirty="0" err="1" smtClean="0">
                <a:solidFill>
                  <a:srgbClr val="FF0000"/>
                </a:solidFill>
              </a:rPr>
              <a:t>Скоробогатская</a:t>
            </a:r>
            <a:r>
              <a:rPr lang="ru-RU" dirty="0" smtClean="0">
                <a:solidFill>
                  <a:srgbClr val="FF0000"/>
                </a:solidFill>
              </a:rPr>
              <a:t> Ирина Николаевна</a:t>
            </a:r>
          </a:p>
          <a:p>
            <a:pPr algn="r"/>
            <a:r>
              <a:rPr lang="ru-RU" dirty="0" smtClean="0">
                <a:solidFill>
                  <a:srgbClr val="FF0000"/>
                </a:solidFill>
              </a:rPr>
              <a:t>Учитель начальных классов</a:t>
            </a:r>
          </a:p>
          <a:p>
            <a:pPr algn="r"/>
            <a:r>
              <a:rPr lang="ru-RU" dirty="0" smtClean="0">
                <a:solidFill>
                  <a:srgbClr val="FF0000"/>
                </a:solidFill>
              </a:rPr>
              <a:t>МБОУ лицей №1 п.Нахабино МО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980728"/>
            <a:ext cx="3306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Математика 1 класс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764704"/>
            <a:ext cx="50145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Прямая</a:t>
            </a:r>
            <a:r>
              <a:rPr lang="ru-RU" sz="6000" b="1" dirty="0">
                <a:solidFill>
                  <a:prstClr val="black"/>
                </a:solidFill>
                <a:ea typeface="+mj-ea"/>
                <a:cs typeface="+mj-cs"/>
              </a:rPr>
              <a:t> </a:t>
            </a:r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линия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1547664" y="2204864"/>
            <a:ext cx="6336704" cy="25922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2267744" y="2780928"/>
            <a:ext cx="4680520" cy="16561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987824" y="908720"/>
            <a:ext cx="29290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Отрезок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2" descr="C:\Users\Администратор\Desktop\1161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59338">
            <a:off x="2367258" y="2736427"/>
            <a:ext cx="1872208" cy="1872208"/>
          </a:xfrm>
          <a:prstGeom prst="rect">
            <a:avLst/>
          </a:prstGeom>
          <a:noFill/>
        </p:spPr>
      </p:pic>
      <p:pic>
        <p:nvPicPr>
          <p:cNvPr id="7" name="Picture 2" descr="C:\Users\Администратор\Desktop\1161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59338">
            <a:off x="4599505" y="3456507"/>
            <a:ext cx="1872208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1196752"/>
            <a:ext cx="14077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Луч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1907704" y="2564904"/>
            <a:ext cx="5616624" cy="302433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691680" y="4293096"/>
            <a:ext cx="5676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0" dirty="0" smtClean="0"/>
              <a:t>.</a:t>
            </a:r>
            <a:endParaRPr lang="ru-RU" sz="1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476672"/>
            <a:ext cx="31662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Начерти: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2060848"/>
            <a:ext cx="4572000" cy="32571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Точку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Прямую линию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Отрезок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Луч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Кривую линию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незна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3933056"/>
            <a:ext cx="4443986" cy="249974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692696"/>
            <a:ext cx="31662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Начерти: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2060848"/>
            <a:ext cx="4572000" cy="32571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Точку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Прямую линию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Отрезок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Луч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Кривую линию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незна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3933056"/>
            <a:ext cx="4443986" cy="24997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8024" y="1340768"/>
            <a:ext cx="4587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/>
              <a:t>.</a:t>
            </a:r>
            <a:endParaRPr lang="ru-RU" sz="8000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355976" y="3068960"/>
            <a:ext cx="38164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427984" y="3789040"/>
            <a:ext cx="288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139952" y="2852936"/>
            <a:ext cx="4587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.</a:t>
            </a:r>
            <a:endParaRPr lang="ru-RU" sz="8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092280" y="2852936"/>
            <a:ext cx="4587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.</a:t>
            </a:r>
            <a:endParaRPr lang="ru-RU" sz="8000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851920" y="4437112"/>
            <a:ext cx="288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635896" y="3501008"/>
            <a:ext cx="4587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/>
              <a:t>.</a:t>
            </a:r>
            <a:endParaRPr lang="ru-RU" sz="8000" b="1" dirty="0"/>
          </a:p>
        </p:txBody>
      </p:sp>
      <p:sp>
        <p:nvSpPr>
          <p:cNvPr id="16" name="Полилиния 15"/>
          <p:cNvSpPr/>
          <p:nvPr/>
        </p:nvSpPr>
        <p:spPr>
          <a:xfrm>
            <a:off x="3704095" y="4781227"/>
            <a:ext cx="3177152" cy="829159"/>
          </a:xfrm>
          <a:custGeom>
            <a:avLst/>
            <a:gdLst>
              <a:gd name="connsiteX0" fmla="*/ 0 w 3177152"/>
              <a:gd name="connsiteY0" fmla="*/ 767166 h 829159"/>
              <a:gd name="connsiteX1" fmla="*/ 604434 w 3177152"/>
              <a:gd name="connsiteY1" fmla="*/ 38746 h 829159"/>
              <a:gd name="connsiteX2" fmla="*/ 1332854 w 3177152"/>
              <a:gd name="connsiteY2" fmla="*/ 534692 h 829159"/>
              <a:gd name="connsiteX3" fmla="*/ 2712203 w 3177152"/>
              <a:gd name="connsiteY3" fmla="*/ 162732 h 829159"/>
              <a:gd name="connsiteX4" fmla="*/ 3177152 w 3177152"/>
              <a:gd name="connsiteY4" fmla="*/ 829159 h 82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152" h="829159">
                <a:moveTo>
                  <a:pt x="0" y="767166"/>
                </a:moveTo>
                <a:cubicBezTo>
                  <a:pt x="191146" y="422329"/>
                  <a:pt x="382292" y="77492"/>
                  <a:pt x="604434" y="38746"/>
                </a:cubicBezTo>
                <a:cubicBezTo>
                  <a:pt x="826576" y="0"/>
                  <a:pt x="981559" y="514028"/>
                  <a:pt x="1332854" y="534692"/>
                </a:cubicBezTo>
                <a:cubicBezTo>
                  <a:pt x="1684149" y="555356"/>
                  <a:pt x="2404820" y="113654"/>
                  <a:pt x="2712203" y="162732"/>
                </a:cubicBezTo>
                <a:cubicBezTo>
                  <a:pt x="3019586" y="211810"/>
                  <a:pt x="3098369" y="520484"/>
                  <a:pt x="3177152" y="829159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в клетк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62151" y="0"/>
            <a:ext cx="10268302" cy="6858000"/>
          </a:xfrm>
          <a:prstGeom prst="rect">
            <a:avLst/>
          </a:prstGeom>
        </p:spPr>
      </p:pic>
      <p:pic>
        <p:nvPicPr>
          <p:cNvPr id="3" name="Picture 2" descr="C:\Users\Администратор\Desktop\лонгборд-сделай-сам-Джош-длинные-картинки-1372399.jpeg"/>
          <p:cNvPicPr>
            <a:picLocks noChangeAspect="1" noChangeArrowheads="1"/>
          </p:cNvPicPr>
          <p:nvPr/>
        </p:nvPicPr>
        <p:blipFill>
          <a:blip r:embed="rId3" cstate="print"/>
          <a:srcRect b="17279"/>
          <a:stretch>
            <a:fillRect/>
          </a:stretch>
        </p:blipFill>
        <p:spPr bwMode="auto">
          <a:xfrm>
            <a:off x="539552" y="2780928"/>
            <a:ext cx="8057479" cy="10081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43808" y="908720"/>
            <a:ext cx="30827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Линейка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в клетк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12576" y="0"/>
            <a:ext cx="1026830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63688" y="404664"/>
            <a:ext cx="524534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Построй отрезок </a:t>
            </a:r>
            <a:endParaRPr lang="ru-RU" sz="4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с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помощью линейки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3861048"/>
            <a:ext cx="51233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1.Поставь в тетради 2 точки.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4725144"/>
            <a:ext cx="62994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2.Возьми линейку и соедини точки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2" descr="C:\Users\Администратор\Desktop\лонгборд-сделай-сам-Джош-длинные-картинки-1372399.jpeg"/>
          <p:cNvPicPr>
            <a:picLocks noChangeAspect="1" noChangeArrowheads="1"/>
          </p:cNvPicPr>
          <p:nvPr/>
        </p:nvPicPr>
        <p:blipFill>
          <a:blip r:embed="rId3" cstate="print"/>
          <a:srcRect b="17279"/>
          <a:stretch>
            <a:fillRect/>
          </a:stretch>
        </p:blipFill>
        <p:spPr bwMode="auto">
          <a:xfrm>
            <a:off x="467544" y="2204864"/>
            <a:ext cx="8057479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avatars.mds.yandex.net/i?id=e3c5f37c5e1f88d6d1a65f96bd4b281ed09d055e-8263377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32656" y="2132856"/>
            <a:ext cx="6039323" cy="47251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19672" y="404664"/>
            <a:ext cx="65096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Какой отрезок самый длинный?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932040" y="4077072"/>
            <a:ext cx="0" cy="2780928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508104" y="2780928"/>
            <a:ext cx="72008" cy="407707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300192" y="3429000"/>
            <a:ext cx="72008" cy="3429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164288" y="1988840"/>
            <a:ext cx="144016" cy="486916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Сколько прямых линий можно провести через одну точку?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9952" y="2852936"/>
            <a:ext cx="47000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.</a:t>
            </a:r>
            <a:endParaRPr lang="ru-RU" sz="8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1115616" y="2204864"/>
            <a:ext cx="6696744" cy="32403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419872" y="2060848"/>
            <a:ext cx="2232248" cy="417646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2339752" y="2060848"/>
            <a:ext cx="3528392" cy="424847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043608" y="2420888"/>
            <a:ext cx="6552728" cy="288032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764704"/>
            <a:ext cx="4836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А через две точки?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2996952"/>
            <a:ext cx="47000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.</a:t>
            </a:r>
            <a:endParaRPr lang="ru-RU" sz="8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44208" y="3501008"/>
            <a:ext cx="47000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8800" dirty="0">
                <a:solidFill>
                  <a:prstClr val="black"/>
                </a:solidFill>
              </a:rPr>
              <a:t>.</a:t>
            </a:r>
            <a:endParaRPr lang="ru-RU" sz="8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836712"/>
            <a:ext cx="54405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Оцените свое настроение </a:t>
            </a: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прямо сейчас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 descr="1675308520_grizly-club-p-refleksiya-klipart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348880"/>
            <a:ext cx="6367316" cy="357539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764704"/>
            <a:ext cx="4836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А через две точки?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2996952"/>
            <a:ext cx="47000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.</a:t>
            </a:r>
            <a:endParaRPr lang="ru-RU" sz="8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44208" y="3501008"/>
            <a:ext cx="47000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8800" dirty="0">
                <a:solidFill>
                  <a:prstClr val="black"/>
                </a:solidFill>
              </a:rPr>
              <a:t>.</a:t>
            </a:r>
            <a:endParaRPr lang="ru-RU" sz="8800" dirty="0">
              <a:solidFill>
                <a:prstClr val="black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203848" y="4005064"/>
            <a:ext cx="3456384" cy="5040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836712"/>
            <a:ext cx="463723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Что нового 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вы узнали </a:t>
            </a:r>
          </a:p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сегодня на уроке?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4580" name="Picture 4" descr="https://avatars.mds.yandex.net/i?id=a7ae16ced8ba6bf3fdd54b871901005d15973acd-8496934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852936"/>
            <a:ext cx="3240360" cy="37433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1340768"/>
            <a:ext cx="71784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Оцените свою работу на уроке: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8676" name="Picture 4" descr="https://avatars.mds.yandex.net/i?id=c194eab10dcf482a112bb6e1661e7141dbb69c4d-924268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564904"/>
            <a:ext cx="4572000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eznaika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437112"/>
            <a:ext cx="2560890" cy="21328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71800" y="1628800"/>
            <a:ext cx="3280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/>
              <a:t>Числовой ряд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2708920"/>
            <a:ext cx="50850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1  2  3  4  5</a:t>
            </a:r>
            <a:endParaRPr lang="ru-RU" sz="8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3419872" y="2708920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Равнобедренный треугольник 2"/>
          <p:cNvSpPr/>
          <p:nvPr/>
        </p:nvSpPr>
        <p:spPr>
          <a:xfrm>
            <a:off x="3419872" y="1844824"/>
            <a:ext cx="2232248" cy="8640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55776" y="692696"/>
            <a:ext cx="40094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Состав числа 5</a:t>
            </a:r>
            <a:endParaRPr lang="ru-RU" sz="4800" dirty="0"/>
          </a:p>
        </p:txBody>
      </p:sp>
      <p:sp>
        <p:nvSpPr>
          <p:cNvPr id="5" name="Овал 4"/>
          <p:cNvSpPr/>
          <p:nvPr/>
        </p:nvSpPr>
        <p:spPr>
          <a:xfrm>
            <a:off x="4283968" y="2060848"/>
            <a:ext cx="576064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5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708920"/>
            <a:ext cx="2232248" cy="3816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43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419872" y="3717032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419872" y="4653136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2708920"/>
            <a:ext cx="0" cy="381642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07904" y="28529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3707904" y="378904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14" name="TextBox 13"/>
          <p:cNvSpPr txBox="1"/>
          <p:nvPr/>
        </p:nvSpPr>
        <p:spPr>
          <a:xfrm>
            <a:off x="3707904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419872" y="5589240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60032" y="56612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3419872" y="2708920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Равнобедренный треугольник 2"/>
          <p:cNvSpPr/>
          <p:nvPr/>
        </p:nvSpPr>
        <p:spPr>
          <a:xfrm>
            <a:off x="3419872" y="1844824"/>
            <a:ext cx="2232248" cy="8640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55776" y="692696"/>
            <a:ext cx="40094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Состав числа 5</a:t>
            </a:r>
            <a:endParaRPr lang="ru-RU" sz="4800" dirty="0"/>
          </a:p>
        </p:txBody>
      </p:sp>
      <p:sp>
        <p:nvSpPr>
          <p:cNvPr id="5" name="Овал 4"/>
          <p:cNvSpPr/>
          <p:nvPr/>
        </p:nvSpPr>
        <p:spPr>
          <a:xfrm>
            <a:off x="4283968" y="2060848"/>
            <a:ext cx="576064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5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708920"/>
            <a:ext cx="2232248" cy="3816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43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419872" y="3717032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419872" y="4653136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2708920"/>
            <a:ext cx="0" cy="381642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07904" y="28529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28529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3707904" y="378904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14" name="TextBox 13"/>
          <p:cNvSpPr txBox="1"/>
          <p:nvPr/>
        </p:nvSpPr>
        <p:spPr>
          <a:xfrm>
            <a:off x="3707904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419872" y="5589240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60032" y="56612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3419872" y="2708920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Равнобедренный треугольник 2"/>
          <p:cNvSpPr/>
          <p:nvPr/>
        </p:nvSpPr>
        <p:spPr>
          <a:xfrm>
            <a:off x="3419872" y="1844824"/>
            <a:ext cx="2232248" cy="8640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55776" y="692696"/>
            <a:ext cx="40094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Состав числа 5</a:t>
            </a:r>
            <a:endParaRPr lang="ru-RU" sz="4800" dirty="0"/>
          </a:p>
        </p:txBody>
      </p:sp>
      <p:sp>
        <p:nvSpPr>
          <p:cNvPr id="5" name="Овал 4"/>
          <p:cNvSpPr/>
          <p:nvPr/>
        </p:nvSpPr>
        <p:spPr>
          <a:xfrm>
            <a:off x="4283968" y="2060848"/>
            <a:ext cx="576064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5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708920"/>
            <a:ext cx="2232248" cy="3816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43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419872" y="3717032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419872" y="4653136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2708920"/>
            <a:ext cx="0" cy="381642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07904" y="28529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28529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3707904" y="378904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4860032" y="378904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14" name="TextBox 13"/>
          <p:cNvSpPr txBox="1"/>
          <p:nvPr/>
        </p:nvSpPr>
        <p:spPr>
          <a:xfrm>
            <a:off x="3707904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419872" y="5589240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60032" y="56612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3419872" y="2708920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Равнобедренный треугольник 2"/>
          <p:cNvSpPr/>
          <p:nvPr/>
        </p:nvSpPr>
        <p:spPr>
          <a:xfrm>
            <a:off x="3419872" y="1844824"/>
            <a:ext cx="2232248" cy="8640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55776" y="692696"/>
            <a:ext cx="40094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Состав числа 5</a:t>
            </a:r>
            <a:endParaRPr lang="ru-RU" sz="4800" dirty="0"/>
          </a:p>
        </p:txBody>
      </p:sp>
      <p:sp>
        <p:nvSpPr>
          <p:cNvPr id="5" name="Овал 4"/>
          <p:cNvSpPr/>
          <p:nvPr/>
        </p:nvSpPr>
        <p:spPr>
          <a:xfrm>
            <a:off x="4283968" y="2060848"/>
            <a:ext cx="576064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5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708920"/>
            <a:ext cx="2232248" cy="3816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43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419872" y="3717032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419872" y="4653136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2708920"/>
            <a:ext cx="0" cy="381642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07904" y="28529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28529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3707904" y="378904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4860032" y="378904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14" name="TextBox 13"/>
          <p:cNvSpPr txBox="1"/>
          <p:nvPr/>
        </p:nvSpPr>
        <p:spPr>
          <a:xfrm>
            <a:off x="3707904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15" name="TextBox 14"/>
          <p:cNvSpPr txBox="1"/>
          <p:nvPr/>
        </p:nvSpPr>
        <p:spPr>
          <a:xfrm>
            <a:off x="4860032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419872" y="5589240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60032" y="56612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3419872" y="2708920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Равнобедренный треугольник 2"/>
          <p:cNvSpPr/>
          <p:nvPr/>
        </p:nvSpPr>
        <p:spPr>
          <a:xfrm>
            <a:off x="3419872" y="1844824"/>
            <a:ext cx="2232248" cy="8640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55776" y="692696"/>
            <a:ext cx="40094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Состав числа 5</a:t>
            </a:r>
            <a:endParaRPr lang="ru-RU" sz="4800" dirty="0"/>
          </a:p>
        </p:txBody>
      </p:sp>
      <p:sp>
        <p:nvSpPr>
          <p:cNvPr id="5" name="Овал 4"/>
          <p:cNvSpPr/>
          <p:nvPr/>
        </p:nvSpPr>
        <p:spPr>
          <a:xfrm>
            <a:off x="4283968" y="2060848"/>
            <a:ext cx="576064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5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708920"/>
            <a:ext cx="2232248" cy="3816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43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419872" y="3717032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419872" y="4653136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2708920"/>
            <a:ext cx="0" cy="381642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07904" y="28529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28529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3707904" y="378904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4860032" y="378904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14" name="TextBox 13"/>
          <p:cNvSpPr txBox="1"/>
          <p:nvPr/>
        </p:nvSpPr>
        <p:spPr>
          <a:xfrm>
            <a:off x="3707904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15" name="TextBox 14"/>
          <p:cNvSpPr txBox="1"/>
          <p:nvPr/>
        </p:nvSpPr>
        <p:spPr>
          <a:xfrm>
            <a:off x="4860032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419872" y="5589240"/>
            <a:ext cx="223224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707904" y="56612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18" name="TextBox 17"/>
          <p:cNvSpPr txBox="1"/>
          <p:nvPr/>
        </p:nvSpPr>
        <p:spPr>
          <a:xfrm>
            <a:off x="4860032" y="56612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4</a:t>
            </a:r>
            <a:endParaRPr lang="ru-RU" sz="4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980728"/>
            <a:ext cx="20418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Точка</a:t>
            </a:r>
            <a:endParaRPr lang="ru-RU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9952" y="1484784"/>
            <a:ext cx="80182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0" b="1" dirty="0" smtClean="0"/>
              <a:t>.</a:t>
            </a:r>
            <a:endParaRPr lang="ru-RU" sz="18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186</Words>
  <Application>Microsoft Office PowerPoint</Application>
  <PresentationFormat>Экран (4:3)</PresentationFormat>
  <Paragraphs>96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10</cp:revision>
  <dcterms:created xsi:type="dcterms:W3CDTF">2023-09-27T19:52:22Z</dcterms:created>
  <dcterms:modified xsi:type="dcterms:W3CDTF">2023-09-27T21:40:54Z</dcterms:modified>
</cp:coreProperties>
</file>