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63" r:id="rId3"/>
    <p:sldId id="262" r:id="rId4"/>
    <p:sldId id="279" r:id="rId5"/>
    <p:sldId id="260" r:id="rId6"/>
    <p:sldId id="264" r:id="rId7"/>
    <p:sldId id="265" r:id="rId8"/>
    <p:sldId id="267" r:id="rId9"/>
    <p:sldId id="266" r:id="rId10"/>
    <p:sldId id="268" r:id="rId11"/>
    <p:sldId id="269" r:id="rId12"/>
    <p:sldId id="270" r:id="rId13"/>
    <p:sldId id="272" r:id="rId14"/>
    <p:sldId id="273" r:id="rId15"/>
    <p:sldId id="274" r:id="rId16"/>
    <p:sldId id="278" r:id="rId17"/>
    <p:sldId id="280" r:id="rId18"/>
    <p:sldId id="271" r:id="rId19"/>
    <p:sldId id="275" r:id="rId20"/>
    <p:sldId id="276" r:id="rId21"/>
    <p:sldId id="277" r:id="rId22"/>
  </p:sldIdLst>
  <p:sldSz cx="9144000" cy="6858000" type="screen4x3"/>
  <p:notesSz cx="6858000" cy="9144000"/>
  <p:custDataLst>
    <p:tags r:id="rId2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99"/>
    <a:srgbClr val="3399FF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604" autoAdjust="0"/>
  </p:normalViewPr>
  <p:slideViewPr>
    <p:cSldViewPr>
      <p:cViewPr varScale="1">
        <p:scale>
          <a:sx n="93" d="100"/>
          <a:sy n="93" d="100"/>
        </p:scale>
        <p:origin x="212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27.07.2023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27.07.2023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/>
              <a:t>Оригинальные шаблоны для презентаций: </a:t>
            </a:r>
            <a:r>
              <a:rPr lang="ru-RU" sz="1200" dirty="0">
                <a:hlinkClick r:id="rId3"/>
              </a:rPr>
              <a:t>https://presentation-creation.ru/powerpoint-templates.html</a:t>
            </a:r>
            <a:r>
              <a:rPr lang="en-US" sz="1200" dirty="0"/>
              <a:t> </a:t>
            </a:r>
            <a:endParaRPr lang="ru-RU" sz="1200" dirty="0"/>
          </a:p>
          <a:p>
            <a:r>
              <a:rPr lang="ru-RU" sz="120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41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420888"/>
            <a:ext cx="6480720" cy="1102022"/>
          </a:xfrm>
        </p:spPr>
        <p:txBody>
          <a:bodyPr/>
          <a:lstStyle>
            <a:lvl1pPr>
              <a:defRPr b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204120" y="956017"/>
            <a:ext cx="5760640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1844080" y="2285256"/>
            <a:ext cx="5904656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1" name="Дата 3"/>
          <p:cNvSpPr txBox="1">
            <a:spLocks/>
          </p:cNvSpPr>
          <p:nvPr userDrawn="1"/>
        </p:nvSpPr>
        <p:spPr>
          <a:xfrm>
            <a:off x="609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48A96-E1BB-4C8F-80B2-32A47A48A9D5}" type="datetimeFigureOut">
              <a:rPr lang="ru-RU" smtClean="0"/>
              <a:pPr/>
              <a:t>27.07.2023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420888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23728" y="3789040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27.07.2023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27.07.2023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27.07.2023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8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4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20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803617"/>
            <a:ext cx="5760640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91680" y="2132856"/>
            <a:ext cx="5904656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2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3" y="2420888"/>
            <a:ext cx="5688632" cy="1512168"/>
          </a:xfrm>
        </p:spPr>
        <p:txBody>
          <a:bodyPr>
            <a:noAutofit/>
          </a:bodyPr>
          <a:lstStyle/>
          <a:p>
            <a:r>
              <a:rPr lang="ru-RU" sz="2400" b="1" dirty="0"/>
              <a:t>Влияние предметно-развивающей среды на самостоятельность и инициативность ребенка по средствам «говорящих стен»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E8CF128-A358-4C50-8E76-F1C8523CD8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0" y="4077072"/>
            <a:ext cx="3274641" cy="1212155"/>
          </a:xfrm>
        </p:spPr>
        <p:txBody>
          <a:bodyPr/>
          <a:lstStyle/>
          <a:p>
            <a:r>
              <a:rPr lang="ru-RU" dirty="0"/>
              <a:t>МБДОУ Детский сад № 8 </a:t>
            </a:r>
            <a:r>
              <a:rPr lang="ru-RU" dirty="0" err="1"/>
              <a:t>г.Красногорск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96B96E-4A49-45AD-8378-681ED7236623}"/>
              </a:ext>
            </a:extLst>
          </p:cNvPr>
          <p:cNvSpPr txBox="1"/>
          <p:nvPr/>
        </p:nvSpPr>
        <p:spPr>
          <a:xfrm>
            <a:off x="2339752" y="4581128"/>
            <a:ext cx="19442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Воспитатели </a:t>
            </a:r>
            <a:r>
              <a:rPr lang="ru-RU" b="1" dirty="0" err="1">
                <a:solidFill>
                  <a:srgbClr val="002060"/>
                </a:solidFill>
              </a:rPr>
              <a:t>Капралова</a:t>
            </a:r>
            <a:r>
              <a:rPr lang="ru-RU" b="1" dirty="0">
                <a:solidFill>
                  <a:srgbClr val="002060"/>
                </a:solidFill>
              </a:rPr>
              <a:t> Д.Р.</a:t>
            </a:r>
          </a:p>
          <a:p>
            <a:r>
              <a:rPr lang="ru-RU" b="1" dirty="0">
                <a:solidFill>
                  <a:srgbClr val="002060"/>
                </a:solidFill>
              </a:rPr>
              <a:t>Белова И.Д.</a:t>
            </a: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0D11FA-7108-43CF-8AE1-611622CB0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Уголок дежурных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86E0668-2A82-409B-AF1A-019C6F6526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844824"/>
            <a:ext cx="3239691" cy="4319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9453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FAEA43-2FD9-4E86-A00A-4FA7D64AC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 сколько я подрос!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7845008-BE4D-4050-8CF9-C417CB7AFA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749" y="2105247"/>
            <a:ext cx="3239691" cy="4319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C4D61B4-B00D-4F99-80B3-05CE81A964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034" y="2105247"/>
            <a:ext cx="3239691" cy="4319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4444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B34DA6-AC5D-4967-88D5-C2AC91DB6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Наши будни и праздники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F602B87A-F56D-4676-8355-16711527B5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988840"/>
            <a:ext cx="3239691" cy="4319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409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48D275-3D7D-4F3E-A3EC-B905548CA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Знакомство с алфавитом!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4C2FCA5-3535-4B67-8471-5D63831F05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844824"/>
            <a:ext cx="3239691" cy="4319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929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C857B1-E2D5-43E5-A6CF-0C7D3D855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3768" y="1024874"/>
            <a:ext cx="5480992" cy="1116366"/>
          </a:xfrm>
        </p:spPr>
        <p:txBody>
          <a:bodyPr>
            <a:normAutofit fontScale="90000"/>
          </a:bodyPr>
          <a:lstStyle/>
          <a:p>
            <a:r>
              <a:rPr lang="ru-RU" dirty="0"/>
              <a:t>Рисуем где </a:t>
            </a:r>
            <a:br>
              <a:rPr lang="ru-RU" dirty="0"/>
            </a:br>
            <a:r>
              <a:rPr lang="ru-RU" dirty="0"/>
              <a:t>хотим!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01BE938-8389-4293-AECB-63DD42536D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82" y="1499808"/>
            <a:ext cx="2429601" cy="3239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B0ADD3A-319A-4476-AF69-34921C2BA4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381" y="2141240"/>
            <a:ext cx="257175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5572FB0-EF95-4072-94C0-9734E3D574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662270"/>
            <a:ext cx="2052229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E380B11-0D68-4A8B-B94B-E9FAC34715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146" y="3459427"/>
            <a:ext cx="3265344" cy="2449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9008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5F8866-C10B-4E53-ACAF-F0EAB032A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Обучающий пол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2679C30-CFC8-4337-8366-9355081B78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61" y="1412776"/>
            <a:ext cx="2861649" cy="3815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B08B185-2D17-4ABA-8671-A2C0FDC639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052001"/>
            <a:ext cx="2861650" cy="3815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BA15D71-2126-4403-BCF2-9607145528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849" y="1772816"/>
            <a:ext cx="3021489" cy="4028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25031EB-BB72-4D1A-9377-2408BC6CF64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676" y="3429000"/>
            <a:ext cx="2545455" cy="3393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3613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138951-6ACB-4DBC-9CF4-CDA0D53A3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Числа вокруг!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3B53582-F1EC-4485-8E33-A02DF73C9C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013754"/>
            <a:ext cx="2895786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10F6C00-5D0F-4F86-9205-A8F1014E1E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020448"/>
            <a:ext cx="2895786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2314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DC466D-70BE-4B19-A7B1-ED3DE81E2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Выставка детских работ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0CB2F20-D4A9-4FD7-8804-3A08FDCF6E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44" y="1933104"/>
            <a:ext cx="4283968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Объект 10">
            <a:extLst>
              <a:ext uri="{FF2B5EF4-FFF2-40B4-BE49-F238E27FC236}">
                <a16:creationId xmlns:a16="http://schemas.microsoft.com/office/drawing/2014/main" id="{06F88944-1C38-459B-B80B-B3BA4B5299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522" y="1933104"/>
            <a:ext cx="3068214" cy="4672632"/>
          </a:xfrm>
        </p:spPr>
        <p:txBody>
          <a:bodyPr>
            <a:normAutofit/>
          </a:bodyPr>
          <a:lstStyle/>
          <a:p>
            <a:r>
              <a:rPr lang="ru-RU" sz="2000" dirty="0"/>
              <a:t>Неподписанные работы, отсутствие детских фотографий и других индивидуальных продуктов обезличивают пространство</a:t>
            </a:r>
            <a:r>
              <a:rPr lang="ru-RU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55162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325077-078A-49F4-A42B-312563418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</a:t>
            </a:r>
            <a:r>
              <a:rPr lang="ru-RU" dirty="0"/>
              <a:t>Свои следы</a:t>
            </a:r>
            <a:r>
              <a:rPr lang="en-US" dirty="0"/>
              <a:t>” 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531026E-D0D2-4172-8B72-15C649ED2F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63080"/>
            <a:ext cx="3239691" cy="4319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1B5E5D0-0738-4E07-A4DF-F1528B689F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583" y="1792897"/>
            <a:ext cx="3968824" cy="2976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349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914D2-0B31-4273-BA86-DBFC3C8C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Работа с родителями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94EFE63-46C1-4DAC-BA70-DC04CE1C28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154" y="1844824"/>
            <a:ext cx="3239691" cy="4319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0038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  <a:effectLst/>
              </a:rPr>
              <a:t>Зачем стенам говорить?</a:t>
            </a:r>
          </a:p>
        </p:txBody>
      </p:sp>
      <p:sp>
        <p:nvSpPr>
          <p:cNvPr id="24" name="Line 253"/>
          <p:cNvSpPr>
            <a:spLocks noChangeShapeType="1"/>
          </p:cNvSpPr>
          <p:nvPr/>
        </p:nvSpPr>
        <p:spPr bwMode="gray">
          <a:xfrm>
            <a:off x="2661111" y="5061913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Rectangle 254"/>
          <p:cNvSpPr>
            <a:spLocks noChangeArrowheads="1"/>
          </p:cNvSpPr>
          <p:nvPr/>
        </p:nvSpPr>
        <p:spPr bwMode="gray">
          <a:xfrm rot="3419336">
            <a:off x="2376948" y="4485651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6" name="Text Box 255"/>
          <p:cNvSpPr txBox="1">
            <a:spLocks noChangeArrowheads="1"/>
          </p:cNvSpPr>
          <p:nvPr/>
        </p:nvSpPr>
        <p:spPr bwMode="gray">
          <a:xfrm>
            <a:off x="2432511" y="452851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4</a:t>
            </a:r>
          </a:p>
        </p:txBody>
      </p:sp>
      <p:sp>
        <p:nvSpPr>
          <p:cNvPr id="27" name="Line 256"/>
          <p:cNvSpPr>
            <a:spLocks noChangeShapeType="1"/>
          </p:cNvSpPr>
          <p:nvPr/>
        </p:nvSpPr>
        <p:spPr bwMode="gray">
          <a:xfrm>
            <a:off x="2661111" y="2547313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Rectangle 257"/>
          <p:cNvSpPr>
            <a:spLocks noChangeArrowheads="1"/>
          </p:cNvSpPr>
          <p:nvPr/>
        </p:nvSpPr>
        <p:spPr bwMode="gray">
          <a:xfrm rot="3419336">
            <a:off x="2376948" y="1971051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3130344" y="1899450"/>
            <a:ext cx="3537783" cy="6001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11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Правильно оформленная среда становится для ребенка третьим педагогом ( после родителей и воспитателей ) . </a:t>
            </a:r>
            <a:endParaRPr lang="en-US" sz="11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30" name="Text Box 259"/>
          <p:cNvSpPr txBox="1">
            <a:spLocks noChangeArrowheads="1"/>
          </p:cNvSpPr>
          <p:nvPr/>
        </p:nvSpPr>
        <p:spPr bwMode="gray">
          <a:xfrm>
            <a:off x="2432511" y="201391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1" name="Line 260"/>
          <p:cNvSpPr>
            <a:spLocks noChangeShapeType="1"/>
          </p:cNvSpPr>
          <p:nvPr/>
        </p:nvSpPr>
        <p:spPr bwMode="gray">
          <a:xfrm>
            <a:off x="2661111" y="3385513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Rectangle 261"/>
          <p:cNvSpPr>
            <a:spLocks noChangeArrowheads="1"/>
          </p:cNvSpPr>
          <p:nvPr/>
        </p:nvSpPr>
        <p:spPr bwMode="gray">
          <a:xfrm rot="3419336">
            <a:off x="2376948" y="2809251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3" name="Text Box 262"/>
          <p:cNvSpPr txBox="1">
            <a:spLocks noChangeArrowheads="1"/>
          </p:cNvSpPr>
          <p:nvPr/>
        </p:nvSpPr>
        <p:spPr bwMode="gray">
          <a:xfrm>
            <a:off x="2432511" y="285211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34" name="Line 263"/>
          <p:cNvSpPr>
            <a:spLocks noChangeShapeType="1"/>
          </p:cNvSpPr>
          <p:nvPr/>
        </p:nvSpPr>
        <p:spPr bwMode="gray">
          <a:xfrm>
            <a:off x="2662699" y="4222126"/>
            <a:ext cx="4799012" cy="1587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Rectangle 264"/>
          <p:cNvSpPr>
            <a:spLocks noChangeArrowheads="1"/>
          </p:cNvSpPr>
          <p:nvPr/>
        </p:nvSpPr>
        <p:spPr bwMode="gray">
          <a:xfrm rot="3419336">
            <a:off x="2376948" y="3647451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6" name="Text Box 265"/>
          <p:cNvSpPr txBox="1">
            <a:spLocks noChangeArrowheads="1"/>
          </p:cNvSpPr>
          <p:nvPr/>
        </p:nvSpPr>
        <p:spPr bwMode="gray">
          <a:xfrm>
            <a:off x="2432511" y="369031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39" name="Text Box 268"/>
          <p:cNvSpPr txBox="1">
            <a:spLocks noChangeArrowheads="1"/>
          </p:cNvSpPr>
          <p:nvPr/>
        </p:nvSpPr>
        <p:spPr bwMode="gray">
          <a:xfrm>
            <a:off x="2432511" y="538893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5</a:t>
            </a:r>
          </a:p>
        </p:txBody>
      </p:sp>
      <p:sp>
        <p:nvSpPr>
          <p:cNvPr id="40" name="Text Box 269"/>
          <p:cNvSpPr txBox="1">
            <a:spLocks noChangeArrowheads="1"/>
          </p:cNvSpPr>
          <p:nvPr/>
        </p:nvSpPr>
        <p:spPr bwMode="gray">
          <a:xfrm>
            <a:off x="3179891" y="2535412"/>
            <a:ext cx="4675186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Среда « говорит» с детьми , материализует для них правила , </a:t>
            </a:r>
            <a:r>
              <a:rPr lang="ru-RU" sz="11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культурные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 способы действия , побуждает их к активности , поддерживает самостоятельность , обращается к личности конкретного ребенка </a:t>
            </a:r>
            <a:endParaRPr lang="en-US" sz="12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1" name="Text Box 270"/>
          <p:cNvSpPr txBox="1">
            <a:spLocks noChangeArrowheads="1"/>
          </p:cNvSpPr>
          <p:nvPr/>
        </p:nvSpPr>
        <p:spPr bwMode="gray">
          <a:xfrm>
            <a:off x="3130344" y="3381636"/>
            <a:ext cx="4724733" cy="9387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11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 « Говорящие стены » обращаются к ребенку , побуждают его действовать и помогают сделать образовательный процесс действительно непрерывным . Дети более склонны следовать правилам , которые сами утвердили и для которых придумали подсказки ( значки , рисунки ) .</a:t>
            </a:r>
            <a:endParaRPr lang="en-US" sz="11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8CA628-464E-486B-9CE0-8AD6F9340F27}"/>
              </a:ext>
            </a:extLst>
          </p:cNvPr>
          <p:cNvSpPr txBox="1"/>
          <p:nvPr/>
        </p:nvSpPr>
        <p:spPr>
          <a:xfrm>
            <a:off x="3161965" y="4275636"/>
            <a:ext cx="3673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66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Оформление среды делает видимыми и осязаемыми важные личностные качества детей например , самостоятельность , инициативность , произвольность  , способность к диалогу .</a:t>
            </a:r>
          </a:p>
        </p:txBody>
      </p:sp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24548D7-2360-4873-9CE0-43BEF2B138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9712" y="1628800"/>
            <a:ext cx="5904656" cy="432048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</a:rPr>
              <a:t>Главной задачей воспитания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</a:rPr>
              <a:t>дошкольников являются</a:t>
            </a:r>
          </a:p>
          <a:p>
            <a:r>
              <a:rPr lang="ru-RU" dirty="0"/>
              <a:t> создание у детей чувства   эмоционального комфорта и психологической защищённости</a:t>
            </a:r>
          </a:p>
          <a:p>
            <a:r>
              <a:rPr lang="ru-RU" dirty="0"/>
              <a:t>в детском саду ребёнку важно чувствовать себя любимым и неповторимым.</a:t>
            </a:r>
          </a:p>
          <a:p>
            <a:r>
              <a:rPr lang="ru-RU" dirty="0"/>
              <a:t> поэтому, важным является и среда, в которой проходит воспитательный процесс.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271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DA91A8-E1CE-4B19-A4C8-FB04BF33C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Вредные советы: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15DB5E-3B7A-4670-BB37-EDA42B10F6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dirty="0"/>
              <a:t>Таким образом , рецепт </a:t>
            </a:r>
            <a:r>
              <a:rPr lang="ru-RU" sz="1600" dirty="0" err="1"/>
              <a:t>неразвивающей</a:t>
            </a:r>
            <a:r>
              <a:rPr lang="ru-RU" sz="1600" dirty="0"/>
              <a:t> среды прост : мало хороших ( нужных для развития ) игрушек , хотя может быть много плохих ( бесполезных ) , мало места для разворачивания игры ( большая часть группового помещения занята столами , а спальня кроватками ) и , конечно , взрослый  который считает , что во время свободной игры  дети «отдыхают»</a:t>
            </a:r>
          </a:p>
          <a:p>
            <a:r>
              <a:rPr lang="ru-RU" sz="1600" dirty="0">
                <a:highlight>
                  <a:srgbClr val="FFFF00"/>
                </a:highlight>
              </a:rPr>
              <a:t>Нужно чтобы было :</a:t>
            </a:r>
          </a:p>
          <a:p>
            <a:r>
              <a:rPr lang="ru-RU" sz="1600" dirty="0">
                <a:solidFill>
                  <a:srgbClr val="C00000"/>
                </a:solidFill>
              </a:rPr>
              <a:t>Достаточно разных полифункциональных игрушек</a:t>
            </a:r>
            <a:r>
              <a:rPr lang="en-US" sz="1600" dirty="0">
                <a:solidFill>
                  <a:srgbClr val="C00000"/>
                </a:solidFill>
              </a:rPr>
              <a:t>;</a:t>
            </a:r>
          </a:p>
          <a:p>
            <a:r>
              <a:rPr lang="ru-RU" sz="1600" dirty="0">
                <a:solidFill>
                  <a:srgbClr val="C00000"/>
                </a:solidFill>
              </a:rPr>
              <a:t>Много кубиков</a:t>
            </a:r>
            <a:r>
              <a:rPr lang="en-US" sz="1600" dirty="0">
                <a:solidFill>
                  <a:srgbClr val="C00000"/>
                </a:solidFill>
              </a:rPr>
              <a:t>;</a:t>
            </a:r>
            <a:endParaRPr lang="ru-RU" sz="1600" dirty="0">
              <a:solidFill>
                <a:srgbClr val="C00000"/>
              </a:solidFill>
            </a:endParaRPr>
          </a:p>
          <a:p>
            <a:r>
              <a:rPr lang="ru-RU" sz="1600" dirty="0">
                <a:solidFill>
                  <a:srgbClr val="C00000"/>
                </a:solidFill>
              </a:rPr>
              <a:t>Много разных и привлекательных математических игр и приспособлений</a:t>
            </a:r>
            <a:r>
              <a:rPr lang="en-US" sz="1600" dirty="0">
                <a:solidFill>
                  <a:srgbClr val="C00000"/>
                </a:solidFill>
              </a:rPr>
              <a:t>;</a:t>
            </a:r>
            <a:endParaRPr lang="ru-RU" sz="1600" dirty="0">
              <a:solidFill>
                <a:srgbClr val="C00000"/>
              </a:solidFill>
            </a:endParaRPr>
          </a:p>
          <a:p>
            <a:r>
              <a:rPr lang="ru-RU" sz="1600" dirty="0">
                <a:solidFill>
                  <a:srgbClr val="C00000"/>
                </a:solidFill>
              </a:rPr>
              <a:t>Много разных книг, в том числе связанных с темой, которой сейчас занимается группа.</a:t>
            </a:r>
          </a:p>
        </p:txBody>
      </p:sp>
    </p:spTree>
    <p:extLst>
      <p:ext uri="{BB962C8B-B14F-4D97-AF65-F5344CB8AC3E}">
        <p14:creationId xmlns:p14="http://schemas.microsoft.com/office/powerpoint/2010/main" val="222575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Здравствуйте, я пришёл!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3A501FE0-10CE-4682-871F-B8E21640B2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772816"/>
            <a:ext cx="3239691" cy="4319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9AB7B4-B0DA-4098-A64E-4B2B2E30B7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962" y="1930078"/>
            <a:ext cx="3003798" cy="400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0C280D-5715-4458-A55E-F5A848C51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4120" y="1124744"/>
            <a:ext cx="4816152" cy="1016496"/>
          </a:xfrm>
        </p:spPr>
        <p:txBody>
          <a:bodyPr/>
          <a:lstStyle/>
          <a:p>
            <a:r>
              <a:rPr lang="ru-RU" dirty="0"/>
              <a:t>Мама рядом!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ED36C5-A96B-4B53-BCAA-E772E45134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108" y="2060848"/>
            <a:ext cx="6156176" cy="4617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708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Моё настроение!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D7D6CE83-A0C1-423E-9685-7AC4CBD810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844824"/>
            <a:ext cx="3239691" cy="4319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1E33E1-D54B-4209-9497-BBEE4DBA2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Утренний круг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0AA58C44-0F62-45F0-91EF-15EBB8A9CC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668" y="1916832"/>
            <a:ext cx="3239691" cy="4319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9246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BA4418-8E1E-492B-A1A7-9B2E52070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Уголок уединения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D5A37FB-0E65-4D9A-B1AD-4F98FF5CE8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309" y="1988840"/>
            <a:ext cx="3239691" cy="4319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CEF4D94-B6F9-49BB-A04C-D3D5602ACC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065040"/>
            <a:ext cx="3239692" cy="4319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7925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41DCAC-0AB5-495C-BAF6-F87780149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Правила группы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ED5BB37-F3F1-47D4-921F-3BD4891D8F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120" y="1865874"/>
            <a:ext cx="5391026" cy="4642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0905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4410DA-8EA1-46DC-A596-6B2289C2E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Линейный календарь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2FAF013-562D-42F9-857D-3229A61B6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38" y="1916832"/>
            <a:ext cx="4581802" cy="3481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7EF4B73-CBC8-4B05-A77B-62EFE4511D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485" y="1856067"/>
            <a:ext cx="2870275" cy="3827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713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f7c99a9f2de5b86a8eb3fb5b476289f86422b2f"/>
</p:tagLst>
</file>

<file path=ppt/theme/theme1.xml><?xml version="1.0" encoding="utf-8"?>
<a:theme xmlns:a="http://schemas.openxmlformats.org/drawingml/2006/main" name="Тема Office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</TotalTime>
  <Words>376</Words>
  <Application>Microsoft Office PowerPoint</Application>
  <PresentationFormat>Экран (4:3)</PresentationFormat>
  <Paragraphs>48</Paragraphs>
  <Slides>21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Arial</vt:lpstr>
      <vt:lpstr>Calibri</vt:lpstr>
      <vt:lpstr>Тема Office</vt:lpstr>
      <vt:lpstr>Влияние предметно-развивающей среды на самостоятельность и инициативность ребенка по средствам «говорящих стен»</vt:lpstr>
      <vt:lpstr>Зачем стенам говорить?</vt:lpstr>
      <vt:lpstr>Здравствуйте, я пришёл!</vt:lpstr>
      <vt:lpstr>Мама рядом!</vt:lpstr>
      <vt:lpstr>Моё настроение!</vt:lpstr>
      <vt:lpstr>Утренний круг</vt:lpstr>
      <vt:lpstr>Уголок уединения</vt:lpstr>
      <vt:lpstr>Правила группы</vt:lpstr>
      <vt:lpstr>Линейный календарь</vt:lpstr>
      <vt:lpstr>Уголок дежурных</vt:lpstr>
      <vt:lpstr>На сколько я подрос!</vt:lpstr>
      <vt:lpstr>Наши будни и праздники</vt:lpstr>
      <vt:lpstr>Знакомство с алфавитом!</vt:lpstr>
      <vt:lpstr>Рисуем где  хотим!</vt:lpstr>
      <vt:lpstr>Обучающий пол</vt:lpstr>
      <vt:lpstr>Числа вокруг!</vt:lpstr>
      <vt:lpstr>Выставка детских работ</vt:lpstr>
      <vt:lpstr>“Свои следы” </vt:lpstr>
      <vt:lpstr>Работа с родителями</vt:lpstr>
      <vt:lpstr>Презентация PowerPoint</vt:lpstr>
      <vt:lpstr>Вредные советы: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 минуты без книги</dc:title>
  <dc:creator>obstinate</dc:creator>
  <dc:description>Шаблон презентации с сайта https://presentation-creation.ru/</dc:description>
  <cp:lastModifiedBy>Dinara</cp:lastModifiedBy>
  <cp:revision>557</cp:revision>
  <dcterms:created xsi:type="dcterms:W3CDTF">2018-02-25T09:09:03Z</dcterms:created>
  <dcterms:modified xsi:type="dcterms:W3CDTF">2023-07-27T10:59:13Z</dcterms:modified>
</cp:coreProperties>
</file>